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96"/>
  </p:notesMasterIdLst>
  <p:sldIdLst>
    <p:sldId id="1103" r:id="rId5"/>
    <p:sldId id="982" r:id="rId6"/>
    <p:sldId id="1104" r:id="rId7"/>
    <p:sldId id="914" r:id="rId8"/>
    <p:sldId id="346" r:id="rId9"/>
    <p:sldId id="345" r:id="rId10"/>
    <p:sldId id="911" r:id="rId11"/>
    <p:sldId id="347" r:id="rId12"/>
    <p:sldId id="348" r:id="rId13"/>
    <p:sldId id="817" r:id="rId14"/>
    <p:sldId id="310" r:id="rId15"/>
    <p:sldId id="311" r:id="rId16"/>
    <p:sldId id="818" r:id="rId17"/>
    <p:sldId id="313" r:id="rId18"/>
    <p:sldId id="349" r:id="rId19"/>
    <p:sldId id="1117" r:id="rId20"/>
    <p:sldId id="704" r:id="rId21"/>
    <p:sldId id="596" r:id="rId22"/>
    <p:sldId id="406" r:id="rId23"/>
    <p:sldId id="409" r:id="rId24"/>
    <p:sldId id="411" r:id="rId25"/>
    <p:sldId id="592" r:id="rId26"/>
    <p:sldId id="616" r:id="rId27"/>
    <p:sldId id="617" r:id="rId28"/>
    <p:sldId id="618" r:id="rId29"/>
    <p:sldId id="619" r:id="rId30"/>
    <p:sldId id="620" r:id="rId31"/>
    <p:sldId id="597" r:id="rId32"/>
    <p:sldId id="415" r:id="rId33"/>
    <p:sldId id="418" r:id="rId34"/>
    <p:sldId id="416" r:id="rId35"/>
    <p:sldId id="417" r:id="rId36"/>
    <p:sldId id="598" r:id="rId37"/>
    <p:sldId id="621" r:id="rId38"/>
    <p:sldId id="622" r:id="rId39"/>
    <p:sldId id="625" r:id="rId40"/>
    <p:sldId id="629" r:id="rId41"/>
    <p:sldId id="630" r:id="rId42"/>
    <p:sldId id="423" r:id="rId43"/>
    <p:sldId id="424" r:id="rId44"/>
    <p:sldId id="469" r:id="rId45"/>
    <p:sldId id="426" r:id="rId46"/>
    <p:sldId id="289" r:id="rId47"/>
    <p:sldId id="290" r:id="rId48"/>
    <p:sldId id="263" r:id="rId49"/>
    <p:sldId id="284" r:id="rId50"/>
    <p:sldId id="286" r:id="rId51"/>
    <p:sldId id="427" r:id="rId52"/>
    <p:sldId id="588" r:id="rId53"/>
    <p:sldId id="589" r:id="rId54"/>
    <p:sldId id="590" r:id="rId55"/>
    <p:sldId id="655" r:id="rId56"/>
    <p:sldId id="277" r:id="rId57"/>
    <p:sldId id="1109" r:id="rId58"/>
    <p:sldId id="1110" r:id="rId59"/>
    <p:sldId id="1111" r:id="rId60"/>
    <p:sldId id="1113" r:id="rId61"/>
    <p:sldId id="1114" r:id="rId62"/>
    <p:sldId id="1115" r:id="rId63"/>
    <p:sldId id="350" r:id="rId64"/>
    <p:sldId id="351" r:id="rId65"/>
    <p:sldId id="317" r:id="rId66"/>
    <p:sldId id="318" r:id="rId67"/>
    <p:sldId id="319" r:id="rId68"/>
    <p:sldId id="1106" r:id="rId69"/>
    <p:sldId id="268" r:id="rId70"/>
    <p:sldId id="785" r:id="rId71"/>
    <p:sldId id="787" r:id="rId72"/>
    <p:sldId id="788" r:id="rId73"/>
    <p:sldId id="1105" r:id="rId74"/>
    <p:sldId id="536" r:id="rId75"/>
    <p:sldId id="798" r:id="rId76"/>
    <p:sldId id="799" r:id="rId77"/>
    <p:sldId id="800" r:id="rId78"/>
    <p:sldId id="789" r:id="rId79"/>
    <p:sldId id="999" r:id="rId80"/>
    <p:sldId id="801" r:id="rId81"/>
    <p:sldId id="790" r:id="rId82"/>
    <p:sldId id="533" r:id="rId83"/>
    <p:sldId id="530" r:id="rId84"/>
    <p:sldId id="802" r:id="rId85"/>
    <p:sldId id="525" r:id="rId86"/>
    <p:sldId id="792" r:id="rId87"/>
    <p:sldId id="526" r:id="rId88"/>
    <p:sldId id="803" r:id="rId89"/>
    <p:sldId id="945" r:id="rId90"/>
    <p:sldId id="796" r:id="rId91"/>
    <p:sldId id="531" r:id="rId92"/>
    <p:sldId id="532" r:id="rId93"/>
    <p:sldId id="946" r:id="rId94"/>
    <p:sldId id="1107" r:id="rId95"/>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abschnitt" id="{00DAC6B6-1637-4FC8-A322-A6C394DA3B17}">
          <p14:sldIdLst>
            <p14:sldId id="1103"/>
            <p14:sldId id="982"/>
            <p14:sldId id="1104"/>
            <p14:sldId id="914"/>
          </p14:sldIdLst>
        </p14:section>
        <p14:section name="Einführung in die Medienarbeit" id="{3C2F324E-A363-4BE2-A8A2-3AA8EF53CBC7}">
          <p14:sldIdLst>
            <p14:sldId id="346"/>
            <p14:sldId id="345"/>
            <p14:sldId id="911"/>
            <p14:sldId id="347"/>
            <p14:sldId id="348"/>
            <p14:sldId id="817"/>
            <p14:sldId id="310"/>
            <p14:sldId id="311"/>
            <p14:sldId id="818"/>
            <p14:sldId id="313"/>
            <p14:sldId id="349"/>
          </p14:sldIdLst>
        </p14:section>
        <p14:section name="Social Media" id="{F8BE4233-C20C-41AA-9CD7-6B6AAFFDF449}">
          <p14:sldIdLst>
            <p14:sldId id="1117"/>
            <p14:sldId id="704"/>
            <p14:sldId id="596"/>
            <p14:sldId id="406"/>
            <p14:sldId id="409"/>
            <p14:sldId id="411"/>
            <p14:sldId id="592"/>
            <p14:sldId id="616"/>
            <p14:sldId id="617"/>
            <p14:sldId id="618"/>
            <p14:sldId id="619"/>
            <p14:sldId id="620"/>
            <p14:sldId id="597"/>
            <p14:sldId id="415"/>
            <p14:sldId id="418"/>
            <p14:sldId id="416"/>
            <p14:sldId id="417"/>
            <p14:sldId id="598"/>
            <p14:sldId id="621"/>
            <p14:sldId id="622"/>
            <p14:sldId id="625"/>
            <p14:sldId id="629"/>
            <p14:sldId id="630"/>
            <p14:sldId id="423"/>
            <p14:sldId id="424"/>
            <p14:sldId id="469"/>
            <p14:sldId id="426"/>
            <p14:sldId id="289"/>
            <p14:sldId id="290"/>
            <p14:sldId id="263"/>
            <p14:sldId id="284"/>
            <p14:sldId id="286"/>
            <p14:sldId id="427"/>
            <p14:sldId id="588"/>
            <p14:sldId id="589"/>
            <p14:sldId id="590"/>
            <p14:sldId id="655"/>
            <p14:sldId id="277"/>
            <p14:sldId id="1109"/>
            <p14:sldId id="1110"/>
            <p14:sldId id="1111"/>
            <p14:sldId id="1113"/>
            <p14:sldId id="1114"/>
            <p14:sldId id="1115"/>
            <p14:sldId id="350"/>
            <p14:sldId id="351"/>
            <p14:sldId id="317"/>
            <p14:sldId id="318"/>
            <p14:sldId id="319"/>
            <p14:sldId id="1106"/>
          </p14:sldIdLst>
        </p14:section>
        <p14:section name="Instrumente" id="{7C2E3F98-F25E-4579-8142-5FA503B9D57A}">
          <p14:sldIdLst>
            <p14:sldId id="268"/>
            <p14:sldId id="785"/>
            <p14:sldId id="787"/>
            <p14:sldId id="788"/>
            <p14:sldId id="1105"/>
            <p14:sldId id="536"/>
            <p14:sldId id="798"/>
            <p14:sldId id="799"/>
            <p14:sldId id="800"/>
            <p14:sldId id="789"/>
            <p14:sldId id="999"/>
            <p14:sldId id="801"/>
            <p14:sldId id="790"/>
            <p14:sldId id="533"/>
            <p14:sldId id="530"/>
          </p14:sldIdLst>
        </p14:section>
        <p14:section name="Pressekonferenzen et al." id="{78AAAC6D-7735-467A-BA73-84605451934A}">
          <p14:sldIdLst>
            <p14:sldId id="802"/>
            <p14:sldId id="525"/>
            <p14:sldId id="792"/>
            <p14:sldId id="526"/>
            <p14:sldId id="803"/>
            <p14:sldId id="945"/>
            <p14:sldId id="796"/>
            <p14:sldId id="531"/>
            <p14:sldId id="532"/>
            <p14:sldId id="946"/>
            <p14:sldId id="1107"/>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5CBCB"/>
    <a:srgbClr val="FAC078"/>
    <a:srgbClr val="AFBCC5"/>
    <a:srgbClr val="F29713"/>
    <a:srgbClr val="4F707B"/>
    <a:srgbClr val="17697F"/>
    <a:srgbClr val="F29715"/>
    <a:srgbClr val="588195"/>
    <a:srgbClr val="D8DDE3"/>
    <a:srgbClr val="F9DBA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B62B448-9BDB-4EE9-BFF8-32C8D4EB6587}" v="1" dt="2022-07-09T12:33:13.950"/>
    <p1510:client id="{B449D8FE-D33B-41E3-AE9D-9B770409A77A}" v="6" dt="2022-07-08T19:19:48.156"/>
  </p1510:revLst>
</p1510:revInfo>
</file>

<file path=ppt/tableStyles.xml><?xml version="1.0" encoding="utf-8"?>
<a:tblStyleLst xmlns:a="http://schemas.openxmlformats.org/drawingml/2006/main" def="{5C22544A-7EE6-4342-B048-85BDC9FD1C3A}">
  <a:tblStyle styleId="{9D7B26C5-4107-4FEC-AEDC-1716B250A1EF}" styleName="Helle Formatvorlag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8EC20E35-A176-4012-BC5E-935CFFF8708E}" styleName="Mittlere Formatvorlag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3B4B98B0-60AC-42C2-AFA5-B58CD77FA1E5}" styleName="Helle Formatvorlage 1 - Akz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301B821-A1FF-4177-AEE7-76D212191A09}" styleName="Mittlere Formatvorlage 1 - Akz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793D81CF-94F2-401A-BA57-92F5A7B2D0C5}" styleName="Mittlere Formatvorlag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5BE263C-DBD7-4A20-BB59-AAB30ACAA65A}" styleName="Mittlere Formatvorlage 3 - Akz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1476" autoAdjust="0"/>
    <p:restoredTop sz="94660"/>
  </p:normalViewPr>
  <p:slideViewPr>
    <p:cSldViewPr snapToGrid="0">
      <p:cViewPr varScale="1">
        <p:scale>
          <a:sx n="89" d="100"/>
          <a:sy n="89" d="100"/>
        </p:scale>
        <p:origin x="75" y="3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theme" Target="theme/theme1.xml"/><Relationship Id="rId10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presProps" Target="presProp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viewProps" Target="viewProps.xml"/><Relationship Id="rId3" Type="http://schemas.openxmlformats.org/officeDocument/2006/relationships/customXml" Target="../customXml/item3.xml"/></Relationships>
</file>

<file path=ppt/diagrams/_rels/data10.xml.rels><?xml version="1.0" encoding="UTF-8" standalone="yes"?>
<Relationships xmlns="http://schemas.openxmlformats.org/package/2006/relationships"><Relationship Id="rId8" Type="http://schemas.openxmlformats.org/officeDocument/2006/relationships/image" Target="../media/image72.svg"/><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image" Target="../media/image66.svg"/><Relationship Id="rId1" Type="http://schemas.openxmlformats.org/officeDocument/2006/relationships/image" Target="../media/image65.png"/><Relationship Id="rId6" Type="http://schemas.openxmlformats.org/officeDocument/2006/relationships/image" Target="../media/image70.svg"/><Relationship Id="rId5" Type="http://schemas.openxmlformats.org/officeDocument/2006/relationships/image" Target="../media/image69.png"/><Relationship Id="rId4" Type="http://schemas.openxmlformats.org/officeDocument/2006/relationships/image" Target="../media/image68.svg"/></Relationships>
</file>

<file path=ppt/diagrams/_rels/data1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svg"/><Relationship Id="rId1" Type="http://schemas.openxmlformats.org/officeDocument/2006/relationships/image" Target="../media/image73.png"/><Relationship Id="rId6" Type="http://schemas.openxmlformats.org/officeDocument/2006/relationships/image" Target="../media/image78.svg"/><Relationship Id="rId5" Type="http://schemas.openxmlformats.org/officeDocument/2006/relationships/image" Target="../media/image77.png"/><Relationship Id="rId4" Type="http://schemas.openxmlformats.org/officeDocument/2006/relationships/image" Target="../media/image76.svg"/></Relationships>
</file>

<file path=ppt/diagrams/_rels/data14.xml.rels><?xml version="1.0" encoding="UTF-8" standalone="yes"?>
<Relationships xmlns="http://schemas.openxmlformats.org/package/2006/relationships"><Relationship Id="rId8" Type="http://schemas.openxmlformats.org/officeDocument/2006/relationships/image" Target="../media/image87.svg"/><Relationship Id="rId3" Type="http://schemas.openxmlformats.org/officeDocument/2006/relationships/image" Target="../media/image82.png"/><Relationship Id="rId7" Type="http://schemas.openxmlformats.org/officeDocument/2006/relationships/image" Target="../media/image86.png"/><Relationship Id="rId2" Type="http://schemas.openxmlformats.org/officeDocument/2006/relationships/image" Target="../media/image81.svg"/><Relationship Id="rId1" Type="http://schemas.openxmlformats.org/officeDocument/2006/relationships/image" Target="../media/image80.png"/><Relationship Id="rId6" Type="http://schemas.openxmlformats.org/officeDocument/2006/relationships/image" Target="../media/image85.svg"/><Relationship Id="rId5" Type="http://schemas.openxmlformats.org/officeDocument/2006/relationships/image" Target="../media/image84.png"/><Relationship Id="rId10" Type="http://schemas.openxmlformats.org/officeDocument/2006/relationships/image" Target="../media/image89.svg"/><Relationship Id="rId4" Type="http://schemas.openxmlformats.org/officeDocument/2006/relationships/image" Target="../media/image83.svg"/><Relationship Id="rId9" Type="http://schemas.openxmlformats.org/officeDocument/2006/relationships/image" Target="../media/image88.png"/></Relationships>
</file>

<file path=ppt/diagrams/_rels/data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svg"/><Relationship Id="rId1" Type="http://schemas.openxmlformats.org/officeDocument/2006/relationships/image" Target="../media/image22.png"/><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svg"/></Relationships>
</file>

<file path=ppt/diagrams/_rels/data5.xml.rels><?xml version="1.0" encoding="UTF-8" standalone="yes"?>
<Relationships xmlns="http://schemas.openxmlformats.org/package/2006/relationships"><Relationship Id="rId3" Type="http://schemas.openxmlformats.org/officeDocument/2006/relationships/hyperlink" Target="https://wearesocial.com/global-digital-report-2019" TargetMode="External"/><Relationship Id="rId7" Type="http://schemas.openxmlformats.org/officeDocument/2006/relationships/hyperlink" Target="https://buggisch.wordpress.com/2019/01/02/social-media-messenger-und-streaming-nutzerzahlen-in-deutschland-2019/" TargetMode="External"/><Relationship Id="rId2" Type="http://schemas.openxmlformats.org/officeDocument/2006/relationships/hyperlink" Target="http://www.ard-zdf-onlinestudie.de/" TargetMode="External"/><Relationship Id="rId1" Type="http://schemas.openxmlformats.org/officeDocument/2006/relationships/hyperlink" Target="https://www.pewinternet.org/topics/social-media/" TargetMode="External"/><Relationship Id="rId6" Type="http://schemas.openxmlformats.org/officeDocument/2006/relationships/hyperlink" Target="https://de.statista.com/themen/1842/soziale-netzwerke/" TargetMode="External"/><Relationship Id="rId5" Type="http://schemas.openxmlformats.org/officeDocument/2006/relationships/hyperlink" Target="https://www.socialbakers.com/statistics" TargetMode="External"/><Relationship Id="rId4" Type="http://schemas.openxmlformats.org/officeDocument/2006/relationships/hyperlink" Target="https://wearesocial.com/de/blog/2019/07/die-anzahl-der-social-media-nutzer-steigt-weltweit-auf-uber-35-milliarden" TargetMode="External"/></Relationships>
</file>

<file path=ppt/diagrams/_rels/data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svg"/><Relationship Id="rId1" Type="http://schemas.openxmlformats.org/officeDocument/2006/relationships/image" Target="../media/image41.png"/><Relationship Id="rId6" Type="http://schemas.openxmlformats.org/officeDocument/2006/relationships/image" Target="../media/image46.svg"/><Relationship Id="rId5" Type="http://schemas.openxmlformats.org/officeDocument/2006/relationships/image" Target="../media/image45.png"/><Relationship Id="rId4" Type="http://schemas.openxmlformats.org/officeDocument/2006/relationships/image" Target="../media/image44.svg"/></Relationships>
</file>

<file path=ppt/diagrams/_rels/drawing10.xml.rels><?xml version="1.0" encoding="UTF-8" standalone="yes"?>
<Relationships xmlns="http://schemas.openxmlformats.org/package/2006/relationships"><Relationship Id="rId8" Type="http://schemas.openxmlformats.org/officeDocument/2006/relationships/image" Target="../media/image72.svg"/><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image" Target="../media/image66.svg"/><Relationship Id="rId1" Type="http://schemas.openxmlformats.org/officeDocument/2006/relationships/image" Target="../media/image65.png"/><Relationship Id="rId6" Type="http://schemas.openxmlformats.org/officeDocument/2006/relationships/image" Target="../media/image70.svg"/><Relationship Id="rId5" Type="http://schemas.openxmlformats.org/officeDocument/2006/relationships/image" Target="../media/image69.png"/><Relationship Id="rId4" Type="http://schemas.openxmlformats.org/officeDocument/2006/relationships/image" Target="../media/image68.svg"/></Relationships>
</file>

<file path=ppt/diagrams/_rels/drawing1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svg"/><Relationship Id="rId1" Type="http://schemas.openxmlformats.org/officeDocument/2006/relationships/image" Target="../media/image73.png"/><Relationship Id="rId6" Type="http://schemas.openxmlformats.org/officeDocument/2006/relationships/image" Target="../media/image78.svg"/><Relationship Id="rId5" Type="http://schemas.openxmlformats.org/officeDocument/2006/relationships/image" Target="../media/image77.png"/><Relationship Id="rId4" Type="http://schemas.openxmlformats.org/officeDocument/2006/relationships/image" Target="../media/image76.svg"/></Relationships>
</file>

<file path=ppt/diagrams/_rels/drawing14.xml.rels><?xml version="1.0" encoding="UTF-8" standalone="yes"?>
<Relationships xmlns="http://schemas.openxmlformats.org/package/2006/relationships"><Relationship Id="rId8" Type="http://schemas.openxmlformats.org/officeDocument/2006/relationships/image" Target="../media/image87.svg"/><Relationship Id="rId3" Type="http://schemas.openxmlformats.org/officeDocument/2006/relationships/image" Target="../media/image82.png"/><Relationship Id="rId7" Type="http://schemas.openxmlformats.org/officeDocument/2006/relationships/image" Target="../media/image86.png"/><Relationship Id="rId2" Type="http://schemas.openxmlformats.org/officeDocument/2006/relationships/image" Target="../media/image81.svg"/><Relationship Id="rId1" Type="http://schemas.openxmlformats.org/officeDocument/2006/relationships/image" Target="../media/image80.png"/><Relationship Id="rId6" Type="http://schemas.openxmlformats.org/officeDocument/2006/relationships/image" Target="../media/image85.svg"/><Relationship Id="rId5" Type="http://schemas.openxmlformats.org/officeDocument/2006/relationships/image" Target="../media/image84.png"/><Relationship Id="rId10" Type="http://schemas.openxmlformats.org/officeDocument/2006/relationships/image" Target="../media/image89.svg"/><Relationship Id="rId4" Type="http://schemas.openxmlformats.org/officeDocument/2006/relationships/image" Target="../media/image83.svg"/><Relationship Id="rId9" Type="http://schemas.openxmlformats.org/officeDocument/2006/relationships/image" Target="../media/image88.png"/></Relationships>
</file>

<file path=ppt/diagrams/_rels/drawing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svg"/><Relationship Id="rId1" Type="http://schemas.openxmlformats.org/officeDocument/2006/relationships/image" Target="../media/image22.png"/><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svg"/></Relationships>
</file>

<file path=ppt/diagrams/_rels/drawing5.xml.rels><?xml version="1.0" encoding="UTF-8" standalone="yes"?>
<Relationships xmlns="http://schemas.openxmlformats.org/package/2006/relationships"><Relationship Id="rId3" Type="http://schemas.openxmlformats.org/officeDocument/2006/relationships/hyperlink" Target="https://wearesocial.com/global-digital-report-2019" TargetMode="External"/><Relationship Id="rId7" Type="http://schemas.openxmlformats.org/officeDocument/2006/relationships/hyperlink" Target="https://buggisch.wordpress.com/2019/01/02/social-media-messenger-und-streaming-nutzerzahlen-in-deutschland-2019/" TargetMode="External"/><Relationship Id="rId2" Type="http://schemas.openxmlformats.org/officeDocument/2006/relationships/hyperlink" Target="http://www.ard-zdf-onlinestudie.de/" TargetMode="External"/><Relationship Id="rId1" Type="http://schemas.openxmlformats.org/officeDocument/2006/relationships/hyperlink" Target="https://www.pewinternet.org/topics/social-media/" TargetMode="External"/><Relationship Id="rId6" Type="http://schemas.openxmlformats.org/officeDocument/2006/relationships/hyperlink" Target="https://de.statista.com/themen/1842/soziale-netzwerke/" TargetMode="External"/><Relationship Id="rId5" Type="http://schemas.openxmlformats.org/officeDocument/2006/relationships/hyperlink" Target="https://www.socialbakers.com/statistics" TargetMode="External"/><Relationship Id="rId4" Type="http://schemas.openxmlformats.org/officeDocument/2006/relationships/hyperlink" Target="https://wearesocial.com/de/blog/2019/07/die-anzahl-der-social-media-nutzer-steigt-weltweit-auf-uber-35-milliarden" TargetMode="External"/></Relationships>
</file>

<file path=ppt/diagrams/_rels/drawing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svg"/><Relationship Id="rId1" Type="http://schemas.openxmlformats.org/officeDocument/2006/relationships/image" Target="../media/image41.png"/><Relationship Id="rId6" Type="http://schemas.openxmlformats.org/officeDocument/2006/relationships/image" Target="../media/image46.svg"/><Relationship Id="rId5" Type="http://schemas.openxmlformats.org/officeDocument/2006/relationships/image" Target="../media/image45.png"/><Relationship Id="rId4" Type="http://schemas.openxmlformats.org/officeDocument/2006/relationships/image" Target="../media/image44.sv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bg_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a:alpha val="0"/>
      </a:schemeClr>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D7EFC28-8544-4BAE-A084-38B4075864EB}" type="doc">
      <dgm:prSet loTypeId="urn:microsoft.com/office/officeart/2016/7/layout/BasicLinearProcessNumbered" loCatId="process" qsTypeId="urn:microsoft.com/office/officeart/2005/8/quickstyle/simple2" qsCatId="simple" csTypeId="urn:microsoft.com/office/officeart/2005/8/colors/colorful1" csCatId="colorful" phldr="1"/>
      <dgm:spPr/>
      <dgm:t>
        <a:bodyPr/>
        <a:lstStyle/>
        <a:p>
          <a:endParaRPr lang="en-US"/>
        </a:p>
      </dgm:t>
    </dgm:pt>
    <dgm:pt modelId="{E2CA9B26-B270-4F79-A7FE-A69D1C8E45B2}">
      <dgm:prSet/>
      <dgm:spPr>
        <a:solidFill>
          <a:srgbClr val="17697F">
            <a:alpha val="90000"/>
          </a:srgbClr>
        </a:solidFill>
        <a:ln>
          <a:noFill/>
        </a:ln>
        <a:effectLst>
          <a:outerShdw blurRad="50800" dist="38100" dir="2700000" algn="tl" rotWithShape="0">
            <a:prstClr val="black">
              <a:alpha val="40000"/>
            </a:prstClr>
          </a:outerShdw>
        </a:effectLst>
      </dgm:spPr>
      <dgm:t>
        <a:bodyPr/>
        <a:lstStyle/>
        <a:p>
          <a:pPr algn="ctr">
            <a:defRPr cap="all"/>
          </a:pPr>
          <a:r>
            <a:rPr lang="de-DE" dirty="0">
              <a:solidFill>
                <a:schemeClr val="bg1"/>
              </a:solidFill>
              <a:latin typeface="Myriad Pro"/>
            </a:rPr>
            <a:t>Redaktionen dünnen immer mehr aus. Sie haben immer Weniger Zeit für eigene Recherche.</a:t>
          </a:r>
          <a:endParaRPr lang="en-US" dirty="0">
            <a:solidFill>
              <a:schemeClr val="bg1"/>
            </a:solidFill>
            <a:latin typeface="Myriad Pro"/>
          </a:endParaRPr>
        </a:p>
      </dgm:t>
    </dgm:pt>
    <dgm:pt modelId="{6693D16D-606F-49C8-8C2D-9D7B395D09C5}" type="parTrans" cxnId="{40718292-4169-416D-97A9-65FF81AEFE26}">
      <dgm:prSet/>
      <dgm:spPr/>
      <dgm:t>
        <a:bodyPr/>
        <a:lstStyle/>
        <a:p>
          <a:endParaRPr lang="en-US"/>
        </a:p>
      </dgm:t>
    </dgm:pt>
    <dgm:pt modelId="{6D50313D-84F1-4040-B64E-940151CC5A39}" type="sibTrans" cxnId="{40718292-4169-416D-97A9-65FF81AEFE26}">
      <dgm:prSet phldrT="1" phldr="0"/>
      <dgm:spPr>
        <a:solidFill>
          <a:schemeClr val="accent4"/>
        </a:solidFill>
        <a:ln>
          <a:noFill/>
        </a:ln>
      </dgm:spPr>
      <dgm:t>
        <a:bodyPr/>
        <a:lstStyle/>
        <a:p>
          <a:r>
            <a:rPr lang="en-US"/>
            <a:t>1</a:t>
          </a:r>
        </a:p>
      </dgm:t>
    </dgm:pt>
    <dgm:pt modelId="{6889F670-84D4-4FBB-A87E-4BF3C1502886}">
      <dgm:prSet/>
      <dgm:spPr>
        <a:solidFill>
          <a:srgbClr val="F5AA44"/>
        </a:solidFill>
        <a:ln>
          <a:noFill/>
        </a:ln>
        <a:effectLst>
          <a:outerShdw blurRad="50800" dist="38100" dir="2700000" algn="tl" rotWithShape="0">
            <a:prstClr val="black">
              <a:alpha val="40000"/>
            </a:prstClr>
          </a:outerShdw>
        </a:effectLst>
      </dgm:spPr>
      <dgm:t>
        <a:bodyPr/>
        <a:lstStyle/>
        <a:p>
          <a:pPr algn="ctr">
            <a:defRPr cap="all"/>
          </a:pPr>
          <a:r>
            <a:rPr lang="de-DE" dirty="0" err="1">
              <a:latin typeface="Myriad Pro"/>
            </a:rPr>
            <a:t>GlEichzeitig</a:t>
          </a:r>
          <a:r>
            <a:rPr lang="de-DE" dirty="0">
              <a:latin typeface="Myriad Pro"/>
            </a:rPr>
            <a:t> steigt die Zahl der Platt-formen. immer mehr Content muss für sie erstellt werden. </a:t>
          </a:r>
          <a:endParaRPr lang="en-US" dirty="0">
            <a:latin typeface="Myriad Pro"/>
          </a:endParaRPr>
        </a:p>
      </dgm:t>
    </dgm:pt>
    <dgm:pt modelId="{6598FFBE-3317-41D2-B117-1A13F79F4E66}" type="parTrans" cxnId="{D28CC748-4D45-4192-AC0A-831213C77DF6}">
      <dgm:prSet/>
      <dgm:spPr/>
      <dgm:t>
        <a:bodyPr/>
        <a:lstStyle/>
        <a:p>
          <a:endParaRPr lang="en-US"/>
        </a:p>
      </dgm:t>
    </dgm:pt>
    <dgm:pt modelId="{6E015EFB-2119-4CCC-BD32-719729EF6CA1}" type="sibTrans" cxnId="{D28CC748-4D45-4192-AC0A-831213C77DF6}">
      <dgm:prSet phldrT="2" phldr="0"/>
      <dgm:spPr>
        <a:ln>
          <a:noFill/>
        </a:ln>
      </dgm:spPr>
      <dgm:t>
        <a:bodyPr/>
        <a:lstStyle/>
        <a:p>
          <a:r>
            <a:rPr lang="en-US"/>
            <a:t>2</a:t>
          </a:r>
        </a:p>
      </dgm:t>
    </dgm:pt>
    <dgm:pt modelId="{34589F90-ECA7-483F-B9FC-8A828AC11B14}">
      <dgm:prSet/>
      <dgm:spPr>
        <a:solidFill>
          <a:srgbClr val="AFBCC5"/>
        </a:solidFill>
        <a:ln>
          <a:noFill/>
        </a:ln>
        <a:effectLst>
          <a:outerShdw blurRad="50800" dist="38100" dir="2700000" algn="tl" rotWithShape="0">
            <a:prstClr val="black">
              <a:alpha val="40000"/>
            </a:prstClr>
          </a:outerShdw>
        </a:effectLst>
      </dgm:spPr>
      <dgm:t>
        <a:bodyPr/>
        <a:lstStyle/>
        <a:p>
          <a:pPr algn="ctr">
            <a:defRPr cap="all"/>
          </a:pPr>
          <a:r>
            <a:rPr lang="de-DE">
              <a:solidFill>
                <a:schemeClr val="bg1"/>
              </a:solidFill>
              <a:latin typeface="Myriad Pro"/>
            </a:rPr>
            <a:t>Pressestellen springen hier in die Bresche und können die redaktionen unterstützen.</a:t>
          </a:r>
          <a:endParaRPr lang="en-US" dirty="0">
            <a:solidFill>
              <a:schemeClr val="bg1"/>
            </a:solidFill>
            <a:latin typeface="Myriad Pro"/>
          </a:endParaRPr>
        </a:p>
      </dgm:t>
    </dgm:pt>
    <dgm:pt modelId="{67A3D104-D4FD-4FDD-BABF-D066266A6970}" type="parTrans" cxnId="{582F528C-23FC-4C7D-AB0D-72F4AC7AD54C}">
      <dgm:prSet/>
      <dgm:spPr/>
      <dgm:t>
        <a:bodyPr/>
        <a:lstStyle/>
        <a:p>
          <a:endParaRPr lang="en-US"/>
        </a:p>
      </dgm:t>
    </dgm:pt>
    <dgm:pt modelId="{48C23A67-BD4F-44AA-90A4-62C844B2B224}" type="sibTrans" cxnId="{582F528C-23FC-4C7D-AB0D-72F4AC7AD54C}">
      <dgm:prSet phldrT="3" phldr="0"/>
      <dgm:spPr>
        <a:solidFill>
          <a:srgbClr val="FF0000"/>
        </a:solidFill>
        <a:ln>
          <a:noFill/>
        </a:ln>
      </dgm:spPr>
      <dgm:t>
        <a:bodyPr/>
        <a:lstStyle/>
        <a:p>
          <a:r>
            <a:rPr lang="en-US"/>
            <a:t>3</a:t>
          </a:r>
        </a:p>
      </dgm:t>
    </dgm:pt>
    <dgm:pt modelId="{AEB43881-66E6-4AC6-8F27-E6CC38CFE655}">
      <dgm:prSet/>
      <dgm:spPr>
        <a:solidFill>
          <a:srgbClr val="FDEBD3"/>
        </a:solidFill>
        <a:ln>
          <a:noFill/>
        </a:ln>
        <a:effectLst>
          <a:outerShdw blurRad="50800" dist="38100" dir="2700000" algn="tl" rotWithShape="0">
            <a:prstClr val="black">
              <a:alpha val="40000"/>
            </a:prstClr>
          </a:outerShdw>
        </a:effectLst>
      </dgm:spPr>
      <dgm:t>
        <a:bodyPr/>
        <a:lstStyle/>
        <a:p>
          <a:pPr algn="ctr">
            <a:defRPr cap="all"/>
          </a:pPr>
          <a:r>
            <a:rPr lang="de-DE" dirty="0">
              <a:latin typeface="Myriad Pro"/>
            </a:rPr>
            <a:t>Organisationen können so auf sich aufmerksam machen und sich als Experten profilieren.</a:t>
          </a:r>
          <a:endParaRPr lang="en-US" dirty="0">
            <a:latin typeface="Myriad Pro"/>
          </a:endParaRPr>
        </a:p>
      </dgm:t>
    </dgm:pt>
    <dgm:pt modelId="{734C940F-76C7-4C99-A2DD-F602D00AB0B1}" type="parTrans" cxnId="{8006B0F6-636D-4545-98C4-E1B3140BFA80}">
      <dgm:prSet/>
      <dgm:spPr/>
      <dgm:t>
        <a:bodyPr/>
        <a:lstStyle/>
        <a:p>
          <a:endParaRPr lang="en-US"/>
        </a:p>
      </dgm:t>
    </dgm:pt>
    <dgm:pt modelId="{72301D78-B6F9-4B0C-B30A-7515C2A99144}" type="sibTrans" cxnId="{8006B0F6-636D-4545-98C4-E1B3140BFA80}">
      <dgm:prSet phldrT="4" phldr="0"/>
      <dgm:spPr>
        <a:solidFill>
          <a:srgbClr val="FF0000"/>
        </a:solidFill>
        <a:ln>
          <a:noFill/>
        </a:ln>
      </dgm:spPr>
      <dgm:t>
        <a:bodyPr/>
        <a:lstStyle/>
        <a:p>
          <a:r>
            <a:rPr lang="en-US"/>
            <a:t>4</a:t>
          </a:r>
        </a:p>
      </dgm:t>
    </dgm:pt>
    <dgm:pt modelId="{176C4A96-AAAD-4B48-81A1-8D68F401A7E5}" type="pres">
      <dgm:prSet presAssocID="{ED7EFC28-8544-4BAE-A084-38B4075864EB}" presName="Name0" presStyleCnt="0">
        <dgm:presLayoutVars>
          <dgm:animLvl val="lvl"/>
          <dgm:resizeHandles val="exact"/>
        </dgm:presLayoutVars>
      </dgm:prSet>
      <dgm:spPr/>
    </dgm:pt>
    <dgm:pt modelId="{F68ACC85-DD0D-4AC4-83B1-80412D0881FA}" type="pres">
      <dgm:prSet presAssocID="{E2CA9B26-B270-4F79-A7FE-A69D1C8E45B2}" presName="compositeNode" presStyleCnt="0">
        <dgm:presLayoutVars>
          <dgm:bulletEnabled val="1"/>
        </dgm:presLayoutVars>
      </dgm:prSet>
      <dgm:spPr/>
    </dgm:pt>
    <dgm:pt modelId="{C2478506-AD12-4F09-B85B-96B990EAF4E4}" type="pres">
      <dgm:prSet presAssocID="{E2CA9B26-B270-4F79-A7FE-A69D1C8E45B2}" presName="bgRect" presStyleLbl="bgAccFollowNode1" presStyleIdx="0" presStyleCnt="4"/>
      <dgm:spPr/>
    </dgm:pt>
    <dgm:pt modelId="{B937EE29-133A-4850-9C03-76CC1F9811D3}" type="pres">
      <dgm:prSet presAssocID="{6D50313D-84F1-4040-B64E-940151CC5A39}" presName="sibTransNodeCircle" presStyleLbl="alignNode1" presStyleIdx="0" presStyleCnt="8">
        <dgm:presLayoutVars>
          <dgm:chMax val="0"/>
          <dgm:bulletEnabled/>
        </dgm:presLayoutVars>
      </dgm:prSet>
      <dgm:spPr/>
    </dgm:pt>
    <dgm:pt modelId="{6B820EA5-F480-49B8-95A6-DB7E900061E2}" type="pres">
      <dgm:prSet presAssocID="{E2CA9B26-B270-4F79-A7FE-A69D1C8E45B2}" presName="bottomLine" presStyleLbl="alignNode1" presStyleIdx="1" presStyleCnt="8">
        <dgm:presLayoutVars/>
      </dgm:prSet>
      <dgm:spPr>
        <a:ln>
          <a:noFill/>
        </a:ln>
      </dgm:spPr>
    </dgm:pt>
    <dgm:pt modelId="{4A2B19C8-2478-4316-816F-776E2B0E18B2}" type="pres">
      <dgm:prSet presAssocID="{E2CA9B26-B270-4F79-A7FE-A69D1C8E45B2}" presName="nodeText" presStyleLbl="bgAccFollowNode1" presStyleIdx="0" presStyleCnt="4">
        <dgm:presLayoutVars>
          <dgm:bulletEnabled val="1"/>
        </dgm:presLayoutVars>
      </dgm:prSet>
      <dgm:spPr/>
    </dgm:pt>
    <dgm:pt modelId="{2784E8F0-278F-4193-9AB1-16B154A90C20}" type="pres">
      <dgm:prSet presAssocID="{6D50313D-84F1-4040-B64E-940151CC5A39}" presName="sibTrans" presStyleCnt="0"/>
      <dgm:spPr/>
    </dgm:pt>
    <dgm:pt modelId="{1443ED45-0996-41DD-A814-922CFBDEB11B}" type="pres">
      <dgm:prSet presAssocID="{6889F670-84D4-4FBB-A87E-4BF3C1502886}" presName="compositeNode" presStyleCnt="0">
        <dgm:presLayoutVars>
          <dgm:bulletEnabled val="1"/>
        </dgm:presLayoutVars>
      </dgm:prSet>
      <dgm:spPr/>
    </dgm:pt>
    <dgm:pt modelId="{07669DA9-59F4-41D0-B970-6AD560AA704A}" type="pres">
      <dgm:prSet presAssocID="{6889F670-84D4-4FBB-A87E-4BF3C1502886}" presName="bgRect" presStyleLbl="bgAccFollowNode1" presStyleIdx="1" presStyleCnt="4"/>
      <dgm:spPr/>
    </dgm:pt>
    <dgm:pt modelId="{76B97531-3812-48A5-AD64-C20CD794CB64}" type="pres">
      <dgm:prSet presAssocID="{6E015EFB-2119-4CCC-BD32-719729EF6CA1}" presName="sibTransNodeCircle" presStyleLbl="alignNode1" presStyleIdx="2" presStyleCnt="8">
        <dgm:presLayoutVars>
          <dgm:chMax val="0"/>
          <dgm:bulletEnabled/>
        </dgm:presLayoutVars>
      </dgm:prSet>
      <dgm:spPr/>
    </dgm:pt>
    <dgm:pt modelId="{DD7FF60B-C83A-4C5E-BD88-23985F8E3D84}" type="pres">
      <dgm:prSet presAssocID="{6889F670-84D4-4FBB-A87E-4BF3C1502886}" presName="bottomLine" presStyleLbl="alignNode1" presStyleIdx="3" presStyleCnt="8">
        <dgm:presLayoutVars/>
      </dgm:prSet>
      <dgm:spPr>
        <a:ln>
          <a:noFill/>
        </a:ln>
      </dgm:spPr>
    </dgm:pt>
    <dgm:pt modelId="{EF4EF639-3026-4ACE-B748-24E8DB08D3B1}" type="pres">
      <dgm:prSet presAssocID="{6889F670-84D4-4FBB-A87E-4BF3C1502886}" presName="nodeText" presStyleLbl="bgAccFollowNode1" presStyleIdx="1" presStyleCnt="4">
        <dgm:presLayoutVars>
          <dgm:bulletEnabled val="1"/>
        </dgm:presLayoutVars>
      </dgm:prSet>
      <dgm:spPr/>
    </dgm:pt>
    <dgm:pt modelId="{D9C5DA96-5945-489C-A03B-74A956AA637B}" type="pres">
      <dgm:prSet presAssocID="{6E015EFB-2119-4CCC-BD32-719729EF6CA1}" presName="sibTrans" presStyleCnt="0"/>
      <dgm:spPr/>
    </dgm:pt>
    <dgm:pt modelId="{F6251280-630A-4F53-8BFD-A1D5DAABD62F}" type="pres">
      <dgm:prSet presAssocID="{34589F90-ECA7-483F-B9FC-8A828AC11B14}" presName="compositeNode" presStyleCnt="0">
        <dgm:presLayoutVars>
          <dgm:bulletEnabled val="1"/>
        </dgm:presLayoutVars>
      </dgm:prSet>
      <dgm:spPr/>
    </dgm:pt>
    <dgm:pt modelId="{44B23910-DAB5-44B8-AE40-BEF73F442C83}" type="pres">
      <dgm:prSet presAssocID="{34589F90-ECA7-483F-B9FC-8A828AC11B14}" presName="bgRect" presStyleLbl="bgAccFollowNode1" presStyleIdx="2" presStyleCnt="4"/>
      <dgm:spPr/>
    </dgm:pt>
    <dgm:pt modelId="{1BA295FC-13F3-4CE2-8A24-6DDF7AC5D695}" type="pres">
      <dgm:prSet presAssocID="{48C23A67-BD4F-44AA-90A4-62C844B2B224}" presName="sibTransNodeCircle" presStyleLbl="alignNode1" presStyleIdx="4" presStyleCnt="8">
        <dgm:presLayoutVars>
          <dgm:chMax val="0"/>
          <dgm:bulletEnabled/>
        </dgm:presLayoutVars>
      </dgm:prSet>
      <dgm:spPr/>
    </dgm:pt>
    <dgm:pt modelId="{DE137D69-CF3F-4BD4-8D64-A4BC9CFD4C0F}" type="pres">
      <dgm:prSet presAssocID="{34589F90-ECA7-483F-B9FC-8A828AC11B14}" presName="bottomLine" presStyleLbl="alignNode1" presStyleIdx="5" presStyleCnt="8">
        <dgm:presLayoutVars/>
      </dgm:prSet>
      <dgm:spPr>
        <a:ln>
          <a:noFill/>
        </a:ln>
      </dgm:spPr>
    </dgm:pt>
    <dgm:pt modelId="{2BB4F26C-FF15-458D-A143-856084AA0A91}" type="pres">
      <dgm:prSet presAssocID="{34589F90-ECA7-483F-B9FC-8A828AC11B14}" presName="nodeText" presStyleLbl="bgAccFollowNode1" presStyleIdx="2" presStyleCnt="4">
        <dgm:presLayoutVars>
          <dgm:bulletEnabled val="1"/>
        </dgm:presLayoutVars>
      </dgm:prSet>
      <dgm:spPr/>
    </dgm:pt>
    <dgm:pt modelId="{877EABC8-9016-4849-88BA-CA137C481D43}" type="pres">
      <dgm:prSet presAssocID="{48C23A67-BD4F-44AA-90A4-62C844B2B224}" presName="sibTrans" presStyleCnt="0"/>
      <dgm:spPr/>
    </dgm:pt>
    <dgm:pt modelId="{D9D492CE-7627-4CBC-AADA-B8C775986C40}" type="pres">
      <dgm:prSet presAssocID="{AEB43881-66E6-4AC6-8F27-E6CC38CFE655}" presName="compositeNode" presStyleCnt="0">
        <dgm:presLayoutVars>
          <dgm:bulletEnabled val="1"/>
        </dgm:presLayoutVars>
      </dgm:prSet>
      <dgm:spPr/>
    </dgm:pt>
    <dgm:pt modelId="{4A1B1D07-3814-4B7F-A907-B1602E1903AB}" type="pres">
      <dgm:prSet presAssocID="{AEB43881-66E6-4AC6-8F27-E6CC38CFE655}" presName="bgRect" presStyleLbl="bgAccFollowNode1" presStyleIdx="3" presStyleCnt="4"/>
      <dgm:spPr/>
    </dgm:pt>
    <dgm:pt modelId="{CCC41BEE-FA69-4AD5-A0FC-EBE8280D1451}" type="pres">
      <dgm:prSet presAssocID="{72301D78-B6F9-4B0C-B30A-7515C2A99144}" presName="sibTransNodeCircle" presStyleLbl="alignNode1" presStyleIdx="6" presStyleCnt="8">
        <dgm:presLayoutVars>
          <dgm:chMax val="0"/>
          <dgm:bulletEnabled/>
        </dgm:presLayoutVars>
      </dgm:prSet>
      <dgm:spPr/>
    </dgm:pt>
    <dgm:pt modelId="{44CFAEE3-9F3A-49BD-85C4-F2860B72ED25}" type="pres">
      <dgm:prSet presAssocID="{AEB43881-66E6-4AC6-8F27-E6CC38CFE655}" presName="bottomLine" presStyleLbl="alignNode1" presStyleIdx="7" presStyleCnt="8">
        <dgm:presLayoutVars/>
      </dgm:prSet>
      <dgm:spPr>
        <a:ln>
          <a:noFill/>
        </a:ln>
      </dgm:spPr>
    </dgm:pt>
    <dgm:pt modelId="{46AD89CE-6D7C-43B7-945B-1D94A0F14179}" type="pres">
      <dgm:prSet presAssocID="{AEB43881-66E6-4AC6-8F27-E6CC38CFE655}" presName="nodeText" presStyleLbl="bgAccFollowNode1" presStyleIdx="3" presStyleCnt="4">
        <dgm:presLayoutVars>
          <dgm:bulletEnabled val="1"/>
        </dgm:presLayoutVars>
      </dgm:prSet>
      <dgm:spPr/>
    </dgm:pt>
  </dgm:ptLst>
  <dgm:cxnLst>
    <dgm:cxn modelId="{257C371B-BF4E-4CCF-99C2-920F35E022F3}" type="presOf" srcId="{AEB43881-66E6-4AC6-8F27-E6CC38CFE655}" destId="{46AD89CE-6D7C-43B7-945B-1D94A0F14179}" srcOrd="1" destOrd="0" presId="urn:microsoft.com/office/officeart/2016/7/layout/BasicLinearProcessNumbered"/>
    <dgm:cxn modelId="{1D5F753B-AD12-419C-AD4B-1465B75019A1}" type="presOf" srcId="{6889F670-84D4-4FBB-A87E-4BF3C1502886}" destId="{07669DA9-59F4-41D0-B970-6AD560AA704A}" srcOrd="0" destOrd="0" presId="urn:microsoft.com/office/officeart/2016/7/layout/BasicLinearProcessNumbered"/>
    <dgm:cxn modelId="{D28CC748-4D45-4192-AC0A-831213C77DF6}" srcId="{ED7EFC28-8544-4BAE-A084-38B4075864EB}" destId="{6889F670-84D4-4FBB-A87E-4BF3C1502886}" srcOrd="1" destOrd="0" parTransId="{6598FFBE-3317-41D2-B117-1A13F79F4E66}" sibTransId="{6E015EFB-2119-4CCC-BD32-719729EF6CA1}"/>
    <dgm:cxn modelId="{35523A4C-1EC2-46D9-9D60-514659D11C1C}" type="presOf" srcId="{34589F90-ECA7-483F-B9FC-8A828AC11B14}" destId="{2BB4F26C-FF15-458D-A143-856084AA0A91}" srcOrd="1" destOrd="0" presId="urn:microsoft.com/office/officeart/2016/7/layout/BasicLinearProcessNumbered"/>
    <dgm:cxn modelId="{582F528C-23FC-4C7D-AB0D-72F4AC7AD54C}" srcId="{ED7EFC28-8544-4BAE-A084-38B4075864EB}" destId="{34589F90-ECA7-483F-B9FC-8A828AC11B14}" srcOrd="2" destOrd="0" parTransId="{67A3D104-D4FD-4FDD-BABF-D066266A6970}" sibTransId="{48C23A67-BD4F-44AA-90A4-62C844B2B224}"/>
    <dgm:cxn modelId="{40718292-4169-416D-97A9-65FF81AEFE26}" srcId="{ED7EFC28-8544-4BAE-A084-38B4075864EB}" destId="{E2CA9B26-B270-4F79-A7FE-A69D1C8E45B2}" srcOrd="0" destOrd="0" parTransId="{6693D16D-606F-49C8-8C2D-9D7B395D09C5}" sibTransId="{6D50313D-84F1-4040-B64E-940151CC5A39}"/>
    <dgm:cxn modelId="{BE76CBA1-0291-49D6-B215-0C3BE1FA0245}" type="presOf" srcId="{6E015EFB-2119-4CCC-BD32-719729EF6CA1}" destId="{76B97531-3812-48A5-AD64-C20CD794CB64}" srcOrd="0" destOrd="0" presId="urn:microsoft.com/office/officeart/2016/7/layout/BasicLinearProcessNumbered"/>
    <dgm:cxn modelId="{67C8B1AD-5E06-424F-9FD7-03C050437310}" type="presOf" srcId="{48C23A67-BD4F-44AA-90A4-62C844B2B224}" destId="{1BA295FC-13F3-4CE2-8A24-6DDF7AC5D695}" srcOrd="0" destOrd="0" presId="urn:microsoft.com/office/officeart/2016/7/layout/BasicLinearProcessNumbered"/>
    <dgm:cxn modelId="{D518B9AE-EA2B-4848-A339-F1A93EABFABB}" type="presOf" srcId="{34589F90-ECA7-483F-B9FC-8A828AC11B14}" destId="{44B23910-DAB5-44B8-AE40-BEF73F442C83}" srcOrd="0" destOrd="0" presId="urn:microsoft.com/office/officeart/2016/7/layout/BasicLinearProcessNumbered"/>
    <dgm:cxn modelId="{13FAC5B9-D70A-47A5-8402-5E931C9FDE03}" type="presOf" srcId="{E2CA9B26-B270-4F79-A7FE-A69D1C8E45B2}" destId="{C2478506-AD12-4F09-B85B-96B990EAF4E4}" srcOrd="0" destOrd="0" presId="urn:microsoft.com/office/officeart/2016/7/layout/BasicLinearProcessNumbered"/>
    <dgm:cxn modelId="{8E07E3C3-47E4-42E6-9551-3A1C7FE71E4B}" type="presOf" srcId="{6D50313D-84F1-4040-B64E-940151CC5A39}" destId="{B937EE29-133A-4850-9C03-76CC1F9811D3}" srcOrd="0" destOrd="0" presId="urn:microsoft.com/office/officeart/2016/7/layout/BasicLinearProcessNumbered"/>
    <dgm:cxn modelId="{23700CCC-038A-4F7B-A1CD-BFD73945362A}" type="presOf" srcId="{AEB43881-66E6-4AC6-8F27-E6CC38CFE655}" destId="{4A1B1D07-3814-4B7F-A907-B1602E1903AB}" srcOrd="0" destOrd="0" presId="urn:microsoft.com/office/officeart/2016/7/layout/BasicLinearProcessNumbered"/>
    <dgm:cxn modelId="{CA8887CD-CAE7-4B21-9C27-691EEADC617B}" type="presOf" srcId="{72301D78-B6F9-4B0C-B30A-7515C2A99144}" destId="{CCC41BEE-FA69-4AD5-A0FC-EBE8280D1451}" srcOrd="0" destOrd="0" presId="urn:microsoft.com/office/officeart/2016/7/layout/BasicLinearProcessNumbered"/>
    <dgm:cxn modelId="{86FA03DE-AF9A-4B3A-AF7A-DAF8B79A070D}" type="presOf" srcId="{6889F670-84D4-4FBB-A87E-4BF3C1502886}" destId="{EF4EF639-3026-4ACE-B748-24E8DB08D3B1}" srcOrd="1" destOrd="0" presId="urn:microsoft.com/office/officeart/2016/7/layout/BasicLinearProcessNumbered"/>
    <dgm:cxn modelId="{1DEAFBE5-068C-44E5-B240-E50462C465D6}" type="presOf" srcId="{ED7EFC28-8544-4BAE-A084-38B4075864EB}" destId="{176C4A96-AAAD-4B48-81A1-8D68F401A7E5}" srcOrd="0" destOrd="0" presId="urn:microsoft.com/office/officeart/2016/7/layout/BasicLinearProcessNumbered"/>
    <dgm:cxn modelId="{BA8253F1-B020-4029-9375-A3E21D3D9022}" type="presOf" srcId="{E2CA9B26-B270-4F79-A7FE-A69D1C8E45B2}" destId="{4A2B19C8-2478-4316-816F-776E2B0E18B2}" srcOrd="1" destOrd="0" presId="urn:microsoft.com/office/officeart/2016/7/layout/BasicLinearProcessNumbered"/>
    <dgm:cxn modelId="{8006B0F6-636D-4545-98C4-E1B3140BFA80}" srcId="{ED7EFC28-8544-4BAE-A084-38B4075864EB}" destId="{AEB43881-66E6-4AC6-8F27-E6CC38CFE655}" srcOrd="3" destOrd="0" parTransId="{734C940F-76C7-4C99-A2DD-F602D00AB0B1}" sibTransId="{72301D78-B6F9-4B0C-B30A-7515C2A99144}"/>
    <dgm:cxn modelId="{7C713336-7E97-4C67-BA54-E94B6C395815}" type="presParOf" srcId="{176C4A96-AAAD-4B48-81A1-8D68F401A7E5}" destId="{F68ACC85-DD0D-4AC4-83B1-80412D0881FA}" srcOrd="0" destOrd="0" presId="urn:microsoft.com/office/officeart/2016/7/layout/BasicLinearProcessNumbered"/>
    <dgm:cxn modelId="{D9638122-1D76-415A-BBE9-351E69FBAEFA}" type="presParOf" srcId="{F68ACC85-DD0D-4AC4-83B1-80412D0881FA}" destId="{C2478506-AD12-4F09-B85B-96B990EAF4E4}" srcOrd="0" destOrd="0" presId="urn:microsoft.com/office/officeart/2016/7/layout/BasicLinearProcessNumbered"/>
    <dgm:cxn modelId="{55FF89E1-F49E-4DB1-A961-13E91C59808E}" type="presParOf" srcId="{F68ACC85-DD0D-4AC4-83B1-80412D0881FA}" destId="{B937EE29-133A-4850-9C03-76CC1F9811D3}" srcOrd="1" destOrd="0" presId="urn:microsoft.com/office/officeart/2016/7/layout/BasicLinearProcessNumbered"/>
    <dgm:cxn modelId="{8468ACEC-D36C-4454-8B15-6BECCFF82F26}" type="presParOf" srcId="{F68ACC85-DD0D-4AC4-83B1-80412D0881FA}" destId="{6B820EA5-F480-49B8-95A6-DB7E900061E2}" srcOrd="2" destOrd="0" presId="urn:microsoft.com/office/officeart/2016/7/layout/BasicLinearProcessNumbered"/>
    <dgm:cxn modelId="{F9E86C03-77FB-49BD-95FA-7DA42F01F2A3}" type="presParOf" srcId="{F68ACC85-DD0D-4AC4-83B1-80412D0881FA}" destId="{4A2B19C8-2478-4316-816F-776E2B0E18B2}" srcOrd="3" destOrd="0" presId="urn:microsoft.com/office/officeart/2016/7/layout/BasicLinearProcessNumbered"/>
    <dgm:cxn modelId="{59F75460-6024-4AA7-BD95-9EB76ECD9CEA}" type="presParOf" srcId="{176C4A96-AAAD-4B48-81A1-8D68F401A7E5}" destId="{2784E8F0-278F-4193-9AB1-16B154A90C20}" srcOrd="1" destOrd="0" presId="urn:microsoft.com/office/officeart/2016/7/layout/BasicLinearProcessNumbered"/>
    <dgm:cxn modelId="{7CC464D3-8E33-42B3-B626-FE6EA057D814}" type="presParOf" srcId="{176C4A96-AAAD-4B48-81A1-8D68F401A7E5}" destId="{1443ED45-0996-41DD-A814-922CFBDEB11B}" srcOrd="2" destOrd="0" presId="urn:microsoft.com/office/officeart/2016/7/layout/BasicLinearProcessNumbered"/>
    <dgm:cxn modelId="{13E799C6-D536-4FF7-B43A-79019F86587E}" type="presParOf" srcId="{1443ED45-0996-41DD-A814-922CFBDEB11B}" destId="{07669DA9-59F4-41D0-B970-6AD560AA704A}" srcOrd="0" destOrd="0" presId="urn:microsoft.com/office/officeart/2016/7/layout/BasicLinearProcessNumbered"/>
    <dgm:cxn modelId="{04944E8A-E9FF-488A-8ADE-3BE35ADFC69F}" type="presParOf" srcId="{1443ED45-0996-41DD-A814-922CFBDEB11B}" destId="{76B97531-3812-48A5-AD64-C20CD794CB64}" srcOrd="1" destOrd="0" presId="urn:microsoft.com/office/officeart/2016/7/layout/BasicLinearProcessNumbered"/>
    <dgm:cxn modelId="{35CD9240-4078-4F43-BD00-DEA2A39AEBAC}" type="presParOf" srcId="{1443ED45-0996-41DD-A814-922CFBDEB11B}" destId="{DD7FF60B-C83A-4C5E-BD88-23985F8E3D84}" srcOrd="2" destOrd="0" presId="urn:microsoft.com/office/officeart/2016/7/layout/BasicLinearProcessNumbered"/>
    <dgm:cxn modelId="{B6730524-3DC6-4058-99AE-797E2F2A3FC6}" type="presParOf" srcId="{1443ED45-0996-41DD-A814-922CFBDEB11B}" destId="{EF4EF639-3026-4ACE-B748-24E8DB08D3B1}" srcOrd="3" destOrd="0" presId="urn:microsoft.com/office/officeart/2016/7/layout/BasicLinearProcessNumbered"/>
    <dgm:cxn modelId="{DD34C036-73B0-487E-B80A-16E55A89ECDF}" type="presParOf" srcId="{176C4A96-AAAD-4B48-81A1-8D68F401A7E5}" destId="{D9C5DA96-5945-489C-A03B-74A956AA637B}" srcOrd="3" destOrd="0" presId="urn:microsoft.com/office/officeart/2016/7/layout/BasicLinearProcessNumbered"/>
    <dgm:cxn modelId="{197BD6B0-158C-4D2F-8382-F50BE990C0A9}" type="presParOf" srcId="{176C4A96-AAAD-4B48-81A1-8D68F401A7E5}" destId="{F6251280-630A-4F53-8BFD-A1D5DAABD62F}" srcOrd="4" destOrd="0" presId="urn:microsoft.com/office/officeart/2016/7/layout/BasicLinearProcessNumbered"/>
    <dgm:cxn modelId="{73BFCA67-41E2-4CCF-BEBD-DBAC4C1B87C1}" type="presParOf" srcId="{F6251280-630A-4F53-8BFD-A1D5DAABD62F}" destId="{44B23910-DAB5-44B8-AE40-BEF73F442C83}" srcOrd="0" destOrd="0" presId="urn:microsoft.com/office/officeart/2016/7/layout/BasicLinearProcessNumbered"/>
    <dgm:cxn modelId="{27BB1EC0-26F1-4ADC-A648-7644548AAB52}" type="presParOf" srcId="{F6251280-630A-4F53-8BFD-A1D5DAABD62F}" destId="{1BA295FC-13F3-4CE2-8A24-6DDF7AC5D695}" srcOrd="1" destOrd="0" presId="urn:microsoft.com/office/officeart/2016/7/layout/BasicLinearProcessNumbered"/>
    <dgm:cxn modelId="{DFBAF746-F414-4786-9A9E-2B26F20C662D}" type="presParOf" srcId="{F6251280-630A-4F53-8BFD-A1D5DAABD62F}" destId="{DE137D69-CF3F-4BD4-8D64-A4BC9CFD4C0F}" srcOrd="2" destOrd="0" presId="urn:microsoft.com/office/officeart/2016/7/layout/BasicLinearProcessNumbered"/>
    <dgm:cxn modelId="{0B11B167-BD28-4C0E-AB24-7C0DAEDBAEDE}" type="presParOf" srcId="{F6251280-630A-4F53-8BFD-A1D5DAABD62F}" destId="{2BB4F26C-FF15-458D-A143-856084AA0A91}" srcOrd="3" destOrd="0" presId="urn:microsoft.com/office/officeart/2016/7/layout/BasicLinearProcessNumbered"/>
    <dgm:cxn modelId="{8F576DA4-93AA-4ABB-8E65-DFD290E1D2E5}" type="presParOf" srcId="{176C4A96-AAAD-4B48-81A1-8D68F401A7E5}" destId="{877EABC8-9016-4849-88BA-CA137C481D43}" srcOrd="5" destOrd="0" presId="urn:microsoft.com/office/officeart/2016/7/layout/BasicLinearProcessNumbered"/>
    <dgm:cxn modelId="{ABB274FF-F915-4C11-8390-A111E235E131}" type="presParOf" srcId="{176C4A96-AAAD-4B48-81A1-8D68F401A7E5}" destId="{D9D492CE-7627-4CBC-AADA-B8C775986C40}" srcOrd="6" destOrd="0" presId="urn:microsoft.com/office/officeart/2016/7/layout/BasicLinearProcessNumbered"/>
    <dgm:cxn modelId="{BCF5A838-0C24-48CE-962B-B3B8B6A6FEFD}" type="presParOf" srcId="{D9D492CE-7627-4CBC-AADA-B8C775986C40}" destId="{4A1B1D07-3814-4B7F-A907-B1602E1903AB}" srcOrd="0" destOrd="0" presId="urn:microsoft.com/office/officeart/2016/7/layout/BasicLinearProcessNumbered"/>
    <dgm:cxn modelId="{07291C89-7C95-4B95-90E0-ADF6E4C47C16}" type="presParOf" srcId="{D9D492CE-7627-4CBC-AADA-B8C775986C40}" destId="{CCC41BEE-FA69-4AD5-A0FC-EBE8280D1451}" srcOrd="1" destOrd="0" presId="urn:microsoft.com/office/officeart/2016/7/layout/BasicLinearProcessNumbered"/>
    <dgm:cxn modelId="{42E90E17-954E-4F28-80C2-1F1B6C6E5079}" type="presParOf" srcId="{D9D492CE-7627-4CBC-AADA-B8C775986C40}" destId="{44CFAEE3-9F3A-49BD-85C4-F2860B72ED25}" srcOrd="2" destOrd="0" presId="urn:microsoft.com/office/officeart/2016/7/layout/BasicLinearProcessNumbered"/>
    <dgm:cxn modelId="{5FCA5AA7-8D4F-4E4A-AB2D-AA8BD8871DE3}" type="presParOf" srcId="{D9D492CE-7627-4CBC-AADA-B8C775986C40}" destId="{46AD89CE-6D7C-43B7-945B-1D94A0F14179}" srcOrd="3" destOrd="0" presId="urn:microsoft.com/office/officeart/2016/7/layout/BasicLinearProcessNumbered"/>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01221866-5D93-41CC-BE76-F070AECDDEB1}"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58ADCC94-2C35-4DD6-81A0-014CFB48CF75}">
      <dgm:prSet/>
      <dgm:spPr/>
      <dgm:t>
        <a:bodyPr/>
        <a:lstStyle/>
        <a:p>
          <a:r>
            <a:rPr lang="de-DE" dirty="0"/>
            <a:t>Wenn mehr </a:t>
          </a:r>
          <a:r>
            <a:rPr lang="de-DE" b="1" dirty="0"/>
            <a:t>Information</a:t>
          </a:r>
          <a:r>
            <a:rPr lang="de-DE" dirty="0"/>
            <a:t> an die Medien gegeben werden muss, als mit einer Pressemitteilung möglich wäre: beispielsweise die Programme zum „Heidelberger Frühling“ oder „</a:t>
          </a:r>
          <a:r>
            <a:rPr lang="de-DE" dirty="0" err="1"/>
            <a:t>Enjoy</a:t>
          </a:r>
          <a:r>
            <a:rPr lang="de-DE" dirty="0"/>
            <a:t> Jazz“.</a:t>
          </a:r>
          <a:endParaRPr lang="en-US" dirty="0"/>
        </a:p>
      </dgm:t>
    </dgm:pt>
    <dgm:pt modelId="{27D65CBB-BF12-4B98-AAB9-490ADB9DE3FA}" type="parTrans" cxnId="{F0A4C0C2-2C2F-42D9-9181-DE193500299D}">
      <dgm:prSet/>
      <dgm:spPr/>
      <dgm:t>
        <a:bodyPr/>
        <a:lstStyle/>
        <a:p>
          <a:endParaRPr lang="en-US"/>
        </a:p>
      </dgm:t>
    </dgm:pt>
    <dgm:pt modelId="{37519931-6892-42F7-9A4B-3D23D0419086}" type="sibTrans" cxnId="{F0A4C0C2-2C2F-42D9-9181-DE193500299D}">
      <dgm:prSet/>
      <dgm:spPr/>
      <dgm:t>
        <a:bodyPr/>
        <a:lstStyle/>
        <a:p>
          <a:endParaRPr lang="en-US"/>
        </a:p>
      </dgm:t>
    </dgm:pt>
    <dgm:pt modelId="{89225EE7-5C7F-4204-BE41-6EE167A4B8E2}">
      <dgm:prSet/>
      <dgm:spPr/>
      <dgm:t>
        <a:bodyPr/>
        <a:lstStyle/>
        <a:p>
          <a:r>
            <a:rPr lang="de-DE" dirty="0"/>
            <a:t>Wenn </a:t>
          </a:r>
          <a:r>
            <a:rPr lang="de-DE" b="1" dirty="0"/>
            <a:t>etwas zu sehen ist</a:t>
          </a:r>
          <a:r>
            <a:rPr lang="de-DE" dirty="0"/>
            <a:t>, das Redaktionen interessiert, wenn Interviews geführt werden können oder Fotos und Videos möglich sind, bspw. Richtfest der Heidelberger Großsporthalle.</a:t>
          </a:r>
          <a:endParaRPr lang="en-US" dirty="0"/>
        </a:p>
      </dgm:t>
    </dgm:pt>
    <dgm:pt modelId="{073836C8-0743-4BFC-940C-BC4263B00949}" type="parTrans" cxnId="{E0740F07-C421-4BA9-A59E-577F580BB2F5}">
      <dgm:prSet/>
      <dgm:spPr/>
      <dgm:t>
        <a:bodyPr/>
        <a:lstStyle/>
        <a:p>
          <a:endParaRPr lang="en-US"/>
        </a:p>
      </dgm:t>
    </dgm:pt>
    <dgm:pt modelId="{5F69702D-BB89-4327-8093-23E2CA219734}" type="sibTrans" cxnId="{E0740F07-C421-4BA9-A59E-577F580BB2F5}">
      <dgm:prSet/>
      <dgm:spPr/>
      <dgm:t>
        <a:bodyPr/>
        <a:lstStyle/>
        <a:p>
          <a:endParaRPr lang="en-US"/>
        </a:p>
      </dgm:t>
    </dgm:pt>
    <dgm:pt modelId="{53808A0B-7434-4F37-9EF3-AEA7E89CBECC}">
      <dgm:prSet/>
      <dgm:spPr/>
      <dgm:t>
        <a:bodyPr/>
        <a:lstStyle/>
        <a:p>
          <a:r>
            <a:rPr lang="de-DE" dirty="0"/>
            <a:t>Bei </a:t>
          </a:r>
          <a:r>
            <a:rPr lang="de-DE" b="1" dirty="0"/>
            <a:t>einem feierlichen Anlass</a:t>
          </a:r>
          <a:r>
            <a:rPr lang="de-DE" dirty="0"/>
            <a:t>:  </a:t>
          </a:r>
          <a:br>
            <a:rPr lang="de-DE" dirty="0"/>
          </a:br>
          <a:r>
            <a:rPr lang="de-DE" dirty="0"/>
            <a:t>Grundsteinlegung, Jubiläum, Meisterschaft, Preisverleihung, neue Geschäftsführerin.</a:t>
          </a:r>
          <a:endParaRPr lang="en-US" dirty="0"/>
        </a:p>
      </dgm:t>
    </dgm:pt>
    <dgm:pt modelId="{7A58EDB5-F0D6-4F1E-8387-FD7DCB79372C}" type="parTrans" cxnId="{66DEB655-3326-494C-99BD-D312CE90A42E}">
      <dgm:prSet/>
      <dgm:spPr/>
      <dgm:t>
        <a:bodyPr/>
        <a:lstStyle/>
        <a:p>
          <a:endParaRPr lang="en-US"/>
        </a:p>
      </dgm:t>
    </dgm:pt>
    <dgm:pt modelId="{73A18BA3-6AE9-4BAD-849D-9A137F843325}" type="sibTrans" cxnId="{66DEB655-3326-494C-99BD-D312CE90A42E}">
      <dgm:prSet/>
      <dgm:spPr/>
      <dgm:t>
        <a:bodyPr/>
        <a:lstStyle/>
        <a:p>
          <a:endParaRPr lang="en-US"/>
        </a:p>
      </dgm:t>
    </dgm:pt>
    <dgm:pt modelId="{4E1EA317-B7BF-43BA-B96A-E488835AD0FC}">
      <dgm:prSet/>
      <dgm:spPr/>
      <dgm:t>
        <a:bodyPr/>
        <a:lstStyle/>
        <a:p>
          <a:r>
            <a:rPr lang="de-DE" dirty="0"/>
            <a:t>Bei </a:t>
          </a:r>
          <a:r>
            <a:rPr lang="de-DE" b="1" dirty="0"/>
            <a:t>Problemen und Krisen: </a:t>
          </a:r>
          <a:br>
            <a:rPr lang="de-DE" dirty="0"/>
          </a:br>
          <a:r>
            <a:rPr lang="de-DE" dirty="0"/>
            <a:t>Information der Medien als wichtige vertrauensbildende Maßnahme! </a:t>
          </a:r>
          <a:endParaRPr lang="en-US" dirty="0"/>
        </a:p>
      </dgm:t>
    </dgm:pt>
    <dgm:pt modelId="{E87A7A52-E68D-433C-8AAC-EBF45F959F64}" type="parTrans" cxnId="{8CB5B03A-D3E4-47C0-AF34-CAF1C091F9AB}">
      <dgm:prSet/>
      <dgm:spPr/>
      <dgm:t>
        <a:bodyPr/>
        <a:lstStyle/>
        <a:p>
          <a:endParaRPr lang="en-US"/>
        </a:p>
      </dgm:t>
    </dgm:pt>
    <dgm:pt modelId="{AF55B093-8BA5-4FC4-ADDF-441088686E3E}" type="sibTrans" cxnId="{8CB5B03A-D3E4-47C0-AF34-CAF1C091F9AB}">
      <dgm:prSet/>
      <dgm:spPr/>
      <dgm:t>
        <a:bodyPr/>
        <a:lstStyle/>
        <a:p>
          <a:endParaRPr lang="en-US"/>
        </a:p>
      </dgm:t>
    </dgm:pt>
    <dgm:pt modelId="{A9B7C987-B899-4910-B1DD-F3EBE8AD2B70}" type="pres">
      <dgm:prSet presAssocID="{01221866-5D93-41CC-BE76-F070AECDDEB1}" presName="root" presStyleCnt="0">
        <dgm:presLayoutVars>
          <dgm:dir/>
          <dgm:resizeHandles val="exact"/>
        </dgm:presLayoutVars>
      </dgm:prSet>
      <dgm:spPr/>
    </dgm:pt>
    <dgm:pt modelId="{4AAC8BC8-C8B6-4D65-93C5-EB1F71C5A709}" type="pres">
      <dgm:prSet presAssocID="{58ADCC94-2C35-4DD6-81A0-014CFB48CF75}" presName="compNode" presStyleCnt="0"/>
      <dgm:spPr/>
    </dgm:pt>
    <dgm:pt modelId="{EE31FEAD-8B13-42E4-BAC0-D2B335C462EE}" type="pres">
      <dgm:prSet presAssocID="{58ADCC94-2C35-4DD6-81A0-014CFB48CF75}" presName="bgRect" presStyleLbl="bgShp" presStyleIdx="0" presStyleCnt="4"/>
      <dgm:spPr/>
    </dgm:pt>
    <dgm:pt modelId="{B80B2050-B92E-45DF-8EC0-5307042B59FC}" type="pres">
      <dgm:prSet presAssocID="{58ADCC94-2C35-4DD6-81A0-014CFB48CF75}"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atabase"/>
        </a:ext>
      </dgm:extLst>
    </dgm:pt>
    <dgm:pt modelId="{993F1DB5-87D6-430F-B1A0-69AA558BCFCD}" type="pres">
      <dgm:prSet presAssocID="{58ADCC94-2C35-4DD6-81A0-014CFB48CF75}" presName="spaceRect" presStyleCnt="0"/>
      <dgm:spPr/>
    </dgm:pt>
    <dgm:pt modelId="{EA903FEC-B48E-41A7-B246-5A2A08B43E59}" type="pres">
      <dgm:prSet presAssocID="{58ADCC94-2C35-4DD6-81A0-014CFB48CF75}" presName="parTx" presStyleLbl="revTx" presStyleIdx="0" presStyleCnt="4">
        <dgm:presLayoutVars>
          <dgm:chMax val="0"/>
          <dgm:chPref val="0"/>
        </dgm:presLayoutVars>
      </dgm:prSet>
      <dgm:spPr/>
    </dgm:pt>
    <dgm:pt modelId="{DC7CD40D-D257-4DFD-8E9B-5E268C95C018}" type="pres">
      <dgm:prSet presAssocID="{37519931-6892-42F7-9A4B-3D23D0419086}" presName="sibTrans" presStyleCnt="0"/>
      <dgm:spPr/>
    </dgm:pt>
    <dgm:pt modelId="{813D171C-52DB-4455-A6C8-007C44F81CCD}" type="pres">
      <dgm:prSet presAssocID="{89225EE7-5C7F-4204-BE41-6EE167A4B8E2}" presName="compNode" presStyleCnt="0"/>
      <dgm:spPr/>
    </dgm:pt>
    <dgm:pt modelId="{24C9B9B1-AA78-4428-89FB-7507E905AB61}" type="pres">
      <dgm:prSet presAssocID="{89225EE7-5C7F-4204-BE41-6EE167A4B8E2}" presName="bgRect" presStyleLbl="bgShp" presStyleIdx="1" presStyleCnt="4"/>
      <dgm:spPr/>
    </dgm:pt>
    <dgm:pt modelId="{0112D061-A19B-4E10-B820-0730F735CDAA}" type="pres">
      <dgm:prSet presAssocID="{89225EE7-5C7F-4204-BE41-6EE167A4B8E2}"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amera"/>
        </a:ext>
      </dgm:extLst>
    </dgm:pt>
    <dgm:pt modelId="{CAC56581-7FCC-4363-ABD8-9274B23AC74B}" type="pres">
      <dgm:prSet presAssocID="{89225EE7-5C7F-4204-BE41-6EE167A4B8E2}" presName="spaceRect" presStyleCnt="0"/>
      <dgm:spPr/>
    </dgm:pt>
    <dgm:pt modelId="{922DE702-D950-4AF7-8846-9FE434BD261E}" type="pres">
      <dgm:prSet presAssocID="{89225EE7-5C7F-4204-BE41-6EE167A4B8E2}" presName="parTx" presStyleLbl="revTx" presStyleIdx="1" presStyleCnt="4">
        <dgm:presLayoutVars>
          <dgm:chMax val="0"/>
          <dgm:chPref val="0"/>
        </dgm:presLayoutVars>
      </dgm:prSet>
      <dgm:spPr/>
    </dgm:pt>
    <dgm:pt modelId="{D9958430-B365-48F6-87F7-A20701C1CF1D}" type="pres">
      <dgm:prSet presAssocID="{5F69702D-BB89-4327-8093-23E2CA219734}" presName="sibTrans" presStyleCnt="0"/>
      <dgm:spPr/>
    </dgm:pt>
    <dgm:pt modelId="{44330A2E-C172-42D0-9AF9-CEFF012C58F7}" type="pres">
      <dgm:prSet presAssocID="{53808A0B-7434-4F37-9EF3-AEA7E89CBECC}" presName="compNode" presStyleCnt="0"/>
      <dgm:spPr/>
    </dgm:pt>
    <dgm:pt modelId="{99071689-A728-4364-8A8A-27B75E92EFFD}" type="pres">
      <dgm:prSet presAssocID="{53808A0B-7434-4F37-9EF3-AEA7E89CBECC}" presName="bgRect" presStyleLbl="bgShp" presStyleIdx="2" presStyleCnt="4"/>
      <dgm:spPr/>
    </dgm:pt>
    <dgm:pt modelId="{B6019DB6-2672-4C7C-A9E3-26595B6256C2}" type="pres">
      <dgm:prSet presAssocID="{53808A0B-7434-4F37-9EF3-AEA7E89CBECC}"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Trophy"/>
        </a:ext>
      </dgm:extLst>
    </dgm:pt>
    <dgm:pt modelId="{3A205C9A-88D3-4BF5-9DAC-D46A5147F667}" type="pres">
      <dgm:prSet presAssocID="{53808A0B-7434-4F37-9EF3-AEA7E89CBECC}" presName="spaceRect" presStyleCnt="0"/>
      <dgm:spPr/>
    </dgm:pt>
    <dgm:pt modelId="{F7628EDE-A114-47B0-B0B0-2223605EA920}" type="pres">
      <dgm:prSet presAssocID="{53808A0B-7434-4F37-9EF3-AEA7E89CBECC}" presName="parTx" presStyleLbl="revTx" presStyleIdx="2" presStyleCnt="4">
        <dgm:presLayoutVars>
          <dgm:chMax val="0"/>
          <dgm:chPref val="0"/>
        </dgm:presLayoutVars>
      </dgm:prSet>
      <dgm:spPr/>
    </dgm:pt>
    <dgm:pt modelId="{D32AE301-3B6A-43DC-9BD5-B0D70CAA0DC7}" type="pres">
      <dgm:prSet presAssocID="{73A18BA3-6AE9-4BAD-849D-9A137F843325}" presName="sibTrans" presStyleCnt="0"/>
      <dgm:spPr/>
    </dgm:pt>
    <dgm:pt modelId="{0F394BCE-29DC-4A3E-86CA-99C0A1905E73}" type="pres">
      <dgm:prSet presAssocID="{4E1EA317-B7BF-43BA-B96A-E488835AD0FC}" presName="compNode" presStyleCnt="0"/>
      <dgm:spPr/>
    </dgm:pt>
    <dgm:pt modelId="{FE821F5C-E875-4C40-8512-31059AC331B8}" type="pres">
      <dgm:prSet presAssocID="{4E1EA317-B7BF-43BA-B96A-E488835AD0FC}" presName="bgRect" presStyleLbl="bgShp" presStyleIdx="3" presStyleCnt="4"/>
      <dgm:spPr/>
    </dgm:pt>
    <dgm:pt modelId="{D1E7550D-A1CC-49CA-894C-D9AE352D77B9}" type="pres">
      <dgm:prSet presAssocID="{4E1EA317-B7BF-43BA-B96A-E488835AD0FC}"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Speed Bump"/>
        </a:ext>
      </dgm:extLst>
    </dgm:pt>
    <dgm:pt modelId="{FEA02745-6F18-47FF-9F5D-360899624BFA}" type="pres">
      <dgm:prSet presAssocID="{4E1EA317-B7BF-43BA-B96A-E488835AD0FC}" presName="spaceRect" presStyleCnt="0"/>
      <dgm:spPr/>
    </dgm:pt>
    <dgm:pt modelId="{CF70A95B-18A1-4D01-A049-BB8AF06A9617}" type="pres">
      <dgm:prSet presAssocID="{4E1EA317-B7BF-43BA-B96A-E488835AD0FC}" presName="parTx" presStyleLbl="revTx" presStyleIdx="3" presStyleCnt="4">
        <dgm:presLayoutVars>
          <dgm:chMax val="0"/>
          <dgm:chPref val="0"/>
        </dgm:presLayoutVars>
      </dgm:prSet>
      <dgm:spPr/>
    </dgm:pt>
  </dgm:ptLst>
  <dgm:cxnLst>
    <dgm:cxn modelId="{E0740F07-C421-4BA9-A59E-577F580BB2F5}" srcId="{01221866-5D93-41CC-BE76-F070AECDDEB1}" destId="{89225EE7-5C7F-4204-BE41-6EE167A4B8E2}" srcOrd="1" destOrd="0" parTransId="{073836C8-0743-4BFC-940C-BC4263B00949}" sibTransId="{5F69702D-BB89-4327-8093-23E2CA219734}"/>
    <dgm:cxn modelId="{DAFE181A-C266-4F67-8DB5-A8A83FE271B2}" type="presOf" srcId="{58ADCC94-2C35-4DD6-81A0-014CFB48CF75}" destId="{EA903FEC-B48E-41A7-B246-5A2A08B43E59}" srcOrd="0" destOrd="0" presId="urn:microsoft.com/office/officeart/2018/2/layout/IconVerticalSolidList"/>
    <dgm:cxn modelId="{DD474728-8103-4E9F-8B63-C0B8100D0EFF}" type="presOf" srcId="{4E1EA317-B7BF-43BA-B96A-E488835AD0FC}" destId="{CF70A95B-18A1-4D01-A049-BB8AF06A9617}" srcOrd="0" destOrd="0" presId="urn:microsoft.com/office/officeart/2018/2/layout/IconVerticalSolidList"/>
    <dgm:cxn modelId="{8CB5B03A-D3E4-47C0-AF34-CAF1C091F9AB}" srcId="{01221866-5D93-41CC-BE76-F070AECDDEB1}" destId="{4E1EA317-B7BF-43BA-B96A-E488835AD0FC}" srcOrd="3" destOrd="0" parTransId="{E87A7A52-E68D-433C-8AAC-EBF45F959F64}" sibTransId="{AF55B093-8BA5-4FC4-ADDF-441088686E3E}"/>
    <dgm:cxn modelId="{D1773B42-03C1-46D0-BF45-79F3BBA8A548}" type="presOf" srcId="{01221866-5D93-41CC-BE76-F070AECDDEB1}" destId="{A9B7C987-B899-4910-B1DD-F3EBE8AD2B70}" srcOrd="0" destOrd="0" presId="urn:microsoft.com/office/officeart/2018/2/layout/IconVerticalSolidList"/>
    <dgm:cxn modelId="{66DEB655-3326-494C-99BD-D312CE90A42E}" srcId="{01221866-5D93-41CC-BE76-F070AECDDEB1}" destId="{53808A0B-7434-4F37-9EF3-AEA7E89CBECC}" srcOrd="2" destOrd="0" parTransId="{7A58EDB5-F0D6-4F1E-8387-FD7DCB79372C}" sibTransId="{73A18BA3-6AE9-4BAD-849D-9A137F843325}"/>
    <dgm:cxn modelId="{F5AEB27C-3014-4EC9-9A6A-7E4FC0FAE7B4}" type="presOf" srcId="{53808A0B-7434-4F37-9EF3-AEA7E89CBECC}" destId="{F7628EDE-A114-47B0-B0B0-2223605EA920}" srcOrd="0" destOrd="0" presId="urn:microsoft.com/office/officeart/2018/2/layout/IconVerticalSolidList"/>
    <dgm:cxn modelId="{1D25DAA7-FA56-4877-AD3D-EBE93BFE993E}" type="presOf" srcId="{89225EE7-5C7F-4204-BE41-6EE167A4B8E2}" destId="{922DE702-D950-4AF7-8846-9FE434BD261E}" srcOrd="0" destOrd="0" presId="urn:microsoft.com/office/officeart/2018/2/layout/IconVerticalSolidList"/>
    <dgm:cxn modelId="{F0A4C0C2-2C2F-42D9-9181-DE193500299D}" srcId="{01221866-5D93-41CC-BE76-F070AECDDEB1}" destId="{58ADCC94-2C35-4DD6-81A0-014CFB48CF75}" srcOrd="0" destOrd="0" parTransId="{27D65CBB-BF12-4B98-AAB9-490ADB9DE3FA}" sibTransId="{37519931-6892-42F7-9A4B-3D23D0419086}"/>
    <dgm:cxn modelId="{2711369B-F3B6-4AEA-A2C3-D63471F4953E}" type="presParOf" srcId="{A9B7C987-B899-4910-B1DD-F3EBE8AD2B70}" destId="{4AAC8BC8-C8B6-4D65-93C5-EB1F71C5A709}" srcOrd="0" destOrd="0" presId="urn:microsoft.com/office/officeart/2018/2/layout/IconVerticalSolidList"/>
    <dgm:cxn modelId="{65255703-3483-4CAB-B8E5-2C7DB97D464B}" type="presParOf" srcId="{4AAC8BC8-C8B6-4D65-93C5-EB1F71C5A709}" destId="{EE31FEAD-8B13-42E4-BAC0-D2B335C462EE}" srcOrd="0" destOrd="0" presId="urn:microsoft.com/office/officeart/2018/2/layout/IconVerticalSolidList"/>
    <dgm:cxn modelId="{E3F61A74-C4C1-42EA-91F0-BD2CE59BB084}" type="presParOf" srcId="{4AAC8BC8-C8B6-4D65-93C5-EB1F71C5A709}" destId="{B80B2050-B92E-45DF-8EC0-5307042B59FC}" srcOrd="1" destOrd="0" presId="urn:microsoft.com/office/officeart/2018/2/layout/IconVerticalSolidList"/>
    <dgm:cxn modelId="{F8832911-8C18-4F9A-9870-77DB5506D489}" type="presParOf" srcId="{4AAC8BC8-C8B6-4D65-93C5-EB1F71C5A709}" destId="{993F1DB5-87D6-430F-B1A0-69AA558BCFCD}" srcOrd="2" destOrd="0" presId="urn:microsoft.com/office/officeart/2018/2/layout/IconVerticalSolidList"/>
    <dgm:cxn modelId="{63AE9FAD-5EB7-464D-AE4B-FDE095F5DD4C}" type="presParOf" srcId="{4AAC8BC8-C8B6-4D65-93C5-EB1F71C5A709}" destId="{EA903FEC-B48E-41A7-B246-5A2A08B43E59}" srcOrd="3" destOrd="0" presId="urn:microsoft.com/office/officeart/2018/2/layout/IconVerticalSolidList"/>
    <dgm:cxn modelId="{0E95CEA6-3C74-4635-9E71-39C9F90CEB25}" type="presParOf" srcId="{A9B7C987-B899-4910-B1DD-F3EBE8AD2B70}" destId="{DC7CD40D-D257-4DFD-8E9B-5E268C95C018}" srcOrd="1" destOrd="0" presId="urn:microsoft.com/office/officeart/2018/2/layout/IconVerticalSolidList"/>
    <dgm:cxn modelId="{C775ABB7-14F6-44FB-834D-A654337879DD}" type="presParOf" srcId="{A9B7C987-B899-4910-B1DD-F3EBE8AD2B70}" destId="{813D171C-52DB-4455-A6C8-007C44F81CCD}" srcOrd="2" destOrd="0" presId="urn:microsoft.com/office/officeart/2018/2/layout/IconVerticalSolidList"/>
    <dgm:cxn modelId="{FFB298ED-447C-4603-B877-B3853A7E6D4A}" type="presParOf" srcId="{813D171C-52DB-4455-A6C8-007C44F81CCD}" destId="{24C9B9B1-AA78-4428-89FB-7507E905AB61}" srcOrd="0" destOrd="0" presId="urn:microsoft.com/office/officeart/2018/2/layout/IconVerticalSolidList"/>
    <dgm:cxn modelId="{EAC19DD4-E234-49D2-A370-CD9BBE5E1552}" type="presParOf" srcId="{813D171C-52DB-4455-A6C8-007C44F81CCD}" destId="{0112D061-A19B-4E10-B820-0730F735CDAA}" srcOrd="1" destOrd="0" presId="urn:microsoft.com/office/officeart/2018/2/layout/IconVerticalSolidList"/>
    <dgm:cxn modelId="{F0CE57FF-CDD8-4C81-9DB3-2D7E9B2DC7D4}" type="presParOf" srcId="{813D171C-52DB-4455-A6C8-007C44F81CCD}" destId="{CAC56581-7FCC-4363-ABD8-9274B23AC74B}" srcOrd="2" destOrd="0" presId="urn:microsoft.com/office/officeart/2018/2/layout/IconVerticalSolidList"/>
    <dgm:cxn modelId="{67CAE1BE-BC3F-42F9-A198-3F09584D3C48}" type="presParOf" srcId="{813D171C-52DB-4455-A6C8-007C44F81CCD}" destId="{922DE702-D950-4AF7-8846-9FE434BD261E}" srcOrd="3" destOrd="0" presId="urn:microsoft.com/office/officeart/2018/2/layout/IconVerticalSolidList"/>
    <dgm:cxn modelId="{BE11A316-BC23-43DA-9ABD-187F9248F73F}" type="presParOf" srcId="{A9B7C987-B899-4910-B1DD-F3EBE8AD2B70}" destId="{D9958430-B365-48F6-87F7-A20701C1CF1D}" srcOrd="3" destOrd="0" presId="urn:microsoft.com/office/officeart/2018/2/layout/IconVerticalSolidList"/>
    <dgm:cxn modelId="{BF473170-8145-416B-9A9D-1DDD9140B7BB}" type="presParOf" srcId="{A9B7C987-B899-4910-B1DD-F3EBE8AD2B70}" destId="{44330A2E-C172-42D0-9AF9-CEFF012C58F7}" srcOrd="4" destOrd="0" presId="urn:microsoft.com/office/officeart/2018/2/layout/IconVerticalSolidList"/>
    <dgm:cxn modelId="{52B877D1-0398-444B-BB66-F7F6C6289A4D}" type="presParOf" srcId="{44330A2E-C172-42D0-9AF9-CEFF012C58F7}" destId="{99071689-A728-4364-8A8A-27B75E92EFFD}" srcOrd="0" destOrd="0" presId="urn:microsoft.com/office/officeart/2018/2/layout/IconVerticalSolidList"/>
    <dgm:cxn modelId="{27CDABC8-54FC-4993-B0B1-242BAC3B4B21}" type="presParOf" srcId="{44330A2E-C172-42D0-9AF9-CEFF012C58F7}" destId="{B6019DB6-2672-4C7C-A9E3-26595B6256C2}" srcOrd="1" destOrd="0" presId="urn:microsoft.com/office/officeart/2018/2/layout/IconVerticalSolidList"/>
    <dgm:cxn modelId="{5301BA35-D8E0-4894-8E74-64DAE8D8188F}" type="presParOf" srcId="{44330A2E-C172-42D0-9AF9-CEFF012C58F7}" destId="{3A205C9A-88D3-4BF5-9DAC-D46A5147F667}" srcOrd="2" destOrd="0" presId="urn:microsoft.com/office/officeart/2018/2/layout/IconVerticalSolidList"/>
    <dgm:cxn modelId="{6502DB66-2CD6-489F-8546-BB3B6DA96C46}" type="presParOf" srcId="{44330A2E-C172-42D0-9AF9-CEFF012C58F7}" destId="{F7628EDE-A114-47B0-B0B0-2223605EA920}" srcOrd="3" destOrd="0" presId="urn:microsoft.com/office/officeart/2018/2/layout/IconVerticalSolidList"/>
    <dgm:cxn modelId="{7737060D-6A17-4FF5-AEEF-07D005FDF8B1}" type="presParOf" srcId="{A9B7C987-B899-4910-B1DD-F3EBE8AD2B70}" destId="{D32AE301-3B6A-43DC-9BD5-B0D70CAA0DC7}" srcOrd="5" destOrd="0" presId="urn:microsoft.com/office/officeart/2018/2/layout/IconVerticalSolidList"/>
    <dgm:cxn modelId="{37A0401D-0BCD-4337-8BCC-DC7EAC01C900}" type="presParOf" srcId="{A9B7C987-B899-4910-B1DD-F3EBE8AD2B70}" destId="{0F394BCE-29DC-4A3E-86CA-99C0A1905E73}" srcOrd="6" destOrd="0" presId="urn:microsoft.com/office/officeart/2018/2/layout/IconVerticalSolidList"/>
    <dgm:cxn modelId="{63776978-ABD2-4CAE-83E8-F7CD209692AB}" type="presParOf" srcId="{0F394BCE-29DC-4A3E-86CA-99C0A1905E73}" destId="{FE821F5C-E875-4C40-8512-31059AC331B8}" srcOrd="0" destOrd="0" presId="urn:microsoft.com/office/officeart/2018/2/layout/IconVerticalSolidList"/>
    <dgm:cxn modelId="{CE35A038-04A7-41C9-ADDD-45EEE8455101}" type="presParOf" srcId="{0F394BCE-29DC-4A3E-86CA-99C0A1905E73}" destId="{D1E7550D-A1CC-49CA-894C-D9AE352D77B9}" srcOrd="1" destOrd="0" presId="urn:microsoft.com/office/officeart/2018/2/layout/IconVerticalSolidList"/>
    <dgm:cxn modelId="{D3AE0659-1BE2-498A-8EE9-881433B89707}" type="presParOf" srcId="{0F394BCE-29DC-4A3E-86CA-99C0A1905E73}" destId="{FEA02745-6F18-47FF-9F5D-360899624BFA}" srcOrd="2" destOrd="0" presId="urn:microsoft.com/office/officeart/2018/2/layout/IconVerticalSolidList"/>
    <dgm:cxn modelId="{3D73695D-0A99-4AB0-8448-12A309DF75BB}" type="presParOf" srcId="{0F394BCE-29DC-4A3E-86CA-99C0A1905E73}" destId="{CF70A95B-18A1-4D01-A049-BB8AF06A9617}"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CCAA7B25-0134-4EEB-B885-B70D7C811759}" type="doc">
      <dgm:prSet loTypeId="urn:microsoft.com/office/officeart/2005/8/layout/chevron1" loCatId="process" qsTypeId="urn:microsoft.com/office/officeart/2005/8/quickstyle/simple1" qsCatId="simple" csTypeId="urn:microsoft.com/office/officeart/2005/8/colors/accent1_2" csCatId="accent1" phldr="1"/>
      <dgm:spPr/>
    </dgm:pt>
    <dgm:pt modelId="{396604C8-0692-4E55-BEAC-6449C6C66605}">
      <dgm:prSet phldrT="[Text]"/>
      <dgm:spPr/>
      <dgm:t>
        <a:bodyPr/>
        <a:lstStyle/>
        <a:p>
          <a:r>
            <a:rPr lang="de-DE" dirty="0"/>
            <a:t>Zeitpunkt</a:t>
          </a:r>
        </a:p>
      </dgm:t>
    </dgm:pt>
    <dgm:pt modelId="{F2B73AF7-1E1F-4357-91A0-EFF705359742}" type="parTrans" cxnId="{84D2386C-3B8B-47DD-B576-991D7D0150A9}">
      <dgm:prSet/>
      <dgm:spPr/>
      <dgm:t>
        <a:bodyPr/>
        <a:lstStyle/>
        <a:p>
          <a:endParaRPr lang="de-DE"/>
        </a:p>
      </dgm:t>
    </dgm:pt>
    <dgm:pt modelId="{902ACD5F-1F16-4AA6-A190-BA7B2B0C0415}" type="sibTrans" cxnId="{84D2386C-3B8B-47DD-B576-991D7D0150A9}">
      <dgm:prSet/>
      <dgm:spPr/>
      <dgm:t>
        <a:bodyPr/>
        <a:lstStyle/>
        <a:p>
          <a:endParaRPr lang="de-DE"/>
        </a:p>
      </dgm:t>
    </dgm:pt>
    <dgm:pt modelId="{CDE3DFE5-0153-4267-B059-2E7EFF95B127}">
      <dgm:prSet phldrT="[Text]"/>
      <dgm:spPr/>
      <dgm:t>
        <a:bodyPr/>
        <a:lstStyle/>
        <a:p>
          <a:r>
            <a:rPr lang="de-DE" dirty="0"/>
            <a:t>Ort</a:t>
          </a:r>
        </a:p>
      </dgm:t>
    </dgm:pt>
    <dgm:pt modelId="{FAF768E4-C589-4B96-8431-99A3FB39E6B8}" type="parTrans" cxnId="{87649358-330A-4162-A9E1-9C690BFB12BF}">
      <dgm:prSet/>
      <dgm:spPr/>
      <dgm:t>
        <a:bodyPr/>
        <a:lstStyle/>
        <a:p>
          <a:endParaRPr lang="de-DE"/>
        </a:p>
      </dgm:t>
    </dgm:pt>
    <dgm:pt modelId="{EA5992F8-AF8E-4EF6-8F58-D5E85E35D617}" type="sibTrans" cxnId="{87649358-330A-4162-A9E1-9C690BFB12BF}">
      <dgm:prSet/>
      <dgm:spPr/>
      <dgm:t>
        <a:bodyPr/>
        <a:lstStyle/>
        <a:p>
          <a:endParaRPr lang="de-DE"/>
        </a:p>
      </dgm:t>
    </dgm:pt>
    <dgm:pt modelId="{9B7DBA34-CDAB-4407-9F1E-07CB24E4D03D}">
      <dgm:prSet phldrT="[Text]"/>
      <dgm:spPr/>
      <dgm:t>
        <a:bodyPr/>
        <a:lstStyle/>
        <a:p>
          <a:r>
            <a:rPr lang="de-DE" dirty="0"/>
            <a:t>Einladung</a:t>
          </a:r>
        </a:p>
      </dgm:t>
    </dgm:pt>
    <dgm:pt modelId="{5AC49862-1855-4DAF-808F-D0BCB6F76779}" type="parTrans" cxnId="{16DAD192-87D7-443F-A0B0-5F65A9C02149}">
      <dgm:prSet/>
      <dgm:spPr/>
      <dgm:t>
        <a:bodyPr/>
        <a:lstStyle/>
        <a:p>
          <a:endParaRPr lang="de-DE"/>
        </a:p>
      </dgm:t>
    </dgm:pt>
    <dgm:pt modelId="{8238599A-DA0E-4010-8E4D-3B5B10FC49FB}" type="sibTrans" cxnId="{16DAD192-87D7-443F-A0B0-5F65A9C02149}">
      <dgm:prSet/>
      <dgm:spPr/>
      <dgm:t>
        <a:bodyPr/>
        <a:lstStyle/>
        <a:p>
          <a:endParaRPr lang="de-DE"/>
        </a:p>
      </dgm:t>
    </dgm:pt>
    <dgm:pt modelId="{117B134C-E50A-4638-A385-897A306E27C4}">
      <dgm:prSet/>
      <dgm:spPr/>
      <dgm:t>
        <a:bodyPr/>
        <a:lstStyle/>
        <a:p>
          <a:r>
            <a:rPr lang="de-DE" dirty="0"/>
            <a:t>Materialien</a:t>
          </a:r>
        </a:p>
      </dgm:t>
    </dgm:pt>
    <dgm:pt modelId="{A08BEC60-77BD-4687-B720-A5D38507B556}" type="parTrans" cxnId="{5D8F32CB-E4B4-4D19-B072-D45F984947C7}">
      <dgm:prSet/>
      <dgm:spPr/>
      <dgm:t>
        <a:bodyPr/>
        <a:lstStyle/>
        <a:p>
          <a:endParaRPr lang="de-DE"/>
        </a:p>
      </dgm:t>
    </dgm:pt>
    <dgm:pt modelId="{E74F7570-1237-41BA-AFD6-61DB33ADD6A2}" type="sibTrans" cxnId="{5D8F32CB-E4B4-4D19-B072-D45F984947C7}">
      <dgm:prSet/>
      <dgm:spPr/>
      <dgm:t>
        <a:bodyPr/>
        <a:lstStyle/>
        <a:p>
          <a:endParaRPr lang="de-DE"/>
        </a:p>
      </dgm:t>
    </dgm:pt>
    <dgm:pt modelId="{9C0CA027-BA73-4AA2-A69C-3A902350A98C}">
      <dgm:prSet/>
      <dgm:spPr/>
      <dgm:t>
        <a:bodyPr/>
        <a:lstStyle/>
        <a:p>
          <a:r>
            <a:rPr lang="de-DE" dirty="0"/>
            <a:t>Bedingungen</a:t>
          </a:r>
        </a:p>
      </dgm:t>
    </dgm:pt>
    <dgm:pt modelId="{BD5AD1CE-4F54-4A8C-BBC0-0DE60F2C6F32}" type="parTrans" cxnId="{C298A4EE-BA36-462D-BE98-7A82F1B79888}">
      <dgm:prSet/>
      <dgm:spPr/>
      <dgm:t>
        <a:bodyPr/>
        <a:lstStyle/>
        <a:p>
          <a:endParaRPr lang="de-DE"/>
        </a:p>
      </dgm:t>
    </dgm:pt>
    <dgm:pt modelId="{F9026904-9CAD-4089-97CB-3BDDA4CD3760}" type="sibTrans" cxnId="{C298A4EE-BA36-462D-BE98-7A82F1B79888}">
      <dgm:prSet/>
      <dgm:spPr/>
      <dgm:t>
        <a:bodyPr/>
        <a:lstStyle/>
        <a:p>
          <a:endParaRPr lang="de-DE"/>
        </a:p>
      </dgm:t>
    </dgm:pt>
    <dgm:pt modelId="{95D3727F-2ECD-4E89-9DCD-4CC3D7CB073E}">
      <dgm:prSet/>
      <dgm:spPr/>
      <dgm:t>
        <a:bodyPr/>
        <a:lstStyle/>
        <a:p>
          <a:r>
            <a:rPr lang="de-DE" dirty="0"/>
            <a:t>Referenten</a:t>
          </a:r>
        </a:p>
      </dgm:t>
    </dgm:pt>
    <dgm:pt modelId="{05ACF30E-24BB-4928-BBFC-3354DF4C3E22}" type="parTrans" cxnId="{19B971F4-AA9F-408D-87BE-9D4D0A3C7CDA}">
      <dgm:prSet/>
      <dgm:spPr/>
      <dgm:t>
        <a:bodyPr/>
        <a:lstStyle/>
        <a:p>
          <a:endParaRPr lang="de-DE"/>
        </a:p>
      </dgm:t>
    </dgm:pt>
    <dgm:pt modelId="{266F5D40-553D-4FC6-A260-4428A9C9A260}" type="sibTrans" cxnId="{19B971F4-AA9F-408D-87BE-9D4D0A3C7CDA}">
      <dgm:prSet/>
      <dgm:spPr/>
      <dgm:t>
        <a:bodyPr/>
        <a:lstStyle/>
        <a:p>
          <a:endParaRPr lang="de-DE"/>
        </a:p>
      </dgm:t>
    </dgm:pt>
    <dgm:pt modelId="{BDAE9B28-32A9-4CB0-88E5-2F54C21BB930}">
      <dgm:prSet/>
      <dgm:spPr/>
      <dgm:t>
        <a:bodyPr/>
        <a:lstStyle/>
        <a:p>
          <a:r>
            <a:rPr lang="de-DE" dirty="0"/>
            <a:t>Selbst vorbereiten</a:t>
          </a:r>
        </a:p>
      </dgm:t>
    </dgm:pt>
    <dgm:pt modelId="{47516BDA-C2FF-4A85-846F-0D70627AB9FB}" type="parTrans" cxnId="{8C70B668-2B75-4A15-BC34-BC41191681DE}">
      <dgm:prSet/>
      <dgm:spPr/>
      <dgm:t>
        <a:bodyPr/>
        <a:lstStyle/>
        <a:p>
          <a:endParaRPr lang="de-DE"/>
        </a:p>
      </dgm:t>
    </dgm:pt>
    <dgm:pt modelId="{758DE925-2A28-4300-A5AA-1D064E1F7825}" type="sibTrans" cxnId="{8C70B668-2B75-4A15-BC34-BC41191681DE}">
      <dgm:prSet/>
      <dgm:spPr/>
      <dgm:t>
        <a:bodyPr/>
        <a:lstStyle/>
        <a:p>
          <a:endParaRPr lang="de-DE"/>
        </a:p>
      </dgm:t>
    </dgm:pt>
    <dgm:pt modelId="{EDEBCA5E-3E20-4CA9-B7F8-A39E83F2EF33}" type="pres">
      <dgm:prSet presAssocID="{CCAA7B25-0134-4EEB-B885-B70D7C811759}" presName="Name0" presStyleCnt="0">
        <dgm:presLayoutVars>
          <dgm:dir/>
          <dgm:animLvl val="lvl"/>
          <dgm:resizeHandles val="exact"/>
        </dgm:presLayoutVars>
      </dgm:prSet>
      <dgm:spPr/>
    </dgm:pt>
    <dgm:pt modelId="{1FC3D33E-4821-438F-897F-4A428F0E5B23}" type="pres">
      <dgm:prSet presAssocID="{396604C8-0692-4E55-BEAC-6449C6C66605}" presName="parTxOnly" presStyleLbl="node1" presStyleIdx="0" presStyleCnt="7">
        <dgm:presLayoutVars>
          <dgm:chMax val="0"/>
          <dgm:chPref val="0"/>
          <dgm:bulletEnabled val="1"/>
        </dgm:presLayoutVars>
      </dgm:prSet>
      <dgm:spPr/>
    </dgm:pt>
    <dgm:pt modelId="{9C2A41D3-9766-4AC0-BAA9-B02405A7A32E}" type="pres">
      <dgm:prSet presAssocID="{902ACD5F-1F16-4AA6-A190-BA7B2B0C0415}" presName="parTxOnlySpace" presStyleCnt="0"/>
      <dgm:spPr/>
    </dgm:pt>
    <dgm:pt modelId="{545B98B2-1F33-4283-9479-FB4DF967E33B}" type="pres">
      <dgm:prSet presAssocID="{CDE3DFE5-0153-4267-B059-2E7EFF95B127}" presName="parTxOnly" presStyleLbl="node1" presStyleIdx="1" presStyleCnt="7">
        <dgm:presLayoutVars>
          <dgm:chMax val="0"/>
          <dgm:chPref val="0"/>
          <dgm:bulletEnabled val="1"/>
        </dgm:presLayoutVars>
      </dgm:prSet>
      <dgm:spPr/>
    </dgm:pt>
    <dgm:pt modelId="{7EDECE64-D1A2-48F1-AB24-15B2330F810E}" type="pres">
      <dgm:prSet presAssocID="{EA5992F8-AF8E-4EF6-8F58-D5E85E35D617}" presName="parTxOnlySpace" presStyleCnt="0"/>
      <dgm:spPr/>
    </dgm:pt>
    <dgm:pt modelId="{7E90D6DF-CA8A-4EAF-BF3F-0151ACD52AAC}" type="pres">
      <dgm:prSet presAssocID="{9B7DBA34-CDAB-4407-9F1E-07CB24E4D03D}" presName="parTxOnly" presStyleLbl="node1" presStyleIdx="2" presStyleCnt="7">
        <dgm:presLayoutVars>
          <dgm:chMax val="0"/>
          <dgm:chPref val="0"/>
          <dgm:bulletEnabled val="1"/>
        </dgm:presLayoutVars>
      </dgm:prSet>
      <dgm:spPr/>
    </dgm:pt>
    <dgm:pt modelId="{B97847D9-965E-4355-B8BE-C7F872C058D5}" type="pres">
      <dgm:prSet presAssocID="{8238599A-DA0E-4010-8E4D-3B5B10FC49FB}" presName="parTxOnlySpace" presStyleCnt="0"/>
      <dgm:spPr/>
    </dgm:pt>
    <dgm:pt modelId="{3E61A9B6-71AF-49BE-931F-53CA96135D07}" type="pres">
      <dgm:prSet presAssocID="{117B134C-E50A-4638-A385-897A306E27C4}" presName="parTxOnly" presStyleLbl="node1" presStyleIdx="3" presStyleCnt="7">
        <dgm:presLayoutVars>
          <dgm:chMax val="0"/>
          <dgm:chPref val="0"/>
          <dgm:bulletEnabled val="1"/>
        </dgm:presLayoutVars>
      </dgm:prSet>
      <dgm:spPr/>
    </dgm:pt>
    <dgm:pt modelId="{DFE2326F-6DD7-4C8F-8B68-3FF47B689FFB}" type="pres">
      <dgm:prSet presAssocID="{E74F7570-1237-41BA-AFD6-61DB33ADD6A2}" presName="parTxOnlySpace" presStyleCnt="0"/>
      <dgm:spPr/>
    </dgm:pt>
    <dgm:pt modelId="{B0AEBC19-EC7C-4CA1-97BB-F64878FFB9EA}" type="pres">
      <dgm:prSet presAssocID="{9C0CA027-BA73-4AA2-A69C-3A902350A98C}" presName="parTxOnly" presStyleLbl="node1" presStyleIdx="4" presStyleCnt="7">
        <dgm:presLayoutVars>
          <dgm:chMax val="0"/>
          <dgm:chPref val="0"/>
          <dgm:bulletEnabled val="1"/>
        </dgm:presLayoutVars>
      </dgm:prSet>
      <dgm:spPr/>
    </dgm:pt>
    <dgm:pt modelId="{094ABBB8-E1F3-41B1-94B8-B773FCCF80CC}" type="pres">
      <dgm:prSet presAssocID="{F9026904-9CAD-4089-97CB-3BDDA4CD3760}" presName="parTxOnlySpace" presStyleCnt="0"/>
      <dgm:spPr/>
    </dgm:pt>
    <dgm:pt modelId="{BAB9CAF2-3D20-4D4A-AEA4-857AB1E3F07E}" type="pres">
      <dgm:prSet presAssocID="{95D3727F-2ECD-4E89-9DCD-4CC3D7CB073E}" presName="parTxOnly" presStyleLbl="node1" presStyleIdx="5" presStyleCnt="7">
        <dgm:presLayoutVars>
          <dgm:chMax val="0"/>
          <dgm:chPref val="0"/>
          <dgm:bulletEnabled val="1"/>
        </dgm:presLayoutVars>
      </dgm:prSet>
      <dgm:spPr/>
    </dgm:pt>
    <dgm:pt modelId="{94F6C545-A8E9-44C0-84A4-F7CB5C35B121}" type="pres">
      <dgm:prSet presAssocID="{266F5D40-553D-4FC6-A260-4428A9C9A260}" presName="parTxOnlySpace" presStyleCnt="0"/>
      <dgm:spPr/>
    </dgm:pt>
    <dgm:pt modelId="{AC250889-6295-4963-80A8-029552CFAB5D}" type="pres">
      <dgm:prSet presAssocID="{BDAE9B28-32A9-4CB0-88E5-2F54C21BB930}" presName="parTxOnly" presStyleLbl="node1" presStyleIdx="6" presStyleCnt="7">
        <dgm:presLayoutVars>
          <dgm:chMax val="0"/>
          <dgm:chPref val="0"/>
          <dgm:bulletEnabled val="1"/>
        </dgm:presLayoutVars>
      </dgm:prSet>
      <dgm:spPr/>
    </dgm:pt>
  </dgm:ptLst>
  <dgm:cxnLst>
    <dgm:cxn modelId="{6D412C1D-F05B-4FAA-9D10-897BAFDFA4A6}" type="presOf" srcId="{95D3727F-2ECD-4E89-9DCD-4CC3D7CB073E}" destId="{BAB9CAF2-3D20-4D4A-AEA4-857AB1E3F07E}" srcOrd="0" destOrd="0" presId="urn:microsoft.com/office/officeart/2005/8/layout/chevron1"/>
    <dgm:cxn modelId="{5953CD30-F8D5-4D4D-A88F-5F9B54E611B6}" type="presOf" srcId="{9B7DBA34-CDAB-4407-9F1E-07CB24E4D03D}" destId="{7E90D6DF-CA8A-4EAF-BF3F-0151ACD52AAC}" srcOrd="0" destOrd="0" presId="urn:microsoft.com/office/officeart/2005/8/layout/chevron1"/>
    <dgm:cxn modelId="{8C70B668-2B75-4A15-BC34-BC41191681DE}" srcId="{CCAA7B25-0134-4EEB-B885-B70D7C811759}" destId="{BDAE9B28-32A9-4CB0-88E5-2F54C21BB930}" srcOrd="6" destOrd="0" parTransId="{47516BDA-C2FF-4A85-846F-0D70627AB9FB}" sibTransId="{758DE925-2A28-4300-A5AA-1D064E1F7825}"/>
    <dgm:cxn modelId="{84D2386C-3B8B-47DD-B576-991D7D0150A9}" srcId="{CCAA7B25-0134-4EEB-B885-B70D7C811759}" destId="{396604C8-0692-4E55-BEAC-6449C6C66605}" srcOrd="0" destOrd="0" parTransId="{F2B73AF7-1E1F-4357-91A0-EFF705359742}" sibTransId="{902ACD5F-1F16-4AA6-A190-BA7B2B0C0415}"/>
    <dgm:cxn modelId="{F8616070-A82F-4BFD-98DB-98A339B57325}" type="presOf" srcId="{BDAE9B28-32A9-4CB0-88E5-2F54C21BB930}" destId="{AC250889-6295-4963-80A8-029552CFAB5D}" srcOrd="0" destOrd="0" presId="urn:microsoft.com/office/officeart/2005/8/layout/chevron1"/>
    <dgm:cxn modelId="{87649358-330A-4162-A9E1-9C690BFB12BF}" srcId="{CCAA7B25-0134-4EEB-B885-B70D7C811759}" destId="{CDE3DFE5-0153-4267-B059-2E7EFF95B127}" srcOrd="1" destOrd="0" parTransId="{FAF768E4-C589-4B96-8431-99A3FB39E6B8}" sibTransId="{EA5992F8-AF8E-4EF6-8F58-D5E85E35D617}"/>
    <dgm:cxn modelId="{58460F79-A0BC-473C-94B7-1DE390CD6436}" type="presOf" srcId="{CCAA7B25-0134-4EEB-B885-B70D7C811759}" destId="{EDEBCA5E-3E20-4CA9-B7F8-A39E83F2EF33}" srcOrd="0" destOrd="0" presId="urn:microsoft.com/office/officeart/2005/8/layout/chevron1"/>
    <dgm:cxn modelId="{C9A54592-4D7F-455D-90DF-730D4403CAA7}" type="presOf" srcId="{396604C8-0692-4E55-BEAC-6449C6C66605}" destId="{1FC3D33E-4821-438F-897F-4A428F0E5B23}" srcOrd="0" destOrd="0" presId="urn:microsoft.com/office/officeart/2005/8/layout/chevron1"/>
    <dgm:cxn modelId="{16DAD192-87D7-443F-A0B0-5F65A9C02149}" srcId="{CCAA7B25-0134-4EEB-B885-B70D7C811759}" destId="{9B7DBA34-CDAB-4407-9F1E-07CB24E4D03D}" srcOrd="2" destOrd="0" parTransId="{5AC49862-1855-4DAF-808F-D0BCB6F76779}" sibTransId="{8238599A-DA0E-4010-8E4D-3B5B10FC49FB}"/>
    <dgm:cxn modelId="{081A1694-93C5-4D43-AFC0-C6A2A89A7A48}" type="presOf" srcId="{9C0CA027-BA73-4AA2-A69C-3A902350A98C}" destId="{B0AEBC19-EC7C-4CA1-97BB-F64878FFB9EA}" srcOrd="0" destOrd="0" presId="urn:microsoft.com/office/officeart/2005/8/layout/chevron1"/>
    <dgm:cxn modelId="{E7898ABB-200D-46A3-AE19-C65A5E775ADF}" type="presOf" srcId="{CDE3DFE5-0153-4267-B059-2E7EFF95B127}" destId="{545B98B2-1F33-4283-9479-FB4DF967E33B}" srcOrd="0" destOrd="0" presId="urn:microsoft.com/office/officeart/2005/8/layout/chevron1"/>
    <dgm:cxn modelId="{5D8F32CB-E4B4-4D19-B072-D45F984947C7}" srcId="{CCAA7B25-0134-4EEB-B885-B70D7C811759}" destId="{117B134C-E50A-4638-A385-897A306E27C4}" srcOrd="3" destOrd="0" parTransId="{A08BEC60-77BD-4687-B720-A5D38507B556}" sibTransId="{E74F7570-1237-41BA-AFD6-61DB33ADD6A2}"/>
    <dgm:cxn modelId="{31C270CF-0B40-4882-80B0-136C0A977305}" type="presOf" srcId="{117B134C-E50A-4638-A385-897A306E27C4}" destId="{3E61A9B6-71AF-49BE-931F-53CA96135D07}" srcOrd="0" destOrd="0" presId="urn:microsoft.com/office/officeart/2005/8/layout/chevron1"/>
    <dgm:cxn modelId="{C298A4EE-BA36-462D-BE98-7A82F1B79888}" srcId="{CCAA7B25-0134-4EEB-B885-B70D7C811759}" destId="{9C0CA027-BA73-4AA2-A69C-3A902350A98C}" srcOrd="4" destOrd="0" parTransId="{BD5AD1CE-4F54-4A8C-BBC0-0DE60F2C6F32}" sibTransId="{F9026904-9CAD-4089-97CB-3BDDA4CD3760}"/>
    <dgm:cxn modelId="{19B971F4-AA9F-408D-87BE-9D4D0A3C7CDA}" srcId="{CCAA7B25-0134-4EEB-B885-B70D7C811759}" destId="{95D3727F-2ECD-4E89-9DCD-4CC3D7CB073E}" srcOrd="5" destOrd="0" parTransId="{05ACF30E-24BB-4928-BBFC-3354DF4C3E22}" sibTransId="{266F5D40-553D-4FC6-A260-4428A9C9A260}"/>
    <dgm:cxn modelId="{691E4B84-404C-41E0-93C2-13790C767F63}" type="presParOf" srcId="{EDEBCA5E-3E20-4CA9-B7F8-A39E83F2EF33}" destId="{1FC3D33E-4821-438F-897F-4A428F0E5B23}" srcOrd="0" destOrd="0" presId="urn:microsoft.com/office/officeart/2005/8/layout/chevron1"/>
    <dgm:cxn modelId="{8522C72C-3C14-4651-BAFE-0CBE7E0A784B}" type="presParOf" srcId="{EDEBCA5E-3E20-4CA9-B7F8-A39E83F2EF33}" destId="{9C2A41D3-9766-4AC0-BAA9-B02405A7A32E}" srcOrd="1" destOrd="0" presId="urn:microsoft.com/office/officeart/2005/8/layout/chevron1"/>
    <dgm:cxn modelId="{BCCB5664-C9E4-4D51-993A-C68C15B3E2EC}" type="presParOf" srcId="{EDEBCA5E-3E20-4CA9-B7F8-A39E83F2EF33}" destId="{545B98B2-1F33-4283-9479-FB4DF967E33B}" srcOrd="2" destOrd="0" presId="urn:microsoft.com/office/officeart/2005/8/layout/chevron1"/>
    <dgm:cxn modelId="{A25C824C-ED47-4D02-A1B7-8F0EB653B334}" type="presParOf" srcId="{EDEBCA5E-3E20-4CA9-B7F8-A39E83F2EF33}" destId="{7EDECE64-D1A2-48F1-AB24-15B2330F810E}" srcOrd="3" destOrd="0" presId="urn:microsoft.com/office/officeart/2005/8/layout/chevron1"/>
    <dgm:cxn modelId="{52C2C34F-EE1F-4858-86B5-77C980EBAC13}" type="presParOf" srcId="{EDEBCA5E-3E20-4CA9-B7F8-A39E83F2EF33}" destId="{7E90D6DF-CA8A-4EAF-BF3F-0151ACD52AAC}" srcOrd="4" destOrd="0" presId="urn:microsoft.com/office/officeart/2005/8/layout/chevron1"/>
    <dgm:cxn modelId="{7FED754E-F7A9-44E8-9064-FAC1586AA2B2}" type="presParOf" srcId="{EDEBCA5E-3E20-4CA9-B7F8-A39E83F2EF33}" destId="{B97847D9-965E-4355-B8BE-C7F872C058D5}" srcOrd="5" destOrd="0" presId="urn:microsoft.com/office/officeart/2005/8/layout/chevron1"/>
    <dgm:cxn modelId="{7919DC60-E934-45AC-8BB1-1BF121BE26F0}" type="presParOf" srcId="{EDEBCA5E-3E20-4CA9-B7F8-A39E83F2EF33}" destId="{3E61A9B6-71AF-49BE-931F-53CA96135D07}" srcOrd="6" destOrd="0" presId="urn:microsoft.com/office/officeart/2005/8/layout/chevron1"/>
    <dgm:cxn modelId="{DC5E775F-1C0F-46F5-9386-087A87EAEB0A}" type="presParOf" srcId="{EDEBCA5E-3E20-4CA9-B7F8-A39E83F2EF33}" destId="{DFE2326F-6DD7-4C8F-8B68-3FF47B689FFB}" srcOrd="7" destOrd="0" presId="urn:microsoft.com/office/officeart/2005/8/layout/chevron1"/>
    <dgm:cxn modelId="{06A04D8F-2D34-4ED1-98D0-0E53AB5849A1}" type="presParOf" srcId="{EDEBCA5E-3E20-4CA9-B7F8-A39E83F2EF33}" destId="{B0AEBC19-EC7C-4CA1-97BB-F64878FFB9EA}" srcOrd="8" destOrd="0" presId="urn:microsoft.com/office/officeart/2005/8/layout/chevron1"/>
    <dgm:cxn modelId="{46F2F558-A517-43FA-8DE6-6C9EAD3CAC99}" type="presParOf" srcId="{EDEBCA5E-3E20-4CA9-B7F8-A39E83F2EF33}" destId="{094ABBB8-E1F3-41B1-94B8-B773FCCF80CC}" srcOrd="9" destOrd="0" presId="urn:microsoft.com/office/officeart/2005/8/layout/chevron1"/>
    <dgm:cxn modelId="{0E765062-B0AC-4046-8258-F0F728C945CC}" type="presParOf" srcId="{EDEBCA5E-3E20-4CA9-B7F8-A39E83F2EF33}" destId="{BAB9CAF2-3D20-4D4A-AEA4-857AB1E3F07E}" srcOrd="10" destOrd="0" presId="urn:microsoft.com/office/officeart/2005/8/layout/chevron1"/>
    <dgm:cxn modelId="{E581B6ED-8974-4285-8C6D-D55914DE4380}" type="presParOf" srcId="{EDEBCA5E-3E20-4CA9-B7F8-A39E83F2EF33}" destId="{94F6C545-A8E9-44C0-84A4-F7CB5C35B121}" srcOrd="11" destOrd="0" presId="urn:microsoft.com/office/officeart/2005/8/layout/chevron1"/>
    <dgm:cxn modelId="{ACE68000-1F63-4465-8243-BAF5F6CE94E8}" type="presParOf" srcId="{EDEBCA5E-3E20-4CA9-B7F8-A39E83F2EF33}" destId="{AC250889-6295-4963-80A8-029552CFAB5D}" srcOrd="12"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6AC8BE59-1D21-4194-808C-4980A38A134C}" type="doc">
      <dgm:prSet loTypeId="urn:microsoft.com/office/officeart/2005/8/layout/default" loCatId="list" qsTypeId="urn:microsoft.com/office/officeart/2005/8/quickstyle/simple5" qsCatId="simple" csTypeId="urn:microsoft.com/office/officeart/2005/8/colors/colorful2" csCatId="colorful"/>
      <dgm:spPr/>
      <dgm:t>
        <a:bodyPr/>
        <a:lstStyle/>
        <a:p>
          <a:endParaRPr lang="en-US"/>
        </a:p>
      </dgm:t>
    </dgm:pt>
    <dgm:pt modelId="{DD2D9CC4-E20E-40E6-B63F-1B04BE1CC581}">
      <dgm:prSet/>
      <dgm:spPr/>
      <dgm:t>
        <a:bodyPr/>
        <a:lstStyle/>
        <a:p>
          <a:r>
            <a:rPr lang="de-DE" dirty="0"/>
            <a:t>Manchmal ist das Format der Pressekonferenz zu groß, zu offiziell und zu formell für die Mitteilung einer oft heiklen oder komplexen Information.</a:t>
          </a:r>
          <a:endParaRPr lang="en-US" dirty="0"/>
        </a:p>
      </dgm:t>
    </dgm:pt>
    <dgm:pt modelId="{0E887DE5-BB7A-45AE-8591-6E368EB04D2C}" type="parTrans" cxnId="{9B25A890-E9A6-46DB-A4E2-EB521D561A3E}">
      <dgm:prSet/>
      <dgm:spPr/>
      <dgm:t>
        <a:bodyPr/>
        <a:lstStyle/>
        <a:p>
          <a:endParaRPr lang="en-US"/>
        </a:p>
      </dgm:t>
    </dgm:pt>
    <dgm:pt modelId="{57B87597-8C0C-4234-959F-D3FC77AF28EE}" type="sibTrans" cxnId="{9B25A890-E9A6-46DB-A4E2-EB521D561A3E}">
      <dgm:prSet/>
      <dgm:spPr/>
      <dgm:t>
        <a:bodyPr/>
        <a:lstStyle/>
        <a:p>
          <a:endParaRPr lang="en-US"/>
        </a:p>
      </dgm:t>
    </dgm:pt>
    <dgm:pt modelId="{D60A4805-CE8D-4167-9A8D-A5FFC23A1CA5}">
      <dgm:prSet/>
      <dgm:spPr/>
      <dgm:t>
        <a:bodyPr/>
        <a:lstStyle/>
        <a:p>
          <a:r>
            <a:rPr lang="de-DE" dirty="0">
              <a:solidFill>
                <a:srgbClr val="4F707B"/>
              </a:solidFill>
            </a:rPr>
            <a:t>Ein informelleres Hintergrundgespräch mit Journalisten und Journalistinnen ist dann die bessere Wahl.</a:t>
          </a:r>
          <a:endParaRPr lang="en-US" dirty="0">
            <a:solidFill>
              <a:srgbClr val="4F707B"/>
            </a:solidFill>
          </a:endParaRPr>
        </a:p>
      </dgm:t>
    </dgm:pt>
    <dgm:pt modelId="{184D54B0-AA94-4800-8038-C673C6CAFCEC}" type="parTrans" cxnId="{ACADF9B2-C4D2-4552-8231-ED6C4A39C436}">
      <dgm:prSet/>
      <dgm:spPr/>
      <dgm:t>
        <a:bodyPr/>
        <a:lstStyle/>
        <a:p>
          <a:endParaRPr lang="en-US"/>
        </a:p>
      </dgm:t>
    </dgm:pt>
    <dgm:pt modelId="{D11F07B4-37C1-41E7-9315-A11A2BC5F4E3}" type="sibTrans" cxnId="{ACADF9B2-C4D2-4552-8231-ED6C4A39C436}">
      <dgm:prSet/>
      <dgm:spPr/>
      <dgm:t>
        <a:bodyPr/>
        <a:lstStyle/>
        <a:p>
          <a:endParaRPr lang="en-US"/>
        </a:p>
      </dgm:t>
    </dgm:pt>
    <dgm:pt modelId="{862AC4A8-C235-43F1-ABC3-CDC0AAFC4341}">
      <dgm:prSet/>
      <dgm:spPr/>
      <dgm:t>
        <a:bodyPr/>
        <a:lstStyle/>
        <a:p>
          <a:r>
            <a:rPr lang="de-DE"/>
            <a:t>Inhalte aus Hintergrundgesprächen können entweder veröffentlicht werden (Pressegespräch)</a:t>
          </a:r>
          <a:endParaRPr lang="en-US"/>
        </a:p>
      </dgm:t>
    </dgm:pt>
    <dgm:pt modelId="{2C32A2A2-2AC5-4123-B242-66B9FB241AA2}" type="parTrans" cxnId="{FECEA189-C529-4D49-AF1E-0CA6FED567DC}">
      <dgm:prSet/>
      <dgm:spPr/>
      <dgm:t>
        <a:bodyPr/>
        <a:lstStyle/>
        <a:p>
          <a:endParaRPr lang="en-US"/>
        </a:p>
      </dgm:t>
    </dgm:pt>
    <dgm:pt modelId="{F8C405F9-E15E-4F6D-B605-9BF5BAD0496C}" type="sibTrans" cxnId="{FECEA189-C529-4D49-AF1E-0CA6FED567DC}">
      <dgm:prSet/>
      <dgm:spPr/>
      <dgm:t>
        <a:bodyPr/>
        <a:lstStyle/>
        <a:p>
          <a:endParaRPr lang="en-US"/>
        </a:p>
      </dgm:t>
    </dgm:pt>
    <dgm:pt modelId="{811855E6-838A-473D-8864-1FA298513BEE}">
      <dgm:prSet/>
      <dgm:spPr/>
      <dgm:t>
        <a:bodyPr/>
        <a:lstStyle/>
        <a:p>
          <a:r>
            <a:rPr lang="de-DE"/>
            <a:t>Oder sind vertraulich, um Hintergründe zu erklären. So können wilde Spekulationen vermieden werden. </a:t>
          </a:r>
          <a:endParaRPr lang="en-US"/>
        </a:p>
      </dgm:t>
    </dgm:pt>
    <dgm:pt modelId="{8FD8A071-4487-4C79-8704-E3F524865AD3}" type="parTrans" cxnId="{82FD3668-ECDB-42EA-B20E-97F3ED2F458A}">
      <dgm:prSet/>
      <dgm:spPr/>
      <dgm:t>
        <a:bodyPr/>
        <a:lstStyle/>
        <a:p>
          <a:endParaRPr lang="en-US"/>
        </a:p>
      </dgm:t>
    </dgm:pt>
    <dgm:pt modelId="{C9EF9E7C-2A14-4531-9056-042708D3C567}" type="sibTrans" cxnId="{82FD3668-ECDB-42EA-B20E-97F3ED2F458A}">
      <dgm:prSet/>
      <dgm:spPr/>
      <dgm:t>
        <a:bodyPr/>
        <a:lstStyle/>
        <a:p>
          <a:endParaRPr lang="en-US"/>
        </a:p>
      </dgm:t>
    </dgm:pt>
    <dgm:pt modelId="{9C0DAB04-6373-4279-8C0C-C4D5F66EE83C}">
      <dgm:prSet/>
      <dgm:spPr/>
      <dgm:t>
        <a:bodyPr/>
        <a:lstStyle/>
        <a:p>
          <a:r>
            <a:rPr lang="de-DE"/>
            <a:t>Wichtig ist hier ganz besonders eine vertrauensvolle, angenehme, stressfreie Atmosphäre.</a:t>
          </a:r>
          <a:endParaRPr lang="en-US"/>
        </a:p>
      </dgm:t>
    </dgm:pt>
    <dgm:pt modelId="{4EE52443-14A7-457E-8245-426D2731830E}" type="parTrans" cxnId="{C4D12E8A-EA78-4501-AABB-1D4BDD2ED714}">
      <dgm:prSet/>
      <dgm:spPr/>
      <dgm:t>
        <a:bodyPr/>
        <a:lstStyle/>
        <a:p>
          <a:endParaRPr lang="en-US"/>
        </a:p>
      </dgm:t>
    </dgm:pt>
    <dgm:pt modelId="{DB4D78F7-9A35-4BF4-B5EC-84EAB91F2B1E}" type="sibTrans" cxnId="{C4D12E8A-EA78-4501-AABB-1D4BDD2ED714}">
      <dgm:prSet/>
      <dgm:spPr/>
      <dgm:t>
        <a:bodyPr/>
        <a:lstStyle/>
        <a:p>
          <a:endParaRPr lang="en-US"/>
        </a:p>
      </dgm:t>
    </dgm:pt>
    <dgm:pt modelId="{5ED25420-F0CB-4068-BA43-1EC906EDDF7E}">
      <dgm:prSet/>
      <dgm:spPr/>
      <dgm:t>
        <a:bodyPr/>
        <a:lstStyle/>
        <a:p>
          <a:r>
            <a:rPr lang="de-DE"/>
            <a:t>Hintergrundgespräche können mit einzelnen Journalisten individuell oder kleinen Gruppen stattfinden.</a:t>
          </a:r>
          <a:endParaRPr lang="en-US"/>
        </a:p>
      </dgm:t>
    </dgm:pt>
    <dgm:pt modelId="{ED9026E4-7F92-4F25-871F-63357A86C1CF}" type="parTrans" cxnId="{6E530AAF-805D-4C4C-BCE0-320D3D6EB87E}">
      <dgm:prSet/>
      <dgm:spPr/>
      <dgm:t>
        <a:bodyPr/>
        <a:lstStyle/>
        <a:p>
          <a:endParaRPr lang="en-US"/>
        </a:p>
      </dgm:t>
    </dgm:pt>
    <dgm:pt modelId="{4A5FC928-B57D-4BBC-A8F1-9B1BCF7BD7C7}" type="sibTrans" cxnId="{6E530AAF-805D-4C4C-BCE0-320D3D6EB87E}">
      <dgm:prSet/>
      <dgm:spPr/>
      <dgm:t>
        <a:bodyPr/>
        <a:lstStyle/>
        <a:p>
          <a:endParaRPr lang="en-US"/>
        </a:p>
      </dgm:t>
    </dgm:pt>
    <dgm:pt modelId="{67873094-D5AD-49BC-A4DB-54A984576B4F}">
      <dgm:prSet/>
      <dgm:spPr/>
      <dgm:t>
        <a:bodyPr/>
        <a:lstStyle/>
        <a:p>
          <a:r>
            <a:rPr lang="de-DE"/>
            <a:t>Wichtig ist, dass alle Beteiligten die Regeln klar sind: „unter 2“, „off the record“, vertraulich.</a:t>
          </a:r>
          <a:endParaRPr lang="en-US"/>
        </a:p>
      </dgm:t>
    </dgm:pt>
    <dgm:pt modelId="{202423CC-135B-4C57-A573-837FC17F98A6}" type="parTrans" cxnId="{235FEEA8-A42F-41DD-AEBC-F68A9AF85815}">
      <dgm:prSet/>
      <dgm:spPr/>
      <dgm:t>
        <a:bodyPr/>
        <a:lstStyle/>
        <a:p>
          <a:endParaRPr lang="en-US"/>
        </a:p>
      </dgm:t>
    </dgm:pt>
    <dgm:pt modelId="{8FB14A3A-4E5E-43BA-B9DF-0B9E27755E99}" type="sibTrans" cxnId="{235FEEA8-A42F-41DD-AEBC-F68A9AF85815}">
      <dgm:prSet/>
      <dgm:spPr/>
      <dgm:t>
        <a:bodyPr/>
        <a:lstStyle/>
        <a:p>
          <a:endParaRPr lang="en-US"/>
        </a:p>
      </dgm:t>
    </dgm:pt>
    <dgm:pt modelId="{5042EEDE-4A8E-4286-8805-6D825160346E}" type="pres">
      <dgm:prSet presAssocID="{6AC8BE59-1D21-4194-808C-4980A38A134C}" presName="diagram" presStyleCnt="0">
        <dgm:presLayoutVars>
          <dgm:dir/>
          <dgm:resizeHandles val="exact"/>
        </dgm:presLayoutVars>
      </dgm:prSet>
      <dgm:spPr/>
    </dgm:pt>
    <dgm:pt modelId="{EA8CA5BC-D292-4906-B924-44E692857F2E}" type="pres">
      <dgm:prSet presAssocID="{DD2D9CC4-E20E-40E6-B63F-1B04BE1CC581}" presName="node" presStyleLbl="node1" presStyleIdx="0" presStyleCnt="7">
        <dgm:presLayoutVars>
          <dgm:bulletEnabled val="1"/>
        </dgm:presLayoutVars>
      </dgm:prSet>
      <dgm:spPr/>
    </dgm:pt>
    <dgm:pt modelId="{F5EDC70A-65E9-4FAB-95C6-FFDE70F5E373}" type="pres">
      <dgm:prSet presAssocID="{57B87597-8C0C-4234-959F-D3FC77AF28EE}" presName="sibTrans" presStyleCnt="0"/>
      <dgm:spPr/>
    </dgm:pt>
    <dgm:pt modelId="{7ED3F198-92F7-46FB-8EB4-14B567E66618}" type="pres">
      <dgm:prSet presAssocID="{D60A4805-CE8D-4167-9A8D-A5FFC23A1CA5}" presName="node" presStyleLbl="node1" presStyleIdx="1" presStyleCnt="7">
        <dgm:presLayoutVars>
          <dgm:bulletEnabled val="1"/>
        </dgm:presLayoutVars>
      </dgm:prSet>
      <dgm:spPr/>
    </dgm:pt>
    <dgm:pt modelId="{41E08EA9-451D-43B4-B219-E1D0985CC03C}" type="pres">
      <dgm:prSet presAssocID="{D11F07B4-37C1-41E7-9315-A11A2BC5F4E3}" presName="sibTrans" presStyleCnt="0"/>
      <dgm:spPr/>
    </dgm:pt>
    <dgm:pt modelId="{BB224602-487C-49B9-85DF-057D815B4B80}" type="pres">
      <dgm:prSet presAssocID="{862AC4A8-C235-43F1-ABC3-CDC0AAFC4341}" presName="node" presStyleLbl="node1" presStyleIdx="2" presStyleCnt="7">
        <dgm:presLayoutVars>
          <dgm:bulletEnabled val="1"/>
        </dgm:presLayoutVars>
      </dgm:prSet>
      <dgm:spPr/>
    </dgm:pt>
    <dgm:pt modelId="{BAB83BB9-E4A0-4667-B7B9-367B8F517392}" type="pres">
      <dgm:prSet presAssocID="{F8C405F9-E15E-4F6D-B605-9BF5BAD0496C}" presName="sibTrans" presStyleCnt="0"/>
      <dgm:spPr/>
    </dgm:pt>
    <dgm:pt modelId="{7360C713-DD85-4B73-BA53-A3F57A940F9D}" type="pres">
      <dgm:prSet presAssocID="{811855E6-838A-473D-8864-1FA298513BEE}" presName="node" presStyleLbl="node1" presStyleIdx="3" presStyleCnt="7">
        <dgm:presLayoutVars>
          <dgm:bulletEnabled val="1"/>
        </dgm:presLayoutVars>
      </dgm:prSet>
      <dgm:spPr/>
    </dgm:pt>
    <dgm:pt modelId="{0B243376-2262-44E5-8C44-DB462B1B44D8}" type="pres">
      <dgm:prSet presAssocID="{C9EF9E7C-2A14-4531-9056-042708D3C567}" presName="sibTrans" presStyleCnt="0"/>
      <dgm:spPr/>
    </dgm:pt>
    <dgm:pt modelId="{8EFD12E3-587C-47AB-AE54-37CF1621AC8A}" type="pres">
      <dgm:prSet presAssocID="{9C0DAB04-6373-4279-8C0C-C4D5F66EE83C}" presName="node" presStyleLbl="node1" presStyleIdx="4" presStyleCnt="7">
        <dgm:presLayoutVars>
          <dgm:bulletEnabled val="1"/>
        </dgm:presLayoutVars>
      </dgm:prSet>
      <dgm:spPr/>
    </dgm:pt>
    <dgm:pt modelId="{67529111-39B3-46F7-844F-826CAB8AE638}" type="pres">
      <dgm:prSet presAssocID="{DB4D78F7-9A35-4BF4-B5EC-84EAB91F2B1E}" presName="sibTrans" presStyleCnt="0"/>
      <dgm:spPr/>
    </dgm:pt>
    <dgm:pt modelId="{B6D2D76E-E9C6-43D4-892E-92D14DCE0F4C}" type="pres">
      <dgm:prSet presAssocID="{5ED25420-F0CB-4068-BA43-1EC906EDDF7E}" presName="node" presStyleLbl="node1" presStyleIdx="5" presStyleCnt="7">
        <dgm:presLayoutVars>
          <dgm:bulletEnabled val="1"/>
        </dgm:presLayoutVars>
      </dgm:prSet>
      <dgm:spPr/>
    </dgm:pt>
    <dgm:pt modelId="{8064AC10-1F70-4F95-925D-C2C22903E1AA}" type="pres">
      <dgm:prSet presAssocID="{4A5FC928-B57D-4BBC-A8F1-9B1BCF7BD7C7}" presName="sibTrans" presStyleCnt="0"/>
      <dgm:spPr/>
    </dgm:pt>
    <dgm:pt modelId="{87BF5984-D507-4972-B3A7-126E08C1D6C5}" type="pres">
      <dgm:prSet presAssocID="{67873094-D5AD-49BC-A4DB-54A984576B4F}" presName="node" presStyleLbl="node1" presStyleIdx="6" presStyleCnt="7">
        <dgm:presLayoutVars>
          <dgm:bulletEnabled val="1"/>
        </dgm:presLayoutVars>
      </dgm:prSet>
      <dgm:spPr/>
    </dgm:pt>
  </dgm:ptLst>
  <dgm:cxnLst>
    <dgm:cxn modelId="{3D895A06-7A0D-432A-B290-A6FD0B0417B5}" type="presOf" srcId="{67873094-D5AD-49BC-A4DB-54A984576B4F}" destId="{87BF5984-D507-4972-B3A7-126E08C1D6C5}" srcOrd="0" destOrd="0" presId="urn:microsoft.com/office/officeart/2005/8/layout/default"/>
    <dgm:cxn modelId="{A3F4EA40-C40C-49D8-B01B-CD2C286A24E4}" type="presOf" srcId="{D60A4805-CE8D-4167-9A8D-A5FFC23A1CA5}" destId="{7ED3F198-92F7-46FB-8EB4-14B567E66618}" srcOrd="0" destOrd="0" presId="urn:microsoft.com/office/officeart/2005/8/layout/default"/>
    <dgm:cxn modelId="{8F400243-2331-48D8-BD62-59BA444EC14D}" type="presOf" srcId="{9C0DAB04-6373-4279-8C0C-C4D5F66EE83C}" destId="{8EFD12E3-587C-47AB-AE54-37CF1621AC8A}" srcOrd="0" destOrd="0" presId="urn:microsoft.com/office/officeart/2005/8/layout/default"/>
    <dgm:cxn modelId="{82FD3668-ECDB-42EA-B20E-97F3ED2F458A}" srcId="{6AC8BE59-1D21-4194-808C-4980A38A134C}" destId="{811855E6-838A-473D-8864-1FA298513BEE}" srcOrd="3" destOrd="0" parTransId="{8FD8A071-4487-4C79-8704-E3F524865AD3}" sibTransId="{C9EF9E7C-2A14-4531-9056-042708D3C567}"/>
    <dgm:cxn modelId="{EB613A71-79ED-4020-A65E-B5E5BEAFE078}" type="presOf" srcId="{811855E6-838A-473D-8864-1FA298513BEE}" destId="{7360C713-DD85-4B73-BA53-A3F57A940F9D}" srcOrd="0" destOrd="0" presId="urn:microsoft.com/office/officeart/2005/8/layout/default"/>
    <dgm:cxn modelId="{BDBA5985-83DF-4DC1-BA20-6D61CC11FF42}" type="presOf" srcId="{5ED25420-F0CB-4068-BA43-1EC906EDDF7E}" destId="{B6D2D76E-E9C6-43D4-892E-92D14DCE0F4C}" srcOrd="0" destOrd="0" presId="urn:microsoft.com/office/officeart/2005/8/layout/default"/>
    <dgm:cxn modelId="{FECEA189-C529-4D49-AF1E-0CA6FED567DC}" srcId="{6AC8BE59-1D21-4194-808C-4980A38A134C}" destId="{862AC4A8-C235-43F1-ABC3-CDC0AAFC4341}" srcOrd="2" destOrd="0" parTransId="{2C32A2A2-2AC5-4123-B242-66B9FB241AA2}" sibTransId="{F8C405F9-E15E-4F6D-B605-9BF5BAD0496C}"/>
    <dgm:cxn modelId="{C4D12E8A-EA78-4501-AABB-1D4BDD2ED714}" srcId="{6AC8BE59-1D21-4194-808C-4980A38A134C}" destId="{9C0DAB04-6373-4279-8C0C-C4D5F66EE83C}" srcOrd="4" destOrd="0" parTransId="{4EE52443-14A7-457E-8245-426D2731830E}" sibTransId="{DB4D78F7-9A35-4BF4-B5EC-84EAB91F2B1E}"/>
    <dgm:cxn modelId="{9B25A890-E9A6-46DB-A4E2-EB521D561A3E}" srcId="{6AC8BE59-1D21-4194-808C-4980A38A134C}" destId="{DD2D9CC4-E20E-40E6-B63F-1B04BE1CC581}" srcOrd="0" destOrd="0" parTransId="{0E887DE5-BB7A-45AE-8591-6E368EB04D2C}" sibTransId="{57B87597-8C0C-4234-959F-D3FC77AF28EE}"/>
    <dgm:cxn modelId="{235FEEA8-A42F-41DD-AEBC-F68A9AF85815}" srcId="{6AC8BE59-1D21-4194-808C-4980A38A134C}" destId="{67873094-D5AD-49BC-A4DB-54A984576B4F}" srcOrd="6" destOrd="0" parTransId="{202423CC-135B-4C57-A573-837FC17F98A6}" sibTransId="{8FB14A3A-4E5E-43BA-B9DF-0B9E27755E99}"/>
    <dgm:cxn modelId="{0A25B5AB-7DE1-43FF-B771-7593DA71E088}" type="presOf" srcId="{DD2D9CC4-E20E-40E6-B63F-1B04BE1CC581}" destId="{EA8CA5BC-D292-4906-B924-44E692857F2E}" srcOrd="0" destOrd="0" presId="urn:microsoft.com/office/officeart/2005/8/layout/default"/>
    <dgm:cxn modelId="{6E530AAF-805D-4C4C-BCE0-320D3D6EB87E}" srcId="{6AC8BE59-1D21-4194-808C-4980A38A134C}" destId="{5ED25420-F0CB-4068-BA43-1EC906EDDF7E}" srcOrd="5" destOrd="0" parTransId="{ED9026E4-7F92-4F25-871F-63357A86C1CF}" sibTransId="{4A5FC928-B57D-4BBC-A8F1-9B1BCF7BD7C7}"/>
    <dgm:cxn modelId="{ACADF9B2-C4D2-4552-8231-ED6C4A39C436}" srcId="{6AC8BE59-1D21-4194-808C-4980A38A134C}" destId="{D60A4805-CE8D-4167-9A8D-A5FFC23A1CA5}" srcOrd="1" destOrd="0" parTransId="{184D54B0-AA94-4800-8038-C673C6CAFCEC}" sibTransId="{D11F07B4-37C1-41E7-9315-A11A2BC5F4E3}"/>
    <dgm:cxn modelId="{920AFEF0-208A-42B5-B1EA-E4CFE112E09B}" type="presOf" srcId="{862AC4A8-C235-43F1-ABC3-CDC0AAFC4341}" destId="{BB224602-487C-49B9-85DF-057D815B4B80}" srcOrd="0" destOrd="0" presId="urn:microsoft.com/office/officeart/2005/8/layout/default"/>
    <dgm:cxn modelId="{BD70EFF8-5542-48F8-9E27-A2CBC9FB5271}" type="presOf" srcId="{6AC8BE59-1D21-4194-808C-4980A38A134C}" destId="{5042EEDE-4A8E-4286-8805-6D825160346E}" srcOrd="0" destOrd="0" presId="urn:microsoft.com/office/officeart/2005/8/layout/default"/>
    <dgm:cxn modelId="{D6369FCD-9EDD-494A-ABF4-42ABC314577C}" type="presParOf" srcId="{5042EEDE-4A8E-4286-8805-6D825160346E}" destId="{EA8CA5BC-D292-4906-B924-44E692857F2E}" srcOrd="0" destOrd="0" presId="urn:microsoft.com/office/officeart/2005/8/layout/default"/>
    <dgm:cxn modelId="{C9A04AA2-91C8-4B22-8807-2E05E5F1B86D}" type="presParOf" srcId="{5042EEDE-4A8E-4286-8805-6D825160346E}" destId="{F5EDC70A-65E9-4FAB-95C6-FFDE70F5E373}" srcOrd="1" destOrd="0" presId="urn:microsoft.com/office/officeart/2005/8/layout/default"/>
    <dgm:cxn modelId="{07F25669-A0B6-4F12-B6ED-49634BECA0DB}" type="presParOf" srcId="{5042EEDE-4A8E-4286-8805-6D825160346E}" destId="{7ED3F198-92F7-46FB-8EB4-14B567E66618}" srcOrd="2" destOrd="0" presId="urn:microsoft.com/office/officeart/2005/8/layout/default"/>
    <dgm:cxn modelId="{AFFEEC07-EB41-4B2C-8452-5658D17ECAA8}" type="presParOf" srcId="{5042EEDE-4A8E-4286-8805-6D825160346E}" destId="{41E08EA9-451D-43B4-B219-E1D0985CC03C}" srcOrd="3" destOrd="0" presId="urn:microsoft.com/office/officeart/2005/8/layout/default"/>
    <dgm:cxn modelId="{FBDBB6F7-93C1-4FA7-A676-98E13B17C230}" type="presParOf" srcId="{5042EEDE-4A8E-4286-8805-6D825160346E}" destId="{BB224602-487C-49B9-85DF-057D815B4B80}" srcOrd="4" destOrd="0" presId="urn:microsoft.com/office/officeart/2005/8/layout/default"/>
    <dgm:cxn modelId="{A327A944-4CAB-48D7-B073-119D747DAA22}" type="presParOf" srcId="{5042EEDE-4A8E-4286-8805-6D825160346E}" destId="{BAB83BB9-E4A0-4667-B7B9-367B8F517392}" srcOrd="5" destOrd="0" presId="urn:microsoft.com/office/officeart/2005/8/layout/default"/>
    <dgm:cxn modelId="{A98D72B3-1556-48D1-9EC7-61D3194F7D71}" type="presParOf" srcId="{5042EEDE-4A8E-4286-8805-6D825160346E}" destId="{7360C713-DD85-4B73-BA53-A3F57A940F9D}" srcOrd="6" destOrd="0" presId="urn:microsoft.com/office/officeart/2005/8/layout/default"/>
    <dgm:cxn modelId="{A4A9A86D-B318-4436-BBEE-26F374943DBE}" type="presParOf" srcId="{5042EEDE-4A8E-4286-8805-6D825160346E}" destId="{0B243376-2262-44E5-8C44-DB462B1B44D8}" srcOrd="7" destOrd="0" presId="urn:microsoft.com/office/officeart/2005/8/layout/default"/>
    <dgm:cxn modelId="{1E67C4AF-E96A-44D6-835D-734CBA464F26}" type="presParOf" srcId="{5042EEDE-4A8E-4286-8805-6D825160346E}" destId="{8EFD12E3-587C-47AB-AE54-37CF1621AC8A}" srcOrd="8" destOrd="0" presId="urn:microsoft.com/office/officeart/2005/8/layout/default"/>
    <dgm:cxn modelId="{2D4B246F-CE51-495A-8014-DDB85A1DE899}" type="presParOf" srcId="{5042EEDE-4A8E-4286-8805-6D825160346E}" destId="{67529111-39B3-46F7-844F-826CAB8AE638}" srcOrd="9" destOrd="0" presId="urn:microsoft.com/office/officeart/2005/8/layout/default"/>
    <dgm:cxn modelId="{B816E042-5FF3-4FAC-91B2-F16CA6232333}" type="presParOf" srcId="{5042EEDE-4A8E-4286-8805-6D825160346E}" destId="{B6D2D76E-E9C6-43D4-892E-92D14DCE0F4C}" srcOrd="10" destOrd="0" presId="urn:microsoft.com/office/officeart/2005/8/layout/default"/>
    <dgm:cxn modelId="{25600011-1D72-48E5-8AA6-553F642D321B}" type="presParOf" srcId="{5042EEDE-4A8E-4286-8805-6D825160346E}" destId="{8064AC10-1F70-4F95-925D-C2C22903E1AA}" srcOrd="11" destOrd="0" presId="urn:microsoft.com/office/officeart/2005/8/layout/default"/>
    <dgm:cxn modelId="{3677B392-9098-448D-9600-1CFFD4A475AE}" type="presParOf" srcId="{5042EEDE-4A8E-4286-8805-6D825160346E}" destId="{87BF5984-D507-4972-B3A7-126E08C1D6C5}" srcOrd="12"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FE67B364-296D-4C41-AACA-F606ADC6FF3C}"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A775D501-7949-4550-9B82-34EB9D5510DE}">
      <dgm:prSet custT="1"/>
      <dgm:spPr/>
      <dgm:t>
        <a:bodyPr/>
        <a:lstStyle/>
        <a:p>
          <a:r>
            <a:rPr lang="de-DE" sz="1800" dirty="0"/>
            <a:t>die Information darf bei direkter Nennung der Urheber </a:t>
          </a:r>
          <a:r>
            <a:rPr lang="de-DE" sz="1800" b="1" dirty="0"/>
            <a:t>wörtlich wiedergegeben</a:t>
          </a:r>
          <a:r>
            <a:rPr lang="de-DE" sz="1800" dirty="0"/>
            <a:t> werden: „Bundeskanzlerin Merkel sagte: ‚Angesichts der aktuellen Finanzkrise hat die Bundesregierung beschlossen, dass…‘“</a:t>
          </a:r>
          <a:endParaRPr lang="en-US" sz="1800" dirty="0"/>
        </a:p>
      </dgm:t>
    </dgm:pt>
    <dgm:pt modelId="{5205DB98-4DAF-4638-8870-BEE3AEBFAC10}" type="parTrans" cxnId="{4C965FCB-711C-476D-B7E1-CB68DDE18E80}">
      <dgm:prSet/>
      <dgm:spPr/>
      <dgm:t>
        <a:bodyPr/>
        <a:lstStyle/>
        <a:p>
          <a:endParaRPr lang="en-US"/>
        </a:p>
      </dgm:t>
    </dgm:pt>
    <dgm:pt modelId="{1AA0FA68-751B-4CC7-828F-A1C5224CCCFF}" type="sibTrans" cxnId="{4C965FCB-711C-476D-B7E1-CB68DDE18E80}">
      <dgm:prSet/>
      <dgm:spPr/>
      <dgm:t>
        <a:bodyPr/>
        <a:lstStyle/>
        <a:p>
          <a:endParaRPr lang="en-US"/>
        </a:p>
      </dgm:t>
    </dgm:pt>
    <dgm:pt modelId="{B222100B-DC35-454D-88E0-5AF0D9B9E23A}">
      <dgm:prSet custT="1"/>
      <dgm:spPr/>
      <dgm:t>
        <a:bodyPr/>
        <a:lstStyle/>
        <a:p>
          <a:r>
            <a:rPr lang="de-DE" sz="1800" dirty="0"/>
            <a:t>die Information und das Umfeld der Quelle dürfen zwar wiedergegeben, aber </a:t>
          </a:r>
          <a:br>
            <a:rPr lang="de-DE" sz="1800" dirty="0"/>
          </a:br>
          <a:r>
            <a:rPr lang="de-DE" sz="1800" b="1" dirty="0"/>
            <a:t>nicht direkt zitiert</a:t>
          </a:r>
          <a:r>
            <a:rPr lang="de-DE" sz="1800" dirty="0"/>
            <a:t> werden: „Wie aus Kreisen der CDU zu erfahren war, hat die Bundesregierung angesichts der aktuellen </a:t>
          </a:r>
          <a:r>
            <a:rPr lang="de-DE" sz="1800" dirty="0" err="1"/>
            <a:t>Coronakrise</a:t>
          </a:r>
          <a:r>
            <a:rPr lang="de-DE" sz="1800" dirty="0"/>
            <a:t> diskutiert…“</a:t>
          </a:r>
          <a:endParaRPr lang="en-US" sz="1800" dirty="0"/>
        </a:p>
      </dgm:t>
    </dgm:pt>
    <dgm:pt modelId="{66A0BF1E-D8E9-4E21-879F-A5EB2A2B53AC}" type="parTrans" cxnId="{9B4B03A0-E2EB-4921-8E42-A2A8B0DF20CD}">
      <dgm:prSet/>
      <dgm:spPr/>
      <dgm:t>
        <a:bodyPr/>
        <a:lstStyle/>
        <a:p>
          <a:endParaRPr lang="en-US"/>
        </a:p>
      </dgm:t>
    </dgm:pt>
    <dgm:pt modelId="{DA5678F9-7DC1-4F62-9215-1DEE8DD6CFD0}" type="sibTrans" cxnId="{9B4B03A0-E2EB-4921-8E42-A2A8B0DF20CD}">
      <dgm:prSet/>
      <dgm:spPr/>
      <dgm:t>
        <a:bodyPr/>
        <a:lstStyle/>
        <a:p>
          <a:endParaRPr lang="en-US"/>
        </a:p>
      </dgm:t>
    </dgm:pt>
    <dgm:pt modelId="{5276177F-ADD4-4FE2-8B3D-A0409F0C346F}">
      <dgm:prSet custT="1"/>
      <dgm:spPr/>
      <dgm:t>
        <a:bodyPr/>
        <a:lstStyle/>
        <a:p>
          <a:r>
            <a:rPr lang="de-DE" sz="1800" dirty="0"/>
            <a:t>die Information darf </a:t>
          </a:r>
          <a:r>
            <a:rPr lang="de-DE" sz="1800" b="1" dirty="0"/>
            <a:t>nicht öffentlich verwertet</a:t>
          </a:r>
          <a:r>
            <a:rPr lang="de-DE" sz="1800" dirty="0"/>
            <a:t> werden. Sie ist ausschließlich „für den Hinterkopf“. Das Gesagte kann aber Anlass für weitere Recherchen sein oder in Artikel und Kommentare des Journalisten indirekt einfließen.</a:t>
          </a:r>
          <a:endParaRPr lang="en-US" sz="1800" dirty="0"/>
        </a:p>
      </dgm:t>
    </dgm:pt>
    <dgm:pt modelId="{4BCF8A85-D507-4246-B048-B9837914BE18}" type="parTrans" cxnId="{1B8A4E67-D1FD-48D4-8E7C-C384CF4622F4}">
      <dgm:prSet/>
      <dgm:spPr/>
      <dgm:t>
        <a:bodyPr/>
        <a:lstStyle/>
        <a:p>
          <a:endParaRPr lang="en-US"/>
        </a:p>
      </dgm:t>
    </dgm:pt>
    <dgm:pt modelId="{EB196A3D-F78B-42CF-9033-93D1B3E901D4}" type="sibTrans" cxnId="{1B8A4E67-D1FD-48D4-8E7C-C384CF4622F4}">
      <dgm:prSet/>
      <dgm:spPr/>
      <dgm:t>
        <a:bodyPr/>
        <a:lstStyle/>
        <a:p>
          <a:endParaRPr lang="en-US"/>
        </a:p>
      </dgm:t>
    </dgm:pt>
    <dgm:pt modelId="{3FFA01BB-5B2B-4D5F-8855-0F42B35EA14D}" type="pres">
      <dgm:prSet presAssocID="{FE67B364-296D-4C41-AACA-F606ADC6FF3C}" presName="root" presStyleCnt="0">
        <dgm:presLayoutVars>
          <dgm:dir/>
          <dgm:resizeHandles val="exact"/>
        </dgm:presLayoutVars>
      </dgm:prSet>
      <dgm:spPr/>
    </dgm:pt>
    <dgm:pt modelId="{86F2AC7B-3121-4B76-BF31-659696C0D79B}" type="pres">
      <dgm:prSet presAssocID="{A775D501-7949-4550-9B82-34EB9D5510DE}" presName="compNode" presStyleCnt="0"/>
      <dgm:spPr/>
    </dgm:pt>
    <dgm:pt modelId="{1335D2A2-DB8C-4FF8-A922-FAC85C6E5763}" type="pres">
      <dgm:prSet presAssocID="{A775D501-7949-4550-9B82-34EB9D5510DE}" presName="bgRect" presStyleLbl="bgShp" presStyleIdx="0" presStyleCnt="3"/>
      <dgm:spPr>
        <a:solidFill>
          <a:srgbClr val="4F707B"/>
        </a:solidFill>
      </dgm:spPr>
    </dgm:pt>
    <dgm:pt modelId="{0BD53CAE-156F-48BD-B837-5D16369347CE}" type="pres">
      <dgm:prSet presAssocID="{A775D501-7949-4550-9B82-34EB9D5510DE}"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Marke 1"/>
        </a:ext>
      </dgm:extLst>
    </dgm:pt>
    <dgm:pt modelId="{87DE297C-14F7-4676-95F6-DA65DA81390F}" type="pres">
      <dgm:prSet presAssocID="{A775D501-7949-4550-9B82-34EB9D5510DE}" presName="spaceRect" presStyleCnt="0"/>
      <dgm:spPr/>
    </dgm:pt>
    <dgm:pt modelId="{70ACEB3C-6801-45AC-9EDB-7E6ED7B1AD29}" type="pres">
      <dgm:prSet presAssocID="{A775D501-7949-4550-9B82-34EB9D5510DE}" presName="parTx" presStyleLbl="revTx" presStyleIdx="0" presStyleCnt="3">
        <dgm:presLayoutVars>
          <dgm:chMax val="0"/>
          <dgm:chPref val="0"/>
        </dgm:presLayoutVars>
      </dgm:prSet>
      <dgm:spPr/>
    </dgm:pt>
    <dgm:pt modelId="{0354DF6F-0714-4E28-BA10-C58FC059B071}" type="pres">
      <dgm:prSet presAssocID="{1AA0FA68-751B-4CC7-828F-A1C5224CCCFF}" presName="sibTrans" presStyleCnt="0"/>
      <dgm:spPr/>
    </dgm:pt>
    <dgm:pt modelId="{5E3303F0-BADF-41B4-B5F7-D5F86114D4A2}" type="pres">
      <dgm:prSet presAssocID="{B222100B-DC35-454D-88E0-5AF0D9B9E23A}" presName="compNode" presStyleCnt="0"/>
      <dgm:spPr/>
    </dgm:pt>
    <dgm:pt modelId="{E84C2BA1-3EE0-45CB-BB88-73142D3322FC}" type="pres">
      <dgm:prSet presAssocID="{B222100B-DC35-454D-88E0-5AF0D9B9E23A}" presName="bgRect" presStyleLbl="bgShp" presStyleIdx="1" presStyleCnt="3"/>
      <dgm:spPr>
        <a:solidFill>
          <a:srgbClr val="F29715"/>
        </a:solidFill>
      </dgm:spPr>
    </dgm:pt>
    <dgm:pt modelId="{F96365F4-BA47-4EB6-A9F1-6BB7A028B528}" type="pres">
      <dgm:prSet presAssocID="{B222100B-DC35-454D-88E0-5AF0D9B9E23A}"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Abzeichen"/>
        </a:ext>
      </dgm:extLst>
    </dgm:pt>
    <dgm:pt modelId="{8E24FBB3-0DF3-4133-BC14-6D0AFE8ED891}" type="pres">
      <dgm:prSet presAssocID="{B222100B-DC35-454D-88E0-5AF0D9B9E23A}" presName="spaceRect" presStyleCnt="0"/>
      <dgm:spPr/>
    </dgm:pt>
    <dgm:pt modelId="{148280A5-7CD8-44CA-BA8E-32753EE90A19}" type="pres">
      <dgm:prSet presAssocID="{B222100B-DC35-454D-88E0-5AF0D9B9E23A}" presName="parTx" presStyleLbl="revTx" presStyleIdx="1" presStyleCnt="3">
        <dgm:presLayoutVars>
          <dgm:chMax val="0"/>
          <dgm:chPref val="0"/>
        </dgm:presLayoutVars>
      </dgm:prSet>
      <dgm:spPr/>
    </dgm:pt>
    <dgm:pt modelId="{64513D9A-A71F-4229-893E-C103310230C4}" type="pres">
      <dgm:prSet presAssocID="{DA5678F9-7DC1-4F62-9215-1DEE8DD6CFD0}" presName="sibTrans" presStyleCnt="0"/>
      <dgm:spPr/>
    </dgm:pt>
    <dgm:pt modelId="{46E511B6-A08F-4908-ADD5-9088AC118F5E}" type="pres">
      <dgm:prSet presAssocID="{5276177F-ADD4-4FE2-8B3D-A0409F0C346F}" presName="compNode" presStyleCnt="0"/>
      <dgm:spPr/>
    </dgm:pt>
    <dgm:pt modelId="{B4987F63-3B09-4793-A5DA-058D63534FDE}" type="pres">
      <dgm:prSet presAssocID="{5276177F-ADD4-4FE2-8B3D-A0409F0C346F}" presName="bgRect" presStyleLbl="bgShp" presStyleIdx="2" presStyleCnt="3"/>
      <dgm:spPr/>
    </dgm:pt>
    <dgm:pt modelId="{6CE462AC-36A8-4E49-B784-8B4054239F3A}" type="pres">
      <dgm:prSet presAssocID="{5276177F-ADD4-4FE2-8B3D-A0409F0C346F}"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Marke 3"/>
        </a:ext>
      </dgm:extLst>
    </dgm:pt>
    <dgm:pt modelId="{6BBD7FF1-4D9D-4394-B8E0-19C09C00FE41}" type="pres">
      <dgm:prSet presAssocID="{5276177F-ADD4-4FE2-8B3D-A0409F0C346F}" presName="spaceRect" presStyleCnt="0"/>
      <dgm:spPr/>
    </dgm:pt>
    <dgm:pt modelId="{61875E63-F97B-4431-AB16-E30B9215A61D}" type="pres">
      <dgm:prSet presAssocID="{5276177F-ADD4-4FE2-8B3D-A0409F0C346F}" presName="parTx" presStyleLbl="revTx" presStyleIdx="2" presStyleCnt="3">
        <dgm:presLayoutVars>
          <dgm:chMax val="0"/>
          <dgm:chPref val="0"/>
        </dgm:presLayoutVars>
      </dgm:prSet>
      <dgm:spPr/>
    </dgm:pt>
  </dgm:ptLst>
  <dgm:cxnLst>
    <dgm:cxn modelId="{5D2F152F-4A1B-4789-997D-4C7816361FC0}" type="presOf" srcId="{5276177F-ADD4-4FE2-8B3D-A0409F0C346F}" destId="{61875E63-F97B-4431-AB16-E30B9215A61D}" srcOrd="0" destOrd="0" presId="urn:microsoft.com/office/officeart/2018/2/layout/IconVerticalSolidList"/>
    <dgm:cxn modelId="{1B8A4E67-D1FD-48D4-8E7C-C384CF4622F4}" srcId="{FE67B364-296D-4C41-AACA-F606ADC6FF3C}" destId="{5276177F-ADD4-4FE2-8B3D-A0409F0C346F}" srcOrd="2" destOrd="0" parTransId="{4BCF8A85-D507-4246-B048-B9837914BE18}" sibTransId="{EB196A3D-F78B-42CF-9033-93D1B3E901D4}"/>
    <dgm:cxn modelId="{34D9BD6A-4A18-49C4-825F-120C5315145C}" type="presOf" srcId="{A775D501-7949-4550-9B82-34EB9D5510DE}" destId="{70ACEB3C-6801-45AC-9EDB-7E6ED7B1AD29}" srcOrd="0" destOrd="0" presId="urn:microsoft.com/office/officeart/2018/2/layout/IconVerticalSolidList"/>
    <dgm:cxn modelId="{E0718A7D-5BEA-441F-AF7F-85EB49A248B0}" type="presOf" srcId="{B222100B-DC35-454D-88E0-5AF0D9B9E23A}" destId="{148280A5-7CD8-44CA-BA8E-32753EE90A19}" srcOrd="0" destOrd="0" presId="urn:microsoft.com/office/officeart/2018/2/layout/IconVerticalSolidList"/>
    <dgm:cxn modelId="{9B4B03A0-E2EB-4921-8E42-A2A8B0DF20CD}" srcId="{FE67B364-296D-4C41-AACA-F606ADC6FF3C}" destId="{B222100B-DC35-454D-88E0-5AF0D9B9E23A}" srcOrd="1" destOrd="0" parTransId="{66A0BF1E-D8E9-4E21-879F-A5EB2A2B53AC}" sibTransId="{DA5678F9-7DC1-4F62-9215-1DEE8DD6CFD0}"/>
    <dgm:cxn modelId="{4C965FCB-711C-476D-B7E1-CB68DDE18E80}" srcId="{FE67B364-296D-4C41-AACA-F606ADC6FF3C}" destId="{A775D501-7949-4550-9B82-34EB9D5510DE}" srcOrd="0" destOrd="0" parTransId="{5205DB98-4DAF-4638-8870-BEE3AEBFAC10}" sibTransId="{1AA0FA68-751B-4CC7-828F-A1C5224CCCFF}"/>
    <dgm:cxn modelId="{20199BF7-5D1C-4142-955C-06CCEE1B6FB3}" type="presOf" srcId="{FE67B364-296D-4C41-AACA-F606ADC6FF3C}" destId="{3FFA01BB-5B2B-4D5F-8855-0F42B35EA14D}" srcOrd="0" destOrd="0" presId="urn:microsoft.com/office/officeart/2018/2/layout/IconVerticalSolidList"/>
    <dgm:cxn modelId="{5F7F9E5C-E997-4604-B831-2E70A9CC8885}" type="presParOf" srcId="{3FFA01BB-5B2B-4D5F-8855-0F42B35EA14D}" destId="{86F2AC7B-3121-4B76-BF31-659696C0D79B}" srcOrd="0" destOrd="0" presId="urn:microsoft.com/office/officeart/2018/2/layout/IconVerticalSolidList"/>
    <dgm:cxn modelId="{16CC7997-F50B-4A9B-87D9-E3F8A97BEAEA}" type="presParOf" srcId="{86F2AC7B-3121-4B76-BF31-659696C0D79B}" destId="{1335D2A2-DB8C-4FF8-A922-FAC85C6E5763}" srcOrd="0" destOrd="0" presId="urn:microsoft.com/office/officeart/2018/2/layout/IconVerticalSolidList"/>
    <dgm:cxn modelId="{1D2CC2D9-973F-4E1F-B2A5-E11DBA41ED1F}" type="presParOf" srcId="{86F2AC7B-3121-4B76-BF31-659696C0D79B}" destId="{0BD53CAE-156F-48BD-B837-5D16369347CE}" srcOrd="1" destOrd="0" presId="urn:microsoft.com/office/officeart/2018/2/layout/IconVerticalSolidList"/>
    <dgm:cxn modelId="{8705EAA5-A17D-4CD5-8ADE-315FEF461267}" type="presParOf" srcId="{86F2AC7B-3121-4B76-BF31-659696C0D79B}" destId="{87DE297C-14F7-4676-95F6-DA65DA81390F}" srcOrd="2" destOrd="0" presId="urn:microsoft.com/office/officeart/2018/2/layout/IconVerticalSolidList"/>
    <dgm:cxn modelId="{6D564CAD-23DB-40C7-8D85-9ED1EB6F2EF3}" type="presParOf" srcId="{86F2AC7B-3121-4B76-BF31-659696C0D79B}" destId="{70ACEB3C-6801-45AC-9EDB-7E6ED7B1AD29}" srcOrd="3" destOrd="0" presId="urn:microsoft.com/office/officeart/2018/2/layout/IconVerticalSolidList"/>
    <dgm:cxn modelId="{C5F475D5-31B6-4C4A-A8F3-64B71B783246}" type="presParOf" srcId="{3FFA01BB-5B2B-4D5F-8855-0F42B35EA14D}" destId="{0354DF6F-0714-4E28-BA10-C58FC059B071}" srcOrd="1" destOrd="0" presId="urn:microsoft.com/office/officeart/2018/2/layout/IconVerticalSolidList"/>
    <dgm:cxn modelId="{F5B99267-85A0-4093-830D-170FAB9302E3}" type="presParOf" srcId="{3FFA01BB-5B2B-4D5F-8855-0F42B35EA14D}" destId="{5E3303F0-BADF-41B4-B5F7-D5F86114D4A2}" srcOrd="2" destOrd="0" presId="urn:microsoft.com/office/officeart/2018/2/layout/IconVerticalSolidList"/>
    <dgm:cxn modelId="{04039BC0-3685-4E5D-924A-B99C84543D19}" type="presParOf" srcId="{5E3303F0-BADF-41B4-B5F7-D5F86114D4A2}" destId="{E84C2BA1-3EE0-45CB-BB88-73142D3322FC}" srcOrd="0" destOrd="0" presId="urn:microsoft.com/office/officeart/2018/2/layout/IconVerticalSolidList"/>
    <dgm:cxn modelId="{98E0A1B3-C28B-4012-A650-B41FD9F3A116}" type="presParOf" srcId="{5E3303F0-BADF-41B4-B5F7-D5F86114D4A2}" destId="{F96365F4-BA47-4EB6-A9F1-6BB7A028B528}" srcOrd="1" destOrd="0" presId="urn:microsoft.com/office/officeart/2018/2/layout/IconVerticalSolidList"/>
    <dgm:cxn modelId="{475FC652-91F0-405D-AD31-E4D668850733}" type="presParOf" srcId="{5E3303F0-BADF-41B4-B5F7-D5F86114D4A2}" destId="{8E24FBB3-0DF3-4133-BC14-6D0AFE8ED891}" srcOrd="2" destOrd="0" presId="urn:microsoft.com/office/officeart/2018/2/layout/IconVerticalSolidList"/>
    <dgm:cxn modelId="{3D65221D-2F40-40D6-BBAC-771613E6917B}" type="presParOf" srcId="{5E3303F0-BADF-41B4-B5F7-D5F86114D4A2}" destId="{148280A5-7CD8-44CA-BA8E-32753EE90A19}" srcOrd="3" destOrd="0" presId="urn:microsoft.com/office/officeart/2018/2/layout/IconVerticalSolidList"/>
    <dgm:cxn modelId="{114FE433-0BB6-4331-9C7D-4D1DBEC65992}" type="presParOf" srcId="{3FFA01BB-5B2B-4D5F-8855-0F42B35EA14D}" destId="{64513D9A-A71F-4229-893E-C103310230C4}" srcOrd="3" destOrd="0" presId="urn:microsoft.com/office/officeart/2018/2/layout/IconVerticalSolidList"/>
    <dgm:cxn modelId="{099B82B1-B77B-4166-9059-8839AC9AA951}" type="presParOf" srcId="{3FFA01BB-5B2B-4D5F-8855-0F42B35EA14D}" destId="{46E511B6-A08F-4908-ADD5-9088AC118F5E}" srcOrd="4" destOrd="0" presId="urn:microsoft.com/office/officeart/2018/2/layout/IconVerticalSolidList"/>
    <dgm:cxn modelId="{53C44994-F9CA-4FE6-879C-AE9DF1F0826A}" type="presParOf" srcId="{46E511B6-A08F-4908-ADD5-9088AC118F5E}" destId="{B4987F63-3B09-4793-A5DA-058D63534FDE}" srcOrd="0" destOrd="0" presId="urn:microsoft.com/office/officeart/2018/2/layout/IconVerticalSolidList"/>
    <dgm:cxn modelId="{631CAB4F-BD0C-463C-89E3-464DA3FAAAE8}" type="presParOf" srcId="{46E511B6-A08F-4908-ADD5-9088AC118F5E}" destId="{6CE462AC-36A8-4E49-B784-8B4054239F3A}" srcOrd="1" destOrd="0" presId="urn:microsoft.com/office/officeart/2018/2/layout/IconVerticalSolidList"/>
    <dgm:cxn modelId="{DB44CE39-4F78-42C4-9DC1-FA054221527F}" type="presParOf" srcId="{46E511B6-A08F-4908-ADD5-9088AC118F5E}" destId="{6BBD7FF1-4D9D-4394-B8E0-19C09C00FE41}" srcOrd="2" destOrd="0" presId="urn:microsoft.com/office/officeart/2018/2/layout/IconVerticalSolidList"/>
    <dgm:cxn modelId="{279B5FD8-1B88-47E3-8E47-17C7765BC6CB}" type="presParOf" srcId="{46E511B6-A08F-4908-ADD5-9088AC118F5E}" destId="{61875E63-F97B-4431-AB16-E30B9215A61D}"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8CBAFE62-3644-44C1-B19B-C8BAD2B3B7EF}"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235DF929-ACC0-4833-8A87-0446D61B233A}">
      <dgm:prSet custT="1"/>
      <dgm:spPr/>
      <dgm:t>
        <a:bodyPr/>
        <a:lstStyle/>
        <a:p>
          <a:pPr>
            <a:lnSpc>
              <a:spcPct val="100000"/>
            </a:lnSpc>
          </a:pPr>
          <a:r>
            <a:rPr lang="de-DE" sz="1800"/>
            <a:t>Pressereisen sind authentisch und sorgen ganz automatisch für Storys und Bilder. </a:t>
          </a:r>
          <a:br>
            <a:rPr lang="de-DE" sz="1800"/>
          </a:br>
          <a:r>
            <a:rPr lang="de-DE" sz="1800"/>
            <a:t>Aber: Sie sind teuer und aufwändig! Vorlauf: etwa 6 Monate!</a:t>
          </a:r>
          <a:endParaRPr lang="en-US" sz="1800" dirty="0"/>
        </a:p>
      </dgm:t>
    </dgm:pt>
    <dgm:pt modelId="{6667A4DB-DD27-4301-A200-3EBF4F2078A3}" type="parTrans" cxnId="{7832D802-DED3-4766-A06F-D3F19802A9EB}">
      <dgm:prSet/>
      <dgm:spPr/>
      <dgm:t>
        <a:bodyPr/>
        <a:lstStyle/>
        <a:p>
          <a:endParaRPr lang="en-US"/>
        </a:p>
      </dgm:t>
    </dgm:pt>
    <dgm:pt modelId="{069CF42D-2FFF-4408-9261-7F833A9128F2}" type="sibTrans" cxnId="{7832D802-DED3-4766-A06F-D3F19802A9EB}">
      <dgm:prSet/>
      <dgm:spPr/>
      <dgm:t>
        <a:bodyPr/>
        <a:lstStyle/>
        <a:p>
          <a:endParaRPr lang="en-US"/>
        </a:p>
      </dgm:t>
    </dgm:pt>
    <dgm:pt modelId="{C3FAD25E-655E-4AD6-B2D8-6485309B53E7}">
      <dgm:prSet custT="1"/>
      <dgm:spPr/>
      <dgm:t>
        <a:bodyPr/>
        <a:lstStyle/>
        <a:p>
          <a:pPr>
            <a:lnSpc>
              <a:spcPct val="100000"/>
            </a:lnSpc>
          </a:pPr>
          <a:r>
            <a:rPr lang="de-DE" sz="1800"/>
            <a:t>Wieder gilt: Journalisten haben keine Zeit. Auf Pressereisen geht nur, wer daraus Berichterstattung machen kann. Daher: Genau diese Reporterinnen und Reporter einladen!</a:t>
          </a:r>
          <a:endParaRPr lang="en-US" sz="1800" dirty="0"/>
        </a:p>
      </dgm:t>
    </dgm:pt>
    <dgm:pt modelId="{890CD1A6-0F03-43FC-A3A0-1305F5B78737}" type="parTrans" cxnId="{40A5D05D-1019-4CDE-8BEE-48EB37A92494}">
      <dgm:prSet/>
      <dgm:spPr/>
      <dgm:t>
        <a:bodyPr/>
        <a:lstStyle/>
        <a:p>
          <a:endParaRPr lang="en-US"/>
        </a:p>
      </dgm:t>
    </dgm:pt>
    <dgm:pt modelId="{843C6D33-53E9-4E88-B245-320EBC778BDE}" type="sibTrans" cxnId="{40A5D05D-1019-4CDE-8BEE-48EB37A92494}">
      <dgm:prSet/>
      <dgm:spPr/>
      <dgm:t>
        <a:bodyPr/>
        <a:lstStyle/>
        <a:p>
          <a:endParaRPr lang="en-US"/>
        </a:p>
      </dgm:t>
    </dgm:pt>
    <dgm:pt modelId="{DD7F420C-A95D-4417-A25B-3252C94A9E23}">
      <dgm:prSet custT="1"/>
      <dgm:spPr/>
      <dgm:t>
        <a:bodyPr/>
        <a:lstStyle/>
        <a:p>
          <a:pPr>
            <a:lnSpc>
              <a:spcPct val="100000"/>
            </a:lnSpc>
          </a:pPr>
          <a:r>
            <a:rPr lang="de-DE" sz="1800"/>
            <a:t>Pressereisen sorgen für exklusive und hoffentlich spektakuläre Bilder, bspw. laden Automobil-hersteller gerne zu ungewöhnlichen Orten ein.</a:t>
          </a:r>
          <a:endParaRPr lang="en-US" sz="1800" dirty="0"/>
        </a:p>
      </dgm:t>
    </dgm:pt>
    <dgm:pt modelId="{36D0AE45-9D7C-4EF4-9115-C32B9C7DECC6}" type="parTrans" cxnId="{C6007E7E-F16C-48CC-83E4-D8FED3656974}">
      <dgm:prSet/>
      <dgm:spPr/>
      <dgm:t>
        <a:bodyPr/>
        <a:lstStyle/>
        <a:p>
          <a:endParaRPr lang="en-US"/>
        </a:p>
      </dgm:t>
    </dgm:pt>
    <dgm:pt modelId="{3E9FCA87-73F9-4AC9-BC7C-D43202685DE6}" type="sibTrans" cxnId="{C6007E7E-F16C-48CC-83E4-D8FED3656974}">
      <dgm:prSet/>
      <dgm:spPr/>
      <dgm:t>
        <a:bodyPr/>
        <a:lstStyle/>
        <a:p>
          <a:endParaRPr lang="en-US"/>
        </a:p>
      </dgm:t>
    </dgm:pt>
    <dgm:pt modelId="{5799E24B-DB43-42C1-BC7E-A36E290D7AE5}">
      <dgm:prSet custT="1"/>
      <dgm:spPr/>
      <dgm:t>
        <a:bodyPr/>
        <a:lstStyle/>
        <a:p>
          <a:pPr>
            <a:lnSpc>
              <a:spcPct val="100000"/>
            </a:lnSpc>
          </a:pPr>
          <a:r>
            <a:rPr lang="de-DE" sz="1800"/>
            <a:t>Reise buchen, Flugzeug chartern, „location check“ und Foto-Points suchen, Experten-Termine buchen,  Journalisten auswählen und einladen, Rahmenprogramm organisieren.</a:t>
          </a:r>
          <a:endParaRPr lang="en-US" sz="1800" dirty="0"/>
        </a:p>
      </dgm:t>
    </dgm:pt>
    <dgm:pt modelId="{29C85333-BD0F-4A0D-BB99-97ACA5B4A6C2}" type="parTrans" cxnId="{4E3D681B-6BDA-47CE-97F9-D23D1607A212}">
      <dgm:prSet/>
      <dgm:spPr/>
      <dgm:t>
        <a:bodyPr/>
        <a:lstStyle/>
        <a:p>
          <a:endParaRPr lang="en-US"/>
        </a:p>
      </dgm:t>
    </dgm:pt>
    <dgm:pt modelId="{0C3ED11B-1B9A-448B-9F7B-3C86DF0712BD}" type="sibTrans" cxnId="{4E3D681B-6BDA-47CE-97F9-D23D1607A212}">
      <dgm:prSet/>
      <dgm:spPr/>
      <dgm:t>
        <a:bodyPr/>
        <a:lstStyle/>
        <a:p>
          <a:endParaRPr lang="en-US"/>
        </a:p>
      </dgm:t>
    </dgm:pt>
    <dgm:pt modelId="{FE11553C-FEA5-400E-A81F-07AC67536938}">
      <dgm:prSet/>
      <dgm:spPr/>
      <dgm:t>
        <a:bodyPr/>
        <a:lstStyle/>
        <a:p>
          <a:pPr>
            <a:lnSpc>
              <a:spcPct val="100000"/>
            </a:lnSpc>
          </a:pPr>
          <a:r>
            <a:rPr lang="de-DE"/>
            <a:t>Danach: Monitoring und Clipping, Kontakt halten zu den Journalistinnen und Journalisten.</a:t>
          </a:r>
          <a:endParaRPr lang="en-US" dirty="0"/>
        </a:p>
      </dgm:t>
    </dgm:pt>
    <dgm:pt modelId="{6E7AD688-2E8F-48CE-94E0-EC54A2372CDC}" type="parTrans" cxnId="{C9D9E678-E940-4F30-8604-3D4764ACC507}">
      <dgm:prSet/>
      <dgm:spPr/>
      <dgm:t>
        <a:bodyPr/>
        <a:lstStyle/>
        <a:p>
          <a:endParaRPr lang="en-US"/>
        </a:p>
      </dgm:t>
    </dgm:pt>
    <dgm:pt modelId="{A17B2F2E-7E65-4F8D-B09A-F0626509DFE4}" type="sibTrans" cxnId="{C9D9E678-E940-4F30-8604-3D4764ACC507}">
      <dgm:prSet/>
      <dgm:spPr/>
      <dgm:t>
        <a:bodyPr/>
        <a:lstStyle/>
        <a:p>
          <a:endParaRPr lang="en-US"/>
        </a:p>
      </dgm:t>
    </dgm:pt>
    <dgm:pt modelId="{87601726-648A-4F0E-B76B-87E4722DC59A}" type="pres">
      <dgm:prSet presAssocID="{8CBAFE62-3644-44C1-B19B-C8BAD2B3B7EF}" presName="root" presStyleCnt="0">
        <dgm:presLayoutVars>
          <dgm:dir/>
          <dgm:resizeHandles val="exact"/>
        </dgm:presLayoutVars>
      </dgm:prSet>
      <dgm:spPr/>
    </dgm:pt>
    <dgm:pt modelId="{8E2A1793-CD04-4899-88BD-D02BB93D567F}" type="pres">
      <dgm:prSet presAssocID="{235DF929-ACC0-4833-8A87-0446D61B233A}" presName="compNode" presStyleCnt="0"/>
      <dgm:spPr/>
    </dgm:pt>
    <dgm:pt modelId="{0428F3A4-E9B2-4DE8-A01F-3856A34AA19A}" type="pres">
      <dgm:prSet presAssocID="{235DF929-ACC0-4833-8A87-0446D61B233A}" presName="bgRect" presStyleLbl="bgShp" presStyleIdx="0" presStyleCnt="5"/>
      <dgm:spPr/>
    </dgm:pt>
    <dgm:pt modelId="{D5E46BDB-1262-4580-BC01-AA9E716F8F7F}" type="pres">
      <dgm:prSet presAssocID="{235DF929-ACC0-4833-8A87-0446D61B233A}"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Kamera"/>
        </a:ext>
      </dgm:extLst>
    </dgm:pt>
    <dgm:pt modelId="{D6E1A19C-759B-4255-A77E-19D0A29816A4}" type="pres">
      <dgm:prSet presAssocID="{235DF929-ACC0-4833-8A87-0446D61B233A}" presName="spaceRect" presStyleCnt="0"/>
      <dgm:spPr/>
    </dgm:pt>
    <dgm:pt modelId="{C1ABFEB3-9C34-4BC2-ADCD-642C3C63EE9E}" type="pres">
      <dgm:prSet presAssocID="{235DF929-ACC0-4833-8A87-0446D61B233A}" presName="parTx" presStyleLbl="revTx" presStyleIdx="0" presStyleCnt="5">
        <dgm:presLayoutVars>
          <dgm:chMax val="0"/>
          <dgm:chPref val="0"/>
        </dgm:presLayoutVars>
      </dgm:prSet>
      <dgm:spPr/>
    </dgm:pt>
    <dgm:pt modelId="{DEBE7019-CBDA-4677-BFA0-DD9BBC30A48D}" type="pres">
      <dgm:prSet presAssocID="{069CF42D-2FFF-4408-9261-7F833A9128F2}" presName="sibTrans" presStyleCnt="0"/>
      <dgm:spPr/>
    </dgm:pt>
    <dgm:pt modelId="{74C8964E-7392-4A76-91BC-D6D5F1582EF3}" type="pres">
      <dgm:prSet presAssocID="{C3FAD25E-655E-4AD6-B2D8-6485309B53E7}" presName="compNode" presStyleCnt="0"/>
      <dgm:spPr/>
    </dgm:pt>
    <dgm:pt modelId="{C13D6DFC-6870-4D16-95F3-8F1704F56B0E}" type="pres">
      <dgm:prSet presAssocID="{C3FAD25E-655E-4AD6-B2D8-6485309B53E7}" presName="bgRect" presStyleLbl="bgShp" presStyleIdx="1" presStyleCnt="5"/>
      <dgm:spPr/>
    </dgm:pt>
    <dgm:pt modelId="{D09FFDF9-8A71-444F-B9B7-F687D30248FE}" type="pres">
      <dgm:prSet presAssocID="{C3FAD25E-655E-4AD6-B2D8-6485309B53E7}"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Target Audience"/>
        </a:ext>
      </dgm:extLst>
    </dgm:pt>
    <dgm:pt modelId="{8C1C86EE-729A-413D-9FDC-E547B8FA3DA8}" type="pres">
      <dgm:prSet presAssocID="{C3FAD25E-655E-4AD6-B2D8-6485309B53E7}" presName="spaceRect" presStyleCnt="0"/>
      <dgm:spPr/>
    </dgm:pt>
    <dgm:pt modelId="{A8674F5B-FE6D-496C-81B2-F72ABE0D430E}" type="pres">
      <dgm:prSet presAssocID="{C3FAD25E-655E-4AD6-B2D8-6485309B53E7}" presName="parTx" presStyleLbl="revTx" presStyleIdx="1" presStyleCnt="5">
        <dgm:presLayoutVars>
          <dgm:chMax val="0"/>
          <dgm:chPref val="0"/>
        </dgm:presLayoutVars>
      </dgm:prSet>
      <dgm:spPr/>
    </dgm:pt>
    <dgm:pt modelId="{6559066C-308C-4E77-8D19-C3AA91ADE504}" type="pres">
      <dgm:prSet presAssocID="{843C6D33-53E9-4E88-B245-320EBC778BDE}" presName="sibTrans" presStyleCnt="0"/>
      <dgm:spPr/>
    </dgm:pt>
    <dgm:pt modelId="{673ABD59-8C8A-4A0A-B706-BE40E702C1C2}" type="pres">
      <dgm:prSet presAssocID="{DD7F420C-A95D-4417-A25B-3252C94A9E23}" presName="compNode" presStyleCnt="0"/>
      <dgm:spPr/>
    </dgm:pt>
    <dgm:pt modelId="{EA21CD87-9152-4324-97CA-47E9C3D23A0B}" type="pres">
      <dgm:prSet presAssocID="{DD7F420C-A95D-4417-A25B-3252C94A9E23}" presName="bgRect" presStyleLbl="bgShp" presStyleIdx="2" presStyleCnt="5"/>
      <dgm:spPr/>
    </dgm:pt>
    <dgm:pt modelId="{C09EB5CC-5AD4-425E-849F-A63FC7906E82}" type="pres">
      <dgm:prSet presAssocID="{DD7F420C-A95D-4417-A25B-3252C94A9E23}"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Japanese Dolls"/>
        </a:ext>
      </dgm:extLst>
    </dgm:pt>
    <dgm:pt modelId="{2430FE0F-5F25-4619-B2E9-DEE8E1F67AC8}" type="pres">
      <dgm:prSet presAssocID="{DD7F420C-A95D-4417-A25B-3252C94A9E23}" presName="spaceRect" presStyleCnt="0"/>
      <dgm:spPr/>
    </dgm:pt>
    <dgm:pt modelId="{5AAE81A4-4FB8-4230-A0B3-E5EA3D8D85AE}" type="pres">
      <dgm:prSet presAssocID="{DD7F420C-A95D-4417-A25B-3252C94A9E23}" presName="parTx" presStyleLbl="revTx" presStyleIdx="2" presStyleCnt="5">
        <dgm:presLayoutVars>
          <dgm:chMax val="0"/>
          <dgm:chPref val="0"/>
        </dgm:presLayoutVars>
      </dgm:prSet>
      <dgm:spPr/>
    </dgm:pt>
    <dgm:pt modelId="{23F0FE6E-BC7F-4256-9EE8-7E88D21956BD}" type="pres">
      <dgm:prSet presAssocID="{3E9FCA87-73F9-4AC9-BC7C-D43202685DE6}" presName="sibTrans" presStyleCnt="0"/>
      <dgm:spPr/>
    </dgm:pt>
    <dgm:pt modelId="{AEBE6CF5-7A9E-4B63-89AF-03646C20E0B3}" type="pres">
      <dgm:prSet presAssocID="{5799E24B-DB43-42C1-BC7E-A36E290D7AE5}" presName="compNode" presStyleCnt="0"/>
      <dgm:spPr/>
    </dgm:pt>
    <dgm:pt modelId="{D4A7E801-15BF-4F3F-90D2-0D4BD6D38EEC}" type="pres">
      <dgm:prSet presAssocID="{5799E24B-DB43-42C1-BC7E-A36E290D7AE5}" presName="bgRect" presStyleLbl="bgShp" presStyleIdx="3" presStyleCnt="5"/>
      <dgm:spPr/>
    </dgm:pt>
    <dgm:pt modelId="{E4781C9F-F0C8-4BC6-94BD-79576220241F}" type="pres">
      <dgm:prSet presAssocID="{5799E24B-DB43-42C1-BC7E-A36E290D7AE5}"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Airplane"/>
        </a:ext>
      </dgm:extLst>
    </dgm:pt>
    <dgm:pt modelId="{E42F3D5F-96B9-4FFD-A14D-5B10C7A57C00}" type="pres">
      <dgm:prSet presAssocID="{5799E24B-DB43-42C1-BC7E-A36E290D7AE5}" presName="spaceRect" presStyleCnt="0"/>
      <dgm:spPr/>
    </dgm:pt>
    <dgm:pt modelId="{81DC16A1-EB92-400E-89E2-A5FF6E0735AE}" type="pres">
      <dgm:prSet presAssocID="{5799E24B-DB43-42C1-BC7E-A36E290D7AE5}" presName="parTx" presStyleLbl="revTx" presStyleIdx="3" presStyleCnt="5">
        <dgm:presLayoutVars>
          <dgm:chMax val="0"/>
          <dgm:chPref val="0"/>
        </dgm:presLayoutVars>
      </dgm:prSet>
      <dgm:spPr/>
    </dgm:pt>
    <dgm:pt modelId="{D42445C0-75DF-41A0-9B49-DE4C29181B81}" type="pres">
      <dgm:prSet presAssocID="{0C3ED11B-1B9A-448B-9F7B-3C86DF0712BD}" presName="sibTrans" presStyleCnt="0"/>
      <dgm:spPr/>
    </dgm:pt>
    <dgm:pt modelId="{0F645F0D-785C-4085-AA9C-1C802285901A}" type="pres">
      <dgm:prSet presAssocID="{FE11553C-FEA5-400E-A81F-07AC67536938}" presName="compNode" presStyleCnt="0"/>
      <dgm:spPr/>
    </dgm:pt>
    <dgm:pt modelId="{962E0815-3408-4E12-8D34-60FF028186A8}" type="pres">
      <dgm:prSet presAssocID="{FE11553C-FEA5-400E-A81F-07AC67536938}" presName="bgRect" presStyleLbl="bgShp" presStyleIdx="4" presStyleCnt="5"/>
      <dgm:spPr/>
    </dgm:pt>
    <dgm:pt modelId="{09E77818-5F1F-4810-A6A0-1853CBF720D6}" type="pres">
      <dgm:prSet presAssocID="{FE11553C-FEA5-400E-A81F-07AC67536938}"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Newspaper"/>
        </a:ext>
      </dgm:extLst>
    </dgm:pt>
    <dgm:pt modelId="{A9B0858A-03DE-49B0-8301-DD0E74566234}" type="pres">
      <dgm:prSet presAssocID="{FE11553C-FEA5-400E-A81F-07AC67536938}" presName="spaceRect" presStyleCnt="0"/>
      <dgm:spPr/>
    </dgm:pt>
    <dgm:pt modelId="{6761F41E-D7CC-42C4-AD28-B02EF10DABA2}" type="pres">
      <dgm:prSet presAssocID="{FE11553C-FEA5-400E-A81F-07AC67536938}" presName="parTx" presStyleLbl="revTx" presStyleIdx="4" presStyleCnt="5">
        <dgm:presLayoutVars>
          <dgm:chMax val="0"/>
          <dgm:chPref val="0"/>
        </dgm:presLayoutVars>
      </dgm:prSet>
      <dgm:spPr/>
    </dgm:pt>
  </dgm:ptLst>
  <dgm:cxnLst>
    <dgm:cxn modelId="{7832D802-DED3-4766-A06F-D3F19802A9EB}" srcId="{8CBAFE62-3644-44C1-B19B-C8BAD2B3B7EF}" destId="{235DF929-ACC0-4833-8A87-0446D61B233A}" srcOrd="0" destOrd="0" parTransId="{6667A4DB-DD27-4301-A200-3EBF4F2078A3}" sibTransId="{069CF42D-2FFF-4408-9261-7F833A9128F2}"/>
    <dgm:cxn modelId="{D5DCA208-07C4-4673-A559-04140FB7D91D}" type="presOf" srcId="{DD7F420C-A95D-4417-A25B-3252C94A9E23}" destId="{5AAE81A4-4FB8-4230-A0B3-E5EA3D8D85AE}" srcOrd="0" destOrd="0" presId="urn:microsoft.com/office/officeart/2018/2/layout/IconVerticalSolidList"/>
    <dgm:cxn modelId="{4E3D681B-6BDA-47CE-97F9-D23D1607A212}" srcId="{8CBAFE62-3644-44C1-B19B-C8BAD2B3B7EF}" destId="{5799E24B-DB43-42C1-BC7E-A36E290D7AE5}" srcOrd="3" destOrd="0" parTransId="{29C85333-BD0F-4A0D-BB99-97ACA5B4A6C2}" sibTransId="{0C3ED11B-1B9A-448B-9F7B-3C86DF0712BD}"/>
    <dgm:cxn modelId="{03237926-CC4B-4745-B207-99C5EDF20DA3}" type="presOf" srcId="{8CBAFE62-3644-44C1-B19B-C8BAD2B3B7EF}" destId="{87601726-648A-4F0E-B76B-87E4722DC59A}" srcOrd="0" destOrd="0" presId="urn:microsoft.com/office/officeart/2018/2/layout/IconVerticalSolidList"/>
    <dgm:cxn modelId="{DEDED32B-E482-4826-B4C3-0AE8EFE3601A}" type="presOf" srcId="{C3FAD25E-655E-4AD6-B2D8-6485309B53E7}" destId="{A8674F5B-FE6D-496C-81B2-F72ABE0D430E}" srcOrd="0" destOrd="0" presId="urn:microsoft.com/office/officeart/2018/2/layout/IconVerticalSolidList"/>
    <dgm:cxn modelId="{40A5D05D-1019-4CDE-8BEE-48EB37A92494}" srcId="{8CBAFE62-3644-44C1-B19B-C8BAD2B3B7EF}" destId="{C3FAD25E-655E-4AD6-B2D8-6485309B53E7}" srcOrd="1" destOrd="0" parTransId="{890CD1A6-0F03-43FC-A3A0-1305F5B78737}" sibTransId="{843C6D33-53E9-4E88-B245-320EBC778BDE}"/>
    <dgm:cxn modelId="{143C5260-DE9A-4E97-A8F1-C38435EC6CCE}" type="presOf" srcId="{5799E24B-DB43-42C1-BC7E-A36E290D7AE5}" destId="{81DC16A1-EB92-400E-89E2-A5FF6E0735AE}" srcOrd="0" destOrd="0" presId="urn:microsoft.com/office/officeart/2018/2/layout/IconVerticalSolidList"/>
    <dgm:cxn modelId="{D297BA63-4827-4C0A-A359-E0C3E771E035}" type="presOf" srcId="{235DF929-ACC0-4833-8A87-0446D61B233A}" destId="{C1ABFEB3-9C34-4BC2-ADCD-642C3C63EE9E}" srcOrd="0" destOrd="0" presId="urn:microsoft.com/office/officeart/2018/2/layout/IconVerticalSolidList"/>
    <dgm:cxn modelId="{C9D9E678-E940-4F30-8604-3D4764ACC507}" srcId="{8CBAFE62-3644-44C1-B19B-C8BAD2B3B7EF}" destId="{FE11553C-FEA5-400E-A81F-07AC67536938}" srcOrd="4" destOrd="0" parTransId="{6E7AD688-2E8F-48CE-94E0-EC54A2372CDC}" sibTransId="{A17B2F2E-7E65-4F8D-B09A-F0626509DFE4}"/>
    <dgm:cxn modelId="{154F3D79-E29B-49BC-BBA1-3680C7C1BE94}" type="presOf" srcId="{FE11553C-FEA5-400E-A81F-07AC67536938}" destId="{6761F41E-D7CC-42C4-AD28-B02EF10DABA2}" srcOrd="0" destOrd="0" presId="urn:microsoft.com/office/officeart/2018/2/layout/IconVerticalSolidList"/>
    <dgm:cxn modelId="{C6007E7E-F16C-48CC-83E4-D8FED3656974}" srcId="{8CBAFE62-3644-44C1-B19B-C8BAD2B3B7EF}" destId="{DD7F420C-A95D-4417-A25B-3252C94A9E23}" srcOrd="2" destOrd="0" parTransId="{36D0AE45-9D7C-4EF4-9115-C32B9C7DECC6}" sibTransId="{3E9FCA87-73F9-4AC9-BC7C-D43202685DE6}"/>
    <dgm:cxn modelId="{D1F7F4A5-8F97-45A2-87C2-C15EA87B7F31}" type="presParOf" srcId="{87601726-648A-4F0E-B76B-87E4722DC59A}" destId="{8E2A1793-CD04-4899-88BD-D02BB93D567F}" srcOrd="0" destOrd="0" presId="urn:microsoft.com/office/officeart/2018/2/layout/IconVerticalSolidList"/>
    <dgm:cxn modelId="{B6C427B9-6289-45BD-86EC-082D23861838}" type="presParOf" srcId="{8E2A1793-CD04-4899-88BD-D02BB93D567F}" destId="{0428F3A4-E9B2-4DE8-A01F-3856A34AA19A}" srcOrd="0" destOrd="0" presId="urn:microsoft.com/office/officeart/2018/2/layout/IconVerticalSolidList"/>
    <dgm:cxn modelId="{C96C9B05-DAB5-4EEF-B349-FCAEF190A4FF}" type="presParOf" srcId="{8E2A1793-CD04-4899-88BD-D02BB93D567F}" destId="{D5E46BDB-1262-4580-BC01-AA9E716F8F7F}" srcOrd="1" destOrd="0" presId="urn:microsoft.com/office/officeart/2018/2/layout/IconVerticalSolidList"/>
    <dgm:cxn modelId="{121252A6-982B-43A5-8F22-765382F00F1A}" type="presParOf" srcId="{8E2A1793-CD04-4899-88BD-D02BB93D567F}" destId="{D6E1A19C-759B-4255-A77E-19D0A29816A4}" srcOrd="2" destOrd="0" presId="urn:microsoft.com/office/officeart/2018/2/layout/IconVerticalSolidList"/>
    <dgm:cxn modelId="{FC62C4DE-ED18-4D75-AF17-C5EE32091C3D}" type="presParOf" srcId="{8E2A1793-CD04-4899-88BD-D02BB93D567F}" destId="{C1ABFEB3-9C34-4BC2-ADCD-642C3C63EE9E}" srcOrd="3" destOrd="0" presId="urn:microsoft.com/office/officeart/2018/2/layout/IconVerticalSolidList"/>
    <dgm:cxn modelId="{BE5F99E1-5B6C-4204-922F-B68DE980E7CC}" type="presParOf" srcId="{87601726-648A-4F0E-B76B-87E4722DC59A}" destId="{DEBE7019-CBDA-4677-BFA0-DD9BBC30A48D}" srcOrd="1" destOrd="0" presId="urn:microsoft.com/office/officeart/2018/2/layout/IconVerticalSolidList"/>
    <dgm:cxn modelId="{71ABDEED-4732-40D0-AF80-A5606D58DFA4}" type="presParOf" srcId="{87601726-648A-4F0E-B76B-87E4722DC59A}" destId="{74C8964E-7392-4A76-91BC-D6D5F1582EF3}" srcOrd="2" destOrd="0" presId="urn:microsoft.com/office/officeart/2018/2/layout/IconVerticalSolidList"/>
    <dgm:cxn modelId="{1EAB25E0-2DE3-42A6-BAF3-4E1F3E84BF42}" type="presParOf" srcId="{74C8964E-7392-4A76-91BC-D6D5F1582EF3}" destId="{C13D6DFC-6870-4D16-95F3-8F1704F56B0E}" srcOrd="0" destOrd="0" presId="urn:microsoft.com/office/officeart/2018/2/layout/IconVerticalSolidList"/>
    <dgm:cxn modelId="{6E3AD53D-DE4A-43A8-AB00-B0E0C1BE67A9}" type="presParOf" srcId="{74C8964E-7392-4A76-91BC-D6D5F1582EF3}" destId="{D09FFDF9-8A71-444F-B9B7-F687D30248FE}" srcOrd="1" destOrd="0" presId="urn:microsoft.com/office/officeart/2018/2/layout/IconVerticalSolidList"/>
    <dgm:cxn modelId="{F58202A5-8E05-4319-95A9-BAE4BFB16977}" type="presParOf" srcId="{74C8964E-7392-4A76-91BC-D6D5F1582EF3}" destId="{8C1C86EE-729A-413D-9FDC-E547B8FA3DA8}" srcOrd="2" destOrd="0" presId="urn:microsoft.com/office/officeart/2018/2/layout/IconVerticalSolidList"/>
    <dgm:cxn modelId="{290155D7-263A-4A5F-B4C1-5B6748041A72}" type="presParOf" srcId="{74C8964E-7392-4A76-91BC-D6D5F1582EF3}" destId="{A8674F5B-FE6D-496C-81B2-F72ABE0D430E}" srcOrd="3" destOrd="0" presId="urn:microsoft.com/office/officeart/2018/2/layout/IconVerticalSolidList"/>
    <dgm:cxn modelId="{18360254-CC8D-4804-A315-C29F47ED9BF7}" type="presParOf" srcId="{87601726-648A-4F0E-B76B-87E4722DC59A}" destId="{6559066C-308C-4E77-8D19-C3AA91ADE504}" srcOrd="3" destOrd="0" presId="urn:microsoft.com/office/officeart/2018/2/layout/IconVerticalSolidList"/>
    <dgm:cxn modelId="{D520C86C-D0EA-4C92-B675-04146D6321B9}" type="presParOf" srcId="{87601726-648A-4F0E-B76B-87E4722DC59A}" destId="{673ABD59-8C8A-4A0A-B706-BE40E702C1C2}" srcOrd="4" destOrd="0" presId="urn:microsoft.com/office/officeart/2018/2/layout/IconVerticalSolidList"/>
    <dgm:cxn modelId="{75BD3399-C656-4B33-9DFB-03475FDC8DF4}" type="presParOf" srcId="{673ABD59-8C8A-4A0A-B706-BE40E702C1C2}" destId="{EA21CD87-9152-4324-97CA-47E9C3D23A0B}" srcOrd="0" destOrd="0" presId="urn:microsoft.com/office/officeart/2018/2/layout/IconVerticalSolidList"/>
    <dgm:cxn modelId="{921E9707-6C11-49A1-9485-759F5AAF8B69}" type="presParOf" srcId="{673ABD59-8C8A-4A0A-B706-BE40E702C1C2}" destId="{C09EB5CC-5AD4-425E-849F-A63FC7906E82}" srcOrd="1" destOrd="0" presId="urn:microsoft.com/office/officeart/2018/2/layout/IconVerticalSolidList"/>
    <dgm:cxn modelId="{4BA92AD6-4B37-4C37-8F47-2C33864D25F0}" type="presParOf" srcId="{673ABD59-8C8A-4A0A-B706-BE40E702C1C2}" destId="{2430FE0F-5F25-4619-B2E9-DEE8E1F67AC8}" srcOrd="2" destOrd="0" presId="urn:microsoft.com/office/officeart/2018/2/layout/IconVerticalSolidList"/>
    <dgm:cxn modelId="{4C8E1B5E-22D7-461B-AE3D-2A3895551A8C}" type="presParOf" srcId="{673ABD59-8C8A-4A0A-B706-BE40E702C1C2}" destId="{5AAE81A4-4FB8-4230-A0B3-E5EA3D8D85AE}" srcOrd="3" destOrd="0" presId="urn:microsoft.com/office/officeart/2018/2/layout/IconVerticalSolidList"/>
    <dgm:cxn modelId="{AB3C2752-45A3-45BF-9D8B-AB5FE8DA9F42}" type="presParOf" srcId="{87601726-648A-4F0E-B76B-87E4722DC59A}" destId="{23F0FE6E-BC7F-4256-9EE8-7E88D21956BD}" srcOrd="5" destOrd="0" presId="urn:microsoft.com/office/officeart/2018/2/layout/IconVerticalSolidList"/>
    <dgm:cxn modelId="{FFAFEC7F-E3D4-46D1-BE02-C480CEDD4CF8}" type="presParOf" srcId="{87601726-648A-4F0E-B76B-87E4722DC59A}" destId="{AEBE6CF5-7A9E-4B63-89AF-03646C20E0B3}" srcOrd="6" destOrd="0" presId="urn:microsoft.com/office/officeart/2018/2/layout/IconVerticalSolidList"/>
    <dgm:cxn modelId="{C3C5DDA8-E432-494C-8D65-2FC43AE8A61E}" type="presParOf" srcId="{AEBE6CF5-7A9E-4B63-89AF-03646C20E0B3}" destId="{D4A7E801-15BF-4F3F-90D2-0D4BD6D38EEC}" srcOrd="0" destOrd="0" presId="urn:microsoft.com/office/officeart/2018/2/layout/IconVerticalSolidList"/>
    <dgm:cxn modelId="{D32B5400-64F7-4CF9-89E0-99CD1DFAC7E9}" type="presParOf" srcId="{AEBE6CF5-7A9E-4B63-89AF-03646C20E0B3}" destId="{E4781C9F-F0C8-4BC6-94BD-79576220241F}" srcOrd="1" destOrd="0" presId="urn:microsoft.com/office/officeart/2018/2/layout/IconVerticalSolidList"/>
    <dgm:cxn modelId="{90D25B77-AF41-4D0C-A813-BB50507DEAFE}" type="presParOf" srcId="{AEBE6CF5-7A9E-4B63-89AF-03646C20E0B3}" destId="{E42F3D5F-96B9-4FFD-A14D-5B10C7A57C00}" srcOrd="2" destOrd="0" presId="urn:microsoft.com/office/officeart/2018/2/layout/IconVerticalSolidList"/>
    <dgm:cxn modelId="{A6864136-F62D-4C77-82E6-034D9A8EE1FE}" type="presParOf" srcId="{AEBE6CF5-7A9E-4B63-89AF-03646C20E0B3}" destId="{81DC16A1-EB92-400E-89E2-A5FF6E0735AE}" srcOrd="3" destOrd="0" presId="urn:microsoft.com/office/officeart/2018/2/layout/IconVerticalSolidList"/>
    <dgm:cxn modelId="{7C363E9D-C911-487D-B0CC-863F490DAB1D}" type="presParOf" srcId="{87601726-648A-4F0E-B76B-87E4722DC59A}" destId="{D42445C0-75DF-41A0-9B49-DE4C29181B81}" srcOrd="7" destOrd="0" presId="urn:microsoft.com/office/officeart/2018/2/layout/IconVerticalSolidList"/>
    <dgm:cxn modelId="{4F834AD2-D037-4615-851C-85DBD5E3C945}" type="presParOf" srcId="{87601726-648A-4F0E-B76B-87E4722DC59A}" destId="{0F645F0D-785C-4085-AA9C-1C802285901A}" srcOrd="8" destOrd="0" presId="urn:microsoft.com/office/officeart/2018/2/layout/IconVerticalSolidList"/>
    <dgm:cxn modelId="{268D96EA-C804-4599-A7A0-F582EAFC77CE}" type="presParOf" srcId="{0F645F0D-785C-4085-AA9C-1C802285901A}" destId="{962E0815-3408-4E12-8D34-60FF028186A8}" srcOrd="0" destOrd="0" presId="urn:microsoft.com/office/officeart/2018/2/layout/IconVerticalSolidList"/>
    <dgm:cxn modelId="{73AE1AD5-71FA-4B23-98D8-B7E5AB8816FB}" type="presParOf" srcId="{0F645F0D-785C-4085-AA9C-1C802285901A}" destId="{09E77818-5F1F-4810-A6A0-1853CBF720D6}" srcOrd="1" destOrd="0" presId="urn:microsoft.com/office/officeart/2018/2/layout/IconVerticalSolidList"/>
    <dgm:cxn modelId="{31E2A921-9052-4857-ADDA-368A33F77C6F}" type="presParOf" srcId="{0F645F0D-785C-4085-AA9C-1C802285901A}" destId="{A9B0858A-03DE-49B0-8301-DD0E74566234}" srcOrd="2" destOrd="0" presId="urn:microsoft.com/office/officeart/2018/2/layout/IconVerticalSolidList"/>
    <dgm:cxn modelId="{AF443EFD-CBC7-4F30-9A15-B44138F33ACF}" type="presParOf" srcId="{0F645F0D-785C-4085-AA9C-1C802285901A}" destId="{6761F41E-D7CC-42C4-AD28-B02EF10DABA2}" srcOrd="3" destOrd="0" presId="urn:microsoft.com/office/officeart/2018/2/layout/IconVerticalSoli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C99B601-634C-4F13-B956-2278D4E2C694}" type="doc">
      <dgm:prSet loTypeId="urn:microsoft.com/office/officeart/2016/7/layout/LinearBlockProcessNumbered" loCatId="process" qsTypeId="urn:microsoft.com/office/officeart/2005/8/quickstyle/simple1" qsCatId="simple" csTypeId="urn:microsoft.com/office/officeart/2005/8/colors/accent1_2" csCatId="accent1" phldr="1"/>
      <dgm:spPr/>
      <dgm:t>
        <a:bodyPr/>
        <a:lstStyle/>
        <a:p>
          <a:endParaRPr lang="en-US"/>
        </a:p>
      </dgm:t>
    </dgm:pt>
    <dgm:pt modelId="{693E3415-E7E4-4486-B953-874E3D9ECE90}">
      <dgm:prSet/>
      <dgm:spPr/>
      <dgm:t>
        <a:bodyPr/>
        <a:lstStyle/>
        <a:p>
          <a:r>
            <a:rPr lang="de-DE" dirty="0">
              <a:latin typeface="Myriad Pro"/>
            </a:rPr>
            <a:t>Pressestellen müssen  professioneller sein als normale Redaktionen.</a:t>
          </a:r>
          <a:endParaRPr lang="en-US" dirty="0">
            <a:latin typeface="Myriad Pro"/>
          </a:endParaRPr>
        </a:p>
      </dgm:t>
    </dgm:pt>
    <dgm:pt modelId="{B6124E2B-E355-4CFD-ADA6-31B662521EDF}" type="parTrans" cxnId="{433CDA01-1296-44E6-B402-D3A1DA292945}">
      <dgm:prSet/>
      <dgm:spPr/>
      <dgm:t>
        <a:bodyPr/>
        <a:lstStyle/>
        <a:p>
          <a:endParaRPr lang="en-US"/>
        </a:p>
      </dgm:t>
    </dgm:pt>
    <dgm:pt modelId="{722F22A8-957F-4D0E-8636-829059C6B90D}" type="sibTrans" cxnId="{433CDA01-1296-44E6-B402-D3A1DA292945}">
      <dgm:prSet phldrT="01"/>
      <dgm:spPr/>
      <dgm:t>
        <a:bodyPr/>
        <a:lstStyle/>
        <a:p>
          <a:r>
            <a:rPr lang="en-US"/>
            <a:t>01</a:t>
          </a:r>
        </a:p>
      </dgm:t>
    </dgm:pt>
    <dgm:pt modelId="{44FAD82B-FFC3-4E58-A586-7B3C558DF37F}">
      <dgm:prSet/>
      <dgm:spPr/>
      <dgm:t>
        <a:bodyPr/>
        <a:lstStyle/>
        <a:p>
          <a:r>
            <a:rPr lang="de-DE">
              <a:latin typeface="Myriad Pro"/>
            </a:rPr>
            <a:t>Pressestellen sollten mehr Ressourcen und Know-how haben als die Redaktionen.</a:t>
          </a:r>
          <a:endParaRPr lang="en-US" dirty="0">
            <a:latin typeface="Myriad Pro"/>
          </a:endParaRPr>
        </a:p>
      </dgm:t>
    </dgm:pt>
    <dgm:pt modelId="{5BD6BDD3-2246-491E-B904-2D5A10D021C4}" type="parTrans" cxnId="{16922992-6B29-4D29-8717-AF7E25AB076E}">
      <dgm:prSet/>
      <dgm:spPr/>
      <dgm:t>
        <a:bodyPr/>
        <a:lstStyle/>
        <a:p>
          <a:endParaRPr lang="en-US"/>
        </a:p>
      </dgm:t>
    </dgm:pt>
    <dgm:pt modelId="{24F0C08E-DC43-4762-AF8D-DE085761E15E}" type="sibTrans" cxnId="{16922992-6B29-4D29-8717-AF7E25AB076E}">
      <dgm:prSet phldrT="02"/>
      <dgm:spPr/>
      <dgm:t>
        <a:bodyPr/>
        <a:lstStyle/>
        <a:p>
          <a:r>
            <a:rPr lang="en-US"/>
            <a:t>02</a:t>
          </a:r>
        </a:p>
      </dgm:t>
    </dgm:pt>
    <dgm:pt modelId="{5F889A85-0022-4AA3-9F05-BCDD7F43B90C}">
      <dgm:prSet/>
      <dgm:spPr/>
      <dgm:t>
        <a:bodyPr/>
        <a:lstStyle/>
        <a:p>
          <a:r>
            <a:rPr lang="de-DE">
              <a:latin typeface="Myriad Pro"/>
            </a:rPr>
            <a:t>Pressestellen sollen Redaktionen auf Augenhöhe begegnen…</a:t>
          </a:r>
          <a:endParaRPr lang="en-US">
            <a:latin typeface="Myriad Pro"/>
          </a:endParaRPr>
        </a:p>
      </dgm:t>
    </dgm:pt>
    <dgm:pt modelId="{7266B05E-467F-4CF0-B885-D67BD08FB08D}" type="parTrans" cxnId="{ADBA6ED2-EF8E-477C-9E52-F3F204DDD53D}">
      <dgm:prSet/>
      <dgm:spPr/>
      <dgm:t>
        <a:bodyPr/>
        <a:lstStyle/>
        <a:p>
          <a:endParaRPr lang="en-US"/>
        </a:p>
      </dgm:t>
    </dgm:pt>
    <dgm:pt modelId="{EB2020F9-1945-46CD-83BD-CD09E876982C}" type="sibTrans" cxnId="{ADBA6ED2-EF8E-477C-9E52-F3F204DDD53D}">
      <dgm:prSet phldrT="03"/>
      <dgm:spPr/>
      <dgm:t>
        <a:bodyPr/>
        <a:lstStyle/>
        <a:p>
          <a:r>
            <a:rPr lang="en-US"/>
            <a:t>03</a:t>
          </a:r>
        </a:p>
      </dgm:t>
    </dgm:pt>
    <dgm:pt modelId="{9EB068B4-A6B7-4195-8770-B29E63BB02CA}">
      <dgm:prSet/>
      <dgm:spPr/>
      <dgm:t>
        <a:bodyPr/>
        <a:lstStyle/>
        <a:p>
          <a:r>
            <a:rPr lang="de-DE">
              <a:latin typeface="Myriad Pro"/>
            </a:rPr>
            <a:t>… und als verlässliche Quellen und Dialogpartner wahrgenommen werden.   </a:t>
          </a:r>
          <a:endParaRPr lang="en-US">
            <a:latin typeface="Myriad Pro"/>
          </a:endParaRPr>
        </a:p>
      </dgm:t>
    </dgm:pt>
    <dgm:pt modelId="{A2C8B62F-29A1-4F90-9A39-05B5C4B1EDF8}" type="parTrans" cxnId="{D68CBB63-E7F9-4B3A-A173-B375DEA762BB}">
      <dgm:prSet/>
      <dgm:spPr/>
      <dgm:t>
        <a:bodyPr/>
        <a:lstStyle/>
        <a:p>
          <a:endParaRPr lang="en-US"/>
        </a:p>
      </dgm:t>
    </dgm:pt>
    <dgm:pt modelId="{ED3F5431-475E-41F4-8CF7-23955EC6F0F1}" type="sibTrans" cxnId="{D68CBB63-E7F9-4B3A-A173-B375DEA762BB}">
      <dgm:prSet phldrT="04"/>
      <dgm:spPr/>
      <dgm:t>
        <a:bodyPr/>
        <a:lstStyle/>
        <a:p>
          <a:r>
            <a:rPr lang="en-US"/>
            <a:t>04</a:t>
          </a:r>
        </a:p>
      </dgm:t>
    </dgm:pt>
    <dgm:pt modelId="{273E2BB6-AECE-4120-98BA-8D78FF162785}" type="pres">
      <dgm:prSet presAssocID="{CC99B601-634C-4F13-B956-2278D4E2C694}" presName="Name0" presStyleCnt="0">
        <dgm:presLayoutVars>
          <dgm:animLvl val="lvl"/>
          <dgm:resizeHandles val="exact"/>
        </dgm:presLayoutVars>
      </dgm:prSet>
      <dgm:spPr/>
    </dgm:pt>
    <dgm:pt modelId="{8FC4DCA3-B8E1-4AAE-8516-FB914D2BB795}" type="pres">
      <dgm:prSet presAssocID="{693E3415-E7E4-4486-B953-874E3D9ECE90}" presName="compositeNode" presStyleCnt="0">
        <dgm:presLayoutVars>
          <dgm:bulletEnabled val="1"/>
        </dgm:presLayoutVars>
      </dgm:prSet>
      <dgm:spPr/>
    </dgm:pt>
    <dgm:pt modelId="{0CC36CC4-C0B9-4E2B-BE5E-0717EAD2694A}" type="pres">
      <dgm:prSet presAssocID="{693E3415-E7E4-4486-B953-874E3D9ECE90}" presName="bgRect" presStyleLbl="alignNode1" presStyleIdx="0" presStyleCnt="4"/>
      <dgm:spPr/>
    </dgm:pt>
    <dgm:pt modelId="{55BCE261-A0A8-4FFA-9A43-36B8509AE6D2}" type="pres">
      <dgm:prSet presAssocID="{722F22A8-957F-4D0E-8636-829059C6B90D}" presName="sibTransNodeRect" presStyleLbl="alignNode1" presStyleIdx="0" presStyleCnt="4">
        <dgm:presLayoutVars>
          <dgm:chMax val="0"/>
          <dgm:bulletEnabled val="1"/>
        </dgm:presLayoutVars>
      </dgm:prSet>
      <dgm:spPr/>
    </dgm:pt>
    <dgm:pt modelId="{FEE3D704-1C74-4534-B052-3E323AF3B24E}" type="pres">
      <dgm:prSet presAssocID="{693E3415-E7E4-4486-B953-874E3D9ECE90}" presName="nodeRect" presStyleLbl="alignNode1" presStyleIdx="0" presStyleCnt="4">
        <dgm:presLayoutVars>
          <dgm:bulletEnabled val="1"/>
        </dgm:presLayoutVars>
      </dgm:prSet>
      <dgm:spPr/>
    </dgm:pt>
    <dgm:pt modelId="{47CAB10E-86EB-4DF6-920D-1DE8C796B401}" type="pres">
      <dgm:prSet presAssocID="{722F22A8-957F-4D0E-8636-829059C6B90D}" presName="sibTrans" presStyleCnt="0"/>
      <dgm:spPr/>
    </dgm:pt>
    <dgm:pt modelId="{457D1141-88D1-4108-AE99-6731B9299398}" type="pres">
      <dgm:prSet presAssocID="{44FAD82B-FFC3-4E58-A586-7B3C558DF37F}" presName="compositeNode" presStyleCnt="0">
        <dgm:presLayoutVars>
          <dgm:bulletEnabled val="1"/>
        </dgm:presLayoutVars>
      </dgm:prSet>
      <dgm:spPr/>
    </dgm:pt>
    <dgm:pt modelId="{6979E374-E9DD-4121-B6D5-4517D5F51E76}" type="pres">
      <dgm:prSet presAssocID="{44FAD82B-FFC3-4E58-A586-7B3C558DF37F}" presName="bgRect" presStyleLbl="alignNode1" presStyleIdx="1" presStyleCnt="4"/>
      <dgm:spPr/>
    </dgm:pt>
    <dgm:pt modelId="{AE0260E4-3CCC-4356-AC4B-A21794AAEB3B}" type="pres">
      <dgm:prSet presAssocID="{24F0C08E-DC43-4762-AF8D-DE085761E15E}" presName="sibTransNodeRect" presStyleLbl="alignNode1" presStyleIdx="1" presStyleCnt="4">
        <dgm:presLayoutVars>
          <dgm:chMax val="0"/>
          <dgm:bulletEnabled val="1"/>
        </dgm:presLayoutVars>
      </dgm:prSet>
      <dgm:spPr/>
    </dgm:pt>
    <dgm:pt modelId="{35442ED7-DF35-4917-85AB-3BB8234F5103}" type="pres">
      <dgm:prSet presAssocID="{44FAD82B-FFC3-4E58-A586-7B3C558DF37F}" presName="nodeRect" presStyleLbl="alignNode1" presStyleIdx="1" presStyleCnt="4">
        <dgm:presLayoutVars>
          <dgm:bulletEnabled val="1"/>
        </dgm:presLayoutVars>
      </dgm:prSet>
      <dgm:spPr/>
    </dgm:pt>
    <dgm:pt modelId="{80BC8644-39F5-4368-BA35-DB5FAB16ED84}" type="pres">
      <dgm:prSet presAssocID="{24F0C08E-DC43-4762-AF8D-DE085761E15E}" presName="sibTrans" presStyleCnt="0"/>
      <dgm:spPr/>
    </dgm:pt>
    <dgm:pt modelId="{696556B7-0DA7-4936-B11B-8FA2C31B2629}" type="pres">
      <dgm:prSet presAssocID="{5F889A85-0022-4AA3-9F05-BCDD7F43B90C}" presName="compositeNode" presStyleCnt="0">
        <dgm:presLayoutVars>
          <dgm:bulletEnabled val="1"/>
        </dgm:presLayoutVars>
      </dgm:prSet>
      <dgm:spPr/>
    </dgm:pt>
    <dgm:pt modelId="{49946CD0-62E1-424B-B7BB-C7E0D33D8734}" type="pres">
      <dgm:prSet presAssocID="{5F889A85-0022-4AA3-9F05-BCDD7F43B90C}" presName="bgRect" presStyleLbl="alignNode1" presStyleIdx="2" presStyleCnt="4"/>
      <dgm:spPr/>
    </dgm:pt>
    <dgm:pt modelId="{E4840417-4550-495C-824A-CED02FE37E42}" type="pres">
      <dgm:prSet presAssocID="{EB2020F9-1945-46CD-83BD-CD09E876982C}" presName="sibTransNodeRect" presStyleLbl="alignNode1" presStyleIdx="2" presStyleCnt="4">
        <dgm:presLayoutVars>
          <dgm:chMax val="0"/>
          <dgm:bulletEnabled val="1"/>
        </dgm:presLayoutVars>
      </dgm:prSet>
      <dgm:spPr/>
    </dgm:pt>
    <dgm:pt modelId="{E0D03358-E257-43F9-9816-628957C9B89E}" type="pres">
      <dgm:prSet presAssocID="{5F889A85-0022-4AA3-9F05-BCDD7F43B90C}" presName="nodeRect" presStyleLbl="alignNode1" presStyleIdx="2" presStyleCnt="4">
        <dgm:presLayoutVars>
          <dgm:bulletEnabled val="1"/>
        </dgm:presLayoutVars>
      </dgm:prSet>
      <dgm:spPr/>
    </dgm:pt>
    <dgm:pt modelId="{AB145BD5-61EC-4663-90DF-EF7E4AAA951D}" type="pres">
      <dgm:prSet presAssocID="{EB2020F9-1945-46CD-83BD-CD09E876982C}" presName="sibTrans" presStyleCnt="0"/>
      <dgm:spPr/>
    </dgm:pt>
    <dgm:pt modelId="{C447C534-69AC-454A-8B8D-CCA4B0B386DE}" type="pres">
      <dgm:prSet presAssocID="{9EB068B4-A6B7-4195-8770-B29E63BB02CA}" presName="compositeNode" presStyleCnt="0">
        <dgm:presLayoutVars>
          <dgm:bulletEnabled val="1"/>
        </dgm:presLayoutVars>
      </dgm:prSet>
      <dgm:spPr/>
    </dgm:pt>
    <dgm:pt modelId="{E23E67DB-8E65-4329-974C-206F02E11EB7}" type="pres">
      <dgm:prSet presAssocID="{9EB068B4-A6B7-4195-8770-B29E63BB02CA}" presName="bgRect" presStyleLbl="alignNode1" presStyleIdx="3" presStyleCnt="4"/>
      <dgm:spPr/>
    </dgm:pt>
    <dgm:pt modelId="{A7611924-7E92-40AE-A0F2-A6DB24548FDC}" type="pres">
      <dgm:prSet presAssocID="{ED3F5431-475E-41F4-8CF7-23955EC6F0F1}" presName="sibTransNodeRect" presStyleLbl="alignNode1" presStyleIdx="3" presStyleCnt="4">
        <dgm:presLayoutVars>
          <dgm:chMax val="0"/>
          <dgm:bulletEnabled val="1"/>
        </dgm:presLayoutVars>
      </dgm:prSet>
      <dgm:spPr/>
    </dgm:pt>
    <dgm:pt modelId="{823E1142-348E-48CB-A4DE-387B0EC0A382}" type="pres">
      <dgm:prSet presAssocID="{9EB068B4-A6B7-4195-8770-B29E63BB02CA}" presName="nodeRect" presStyleLbl="alignNode1" presStyleIdx="3" presStyleCnt="4">
        <dgm:presLayoutVars>
          <dgm:bulletEnabled val="1"/>
        </dgm:presLayoutVars>
      </dgm:prSet>
      <dgm:spPr/>
    </dgm:pt>
  </dgm:ptLst>
  <dgm:cxnLst>
    <dgm:cxn modelId="{433CDA01-1296-44E6-B402-D3A1DA292945}" srcId="{CC99B601-634C-4F13-B956-2278D4E2C694}" destId="{693E3415-E7E4-4486-B953-874E3D9ECE90}" srcOrd="0" destOrd="0" parTransId="{B6124E2B-E355-4CFD-ADA6-31B662521EDF}" sibTransId="{722F22A8-957F-4D0E-8636-829059C6B90D}"/>
    <dgm:cxn modelId="{F9916610-5FB0-436E-A9F8-BF079B74DF84}" type="presOf" srcId="{693E3415-E7E4-4486-B953-874E3D9ECE90}" destId="{0CC36CC4-C0B9-4E2B-BE5E-0717EAD2694A}" srcOrd="0" destOrd="0" presId="urn:microsoft.com/office/officeart/2016/7/layout/LinearBlockProcessNumbered"/>
    <dgm:cxn modelId="{F7894413-856C-4E77-9C0D-D213A1FE989B}" type="presOf" srcId="{44FAD82B-FFC3-4E58-A586-7B3C558DF37F}" destId="{35442ED7-DF35-4917-85AB-3BB8234F5103}" srcOrd="1" destOrd="0" presId="urn:microsoft.com/office/officeart/2016/7/layout/LinearBlockProcessNumbered"/>
    <dgm:cxn modelId="{E48C1817-E637-4C3E-8A84-3DFB7207DDBE}" type="presOf" srcId="{EB2020F9-1945-46CD-83BD-CD09E876982C}" destId="{E4840417-4550-495C-824A-CED02FE37E42}" srcOrd="0" destOrd="0" presId="urn:microsoft.com/office/officeart/2016/7/layout/LinearBlockProcessNumbered"/>
    <dgm:cxn modelId="{D68CBB63-E7F9-4B3A-A173-B375DEA762BB}" srcId="{CC99B601-634C-4F13-B956-2278D4E2C694}" destId="{9EB068B4-A6B7-4195-8770-B29E63BB02CA}" srcOrd="3" destOrd="0" parTransId="{A2C8B62F-29A1-4F90-9A39-05B5C4B1EDF8}" sibTransId="{ED3F5431-475E-41F4-8CF7-23955EC6F0F1}"/>
    <dgm:cxn modelId="{91E10B44-9B51-4091-92CE-4E9126A8DA9C}" type="presOf" srcId="{44FAD82B-FFC3-4E58-A586-7B3C558DF37F}" destId="{6979E374-E9DD-4121-B6D5-4517D5F51E76}" srcOrd="0" destOrd="0" presId="urn:microsoft.com/office/officeart/2016/7/layout/LinearBlockProcessNumbered"/>
    <dgm:cxn modelId="{083DCF65-F477-42F8-8CD8-63E5E276A431}" type="presOf" srcId="{CC99B601-634C-4F13-B956-2278D4E2C694}" destId="{273E2BB6-AECE-4120-98BA-8D78FF162785}" srcOrd="0" destOrd="0" presId="urn:microsoft.com/office/officeart/2016/7/layout/LinearBlockProcessNumbered"/>
    <dgm:cxn modelId="{91C1777D-6295-4F5B-9445-802FA6F02590}" type="presOf" srcId="{5F889A85-0022-4AA3-9F05-BCDD7F43B90C}" destId="{49946CD0-62E1-424B-B7BB-C7E0D33D8734}" srcOrd="0" destOrd="0" presId="urn:microsoft.com/office/officeart/2016/7/layout/LinearBlockProcessNumbered"/>
    <dgm:cxn modelId="{962F1B85-9B3B-4130-A479-F5D993E3537D}" type="presOf" srcId="{ED3F5431-475E-41F4-8CF7-23955EC6F0F1}" destId="{A7611924-7E92-40AE-A0F2-A6DB24548FDC}" srcOrd="0" destOrd="0" presId="urn:microsoft.com/office/officeart/2016/7/layout/LinearBlockProcessNumbered"/>
    <dgm:cxn modelId="{4FB7D38B-6244-4A61-869E-3A3E16DAA338}" type="presOf" srcId="{693E3415-E7E4-4486-B953-874E3D9ECE90}" destId="{FEE3D704-1C74-4534-B052-3E323AF3B24E}" srcOrd="1" destOrd="0" presId="urn:microsoft.com/office/officeart/2016/7/layout/LinearBlockProcessNumbered"/>
    <dgm:cxn modelId="{16922992-6B29-4D29-8717-AF7E25AB076E}" srcId="{CC99B601-634C-4F13-B956-2278D4E2C694}" destId="{44FAD82B-FFC3-4E58-A586-7B3C558DF37F}" srcOrd="1" destOrd="0" parTransId="{5BD6BDD3-2246-491E-B904-2D5A10D021C4}" sibTransId="{24F0C08E-DC43-4762-AF8D-DE085761E15E}"/>
    <dgm:cxn modelId="{C8D7F2A1-E61A-42E0-A0D4-23CC160F7408}" type="presOf" srcId="{9EB068B4-A6B7-4195-8770-B29E63BB02CA}" destId="{823E1142-348E-48CB-A4DE-387B0EC0A382}" srcOrd="1" destOrd="0" presId="urn:microsoft.com/office/officeart/2016/7/layout/LinearBlockProcessNumbered"/>
    <dgm:cxn modelId="{21E8ACBB-F68B-4583-9E9E-183ECC10DF78}" type="presOf" srcId="{9EB068B4-A6B7-4195-8770-B29E63BB02CA}" destId="{E23E67DB-8E65-4329-974C-206F02E11EB7}" srcOrd="0" destOrd="0" presId="urn:microsoft.com/office/officeart/2016/7/layout/LinearBlockProcessNumbered"/>
    <dgm:cxn modelId="{0ECB26C7-A9EC-4F51-8DA3-E695CE8856DA}" type="presOf" srcId="{24F0C08E-DC43-4762-AF8D-DE085761E15E}" destId="{AE0260E4-3CCC-4356-AC4B-A21794AAEB3B}" srcOrd="0" destOrd="0" presId="urn:microsoft.com/office/officeart/2016/7/layout/LinearBlockProcessNumbered"/>
    <dgm:cxn modelId="{ADBA6ED2-EF8E-477C-9E52-F3F204DDD53D}" srcId="{CC99B601-634C-4F13-B956-2278D4E2C694}" destId="{5F889A85-0022-4AA3-9F05-BCDD7F43B90C}" srcOrd="2" destOrd="0" parTransId="{7266B05E-467F-4CF0-B885-D67BD08FB08D}" sibTransId="{EB2020F9-1945-46CD-83BD-CD09E876982C}"/>
    <dgm:cxn modelId="{F5BA1CE9-F62B-4DDD-A092-458250A94689}" type="presOf" srcId="{5F889A85-0022-4AA3-9F05-BCDD7F43B90C}" destId="{E0D03358-E257-43F9-9816-628957C9B89E}" srcOrd="1" destOrd="0" presId="urn:microsoft.com/office/officeart/2016/7/layout/LinearBlockProcessNumbered"/>
    <dgm:cxn modelId="{C09EBBF8-8E10-4FE8-9CEF-470156DD32C5}" type="presOf" srcId="{722F22A8-957F-4D0E-8636-829059C6B90D}" destId="{55BCE261-A0A8-4FFA-9A43-36B8509AE6D2}" srcOrd="0" destOrd="0" presId="urn:microsoft.com/office/officeart/2016/7/layout/LinearBlockProcessNumbered"/>
    <dgm:cxn modelId="{0A015EE3-3672-42FB-B8D6-A42E6DE26E98}" type="presParOf" srcId="{273E2BB6-AECE-4120-98BA-8D78FF162785}" destId="{8FC4DCA3-B8E1-4AAE-8516-FB914D2BB795}" srcOrd="0" destOrd="0" presId="urn:microsoft.com/office/officeart/2016/7/layout/LinearBlockProcessNumbered"/>
    <dgm:cxn modelId="{18009347-D736-414B-93D3-E5914E015AF7}" type="presParOf" srcId="{8FC4DCA3-B8E1-4AAE-8516-FB914D2BB795}" destId="{0CC36CC4-C0B9-4E2B-BE5E-0717EAD2694A}" srcOrd="0" destOrd="0" presId="urn:microsoft.com/office/officeart/2016/7/layout/LinearBlockProcessNumbered"/>
    <dgm:cxn modelId="{44EFBE29-2B0A-4357-9263-27D203C1A687}" type="presParOf" srcId="{8FC4DCA3-B8E1-4AAE-8516-FB914D2BB795}" destId="{55BCE261-A0A8-4FFA-9A43-36B8509AE6D2}" srcOrd="1" destOrd="0" presId="urn:microsoft.com/office/officeart/2016/7/layout/LinearBlockProcessNumbered"/>
    <dgm:cxn modelId="{93C50711-92D0-4049-9FFE-DAFB2122C695}" type="presParOf" srcId="{8FC4DCA3-B8E1-4AAE-8516-FB914D2BB795}" destId="{FEE3D704-1C74-4534-B052-3E323AF3B24E}" srcOrd="2" destOrd="0" presId="urn:microsoft.com/office/officeart/2016/7/layout/LinearBlockProcessNumbered"/>
    <dgm:cxn modelId="{7E1B3302-B231-47F1-AE29-52710906A2BF}" type="presParOf" srcId="{273E2BB6-AECE-4120-98BA-8D78FF162785}" destId="{47CAB10E-86EB-4DF6-920D-1DE8C796B401}" srcOrd="1" destOrd="0" presId="urn:microsoft.com/office/officeart/2016/7/layout/LinearBlockProcessNumbered"/>
    <dgm:cxn modelId="{1107119B-B4F0-4D65-BCCA-DC1BFE496C45}" type="presParOf" srcId="{273E2BB6-AECE-4120-98BA-8D78FF162785}" destId="{457D1141-88D1-4108-AE99-6731B9299398}" srcOrd="2" destOrd="0" presId="urn:microsoft.com/office/officeart/2016/7/layout/LinearBlockProcessNumbered"/>
    <dgm:cxn modelId="{AF41A69A-8D74-4A3A-972B-E8E1883A12AF}" type="presParOf" srcId="{457D1141-88D1-4108-AE99-6731B9299398}" destId="{6979E374-E9DD-4121-B6D5-4517D5F51E76}" srcOrd="0" destOrd="0" presId="urn:microsoft.com/office/officeart/2016/7/layout/LinearBlockProcessNumbered"/>
    <dgm:cxn modelId="{5798700A-604D-4173-8B23-7030C502722E}" type="presParOf" srcId="{457D1141-88D1-4108-AE99-6731B9299398}" destId="{AE0260E4-3CCC-4356-AC4B-A21794AAEB3B}" srcOrd="1" destOrd="0" presId="urn:microsoft.com/office/officeart/2016/7/layout/LinearBlockProcessNumbered"/>
    <dgm:cxn modelId="{E6A85753-7658-43D8-B0CB-07B932A3E8F1}" type="presParOf" srcId="{457D1141-88D1-4108-AE99-6731B9299398}" destId="{35442ED7-DF35-4917-85AB-3BB8234F5103}" srcOrd="2" destOrd="0" presId="urn:microsoft.com/office/officeart/2016/7/layout/LinearBlockProcessNumbered"/>
    <dgm:cxn modelId="{2CE8BD28-2001-4468-9B45-BB28BEA75470}" type="presParOf" srcId="{273E2BB6-AECE-4120-98BA-8D78FF162785}" destId="{80BC8644-39F5-4368-BA35-DB5FAB16ED84}" srcOrd="3" destOrd="0" presId="urn:microsoft.com/office/officeart/2016/7/layout/LinearBlockProcessNumbered"/>
    <dgm:cxn modelId="{11BD316C-A906-4EBB-ADCD-CEDD6ADD7DB5}" type="presParOf" srcId="{273E2BB6-AECE-4120-98BA-8D78FF162785}" destId="{696556B7-0DA7-4936-B11B-8FA2C31B2629}" srcOrd="4" destOrd="0" presId="urn:microsoft.com/office/officeart/2016/7/layout/LinearBlockProcessNumbered"/>
    <dgm:cxn modelId="{CBD4DDE9-95D5-4B71-B69C-D899ECAF43B9}" type="presParOf" srcId="{696556B7-0DA7-4936-B11B-8FA2C31B2629}" destId="{49946CD0-62E1-424B-B7BB-C7E0D33D8734}" srcOrd="0" destOrd="0" presId="urn:microsoft.com/office/officeart/2016/7/layout/LinearBlockProcessNumbered"/>
    <dgm:cxn modelId="{A9FF4655-31B9-4978-9561-1F8C601A5307}" type="presParOf" srcId="{696556B7-0DA7-4936-B11B-8FA2C31B2629}" destId="{E4840417-4550-495C-824A-CED02FE37E42}" srcOrd="1" destOrd="0" presId="urn:microsoft.com/office/officeart/2016/7/layout/LinearBlockProcessNumbered"/>
    <dgm:cxn modelId="{EBB43F3B-55AE-464E-8347-C69B08F70115}" type="presParOf" srcId="{696556B7-0DA7-4936-B11B-8FA2C31B2629}" destId="{E0D03358-E257-43F9-9816-628957C9B89E}" srcOrd="2" destOrd="0" presId="urn:microsoft.com/office/officeart/2016/7/layout/LinearBlockProcessNumbered"/>
    <dgm:cxn modelId="{22366EAA-B838-48CC-A4FD-D41214511422}" type="presParOf" srcId="{273E2BB6-AECE-4120-98BA-8D78FF162785}" destId="{AB145BD5-61EC-4663-90DF-EF7E4AAA951D}" srcOrd="5" destOrd="0" presId="urn:microsoft.com/office/officeart/2016/7/layout/LinearBlockProcessNumbered"/>
    <dgm:cxn modelId="{7AC5C1EB-9D68-4C21-B68E-F483E372C26A}" type="presParOf" srcId="{273E2BB6-AECE-4120-98BA-8D78FF162785}" destId="{C447C534-69AC-454A-8B8D-CCA4B0B386DE}" srcOrd="6" destOrd="0" presId="urn:microsoft.com/office/officeart/2016/7/layout/LinearBlockProcessNumbered"/>
    <dgm:cxn modelId="{AC96D338-0DD3-499C-926C-C8A369073D58}" type="presParOf" srcId="{C447C534-69AC-454A-8B8D-CCA4B0B386DE}" destId="{E23E67DB-8E65-4329-974C-206F02E11EB7}" srcOrd="0" destOrd="0" presId="urn:microsoft.com/office/officeart/2016/7/layout/LinearBlockProcessNumbered"/>
    <dgm:cxn modelId="{1CA2DE42-75B9-4625-A62E-E2F2908DC237}" type="presParOf" srcId="{C447C534-69AC-454A-8B8D-CCA4B0B386DE}" destId="{A7611924-7E92-40AE-A0F2-A6DB24548FDC}" srcOrd="1" destOrd="0" presId="urn:microsoft.com/office/officeart/2016/7/layout/LinearBlockProcessNumbered"/>
    <dgm:cxn modelId="{5471F2E9-2FF1-4816-A9B0-0A025951F89A}" type="presParOf" srcId="{C447C534-69AC-454A-8B8D-CCA4B0B386DE}" destId="{823E1142-348E-48CB-A4DE-387B0EC0A382}" srcOrd="2" destOrd="0" presId="urn:microsoft.com/office/officeart/2016/7/layout/LinearBlockProcessNumbered"/>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94EFD51-4F60-4023-A042-25EA7AF3608C}" type="doc">
      <dgm:prSet loTypeId="urn:microsoft.com/office/officeart/2005/8/layout/process4" loCatId="process" qsTypeId="urn:microsoft.com/office/officeart/2005/8/quickstyle/simple1" qsCatId="simple" csTypeId="urn:microsoft.com/office/officeart/2005/8/colors/colorful2" csCatId="colorful" phldr="1"/>
      <dgm:spPr/>
      <dgm:t>
        <a:bodyPr/>
        <a:lstStyle/>
        <a:p>
          <a:endParaRPr lang="en-US"/>
        </a:p>
      </dgm:t>
    </dgm:pt>
    <dgm:pt modelId="{71458256-0FA0-484C-A09E-41E1DA21345A}">
      <dgm:prSet/>
      <dgm:spPr>
        <a:solidFill>
          <a:srgbClr val="17697F"/>
        </a:solidFill>
      </dgm:spPr>
      <dgm:t>
        <a:bodyPr/>
        <a:lstStyle/>
        <a:p>
          <a:r>
            <a:rPr lang="de-DE" b="1" dirty="0"/>
            <a:t>„Hassliebe“</a:t>
          </a:r>
          <a:r>
            <a:rPr lang="de-DE" dirty="0"/>
            <a:t> wegen gegenseitiger Abhängigkeit – beide können ihren Job nur gemeinsam machen. Journalisten bringen den „outside </a:t>
          </a:r>
          <a:r>
            <a:rPr lang="de-DE" dirty="0" err="1"/>
            <a:t>view</a:t>
          </a:r>
          <a:r>
            <a:rPr lang="de-DE" dirty="0"/>
            <a:t> “ in die Organisation. Pressestellen bringen den „</a:t>
          </a:r>
          <a:r>
            <a:rPr lang="de-DE" dirty="0" err="1"/>
            <a:t>inside</a:t>
          </a:r>
          <a:r>
            <a:rPr lang="de-DE" dirty="0"/>
            <a:t> </a:t>
          </a:r>
          <a:r>
            <a:rPr lang="de-DE" dirty="0" err="1"/>
            <a:t>view</a:t>
          </a:r>
          <a:r>
            <a:rPr lang="de-DE" dirty="0"/>
            <a:t>“ in die Presse.</a:t>
          </a:r>
          <a:endParaRPr lang="en-US" dirty="0"/>
        </a:p>
      </dgm:t>
    </dgm:pt>
    <dgm:pt modelId="{D9A78CE3-CD78-4D0A-B548-AF766A0F50F2}" type="parTrans" cxnId="{3F455AD8-D810-4A9C-8A34-4724D444CC06}">
      <dgm:prSet/>
      <dgm:spPr/>
      <dgm:t>
        <a:bodyPr/>
        <a:lstStyle/>
        <a:p>
          <a:endParaRPr lang="en-US"/>
        </a:p>
      </dgm:t>
    </dgm:pt>
    <dgm:pt modelId="{6DBA17A2-EDCD-414B-8FE8-C7CD208A7C27}" type="sibTrans" cxnId="{3F455AD8-D810-4A9C-8A34-4724D444CC06}">
      <dgm:prSet/>
      <dgm:spPr/>
      <dgm:t>
        <a:bodyPr/>
        <a:lstStyle/>
        <a:p>
          <a:endParaRPr lang="en-US"/>
        </a:p>
      </dgm:t>
    </dgm:pt>
    <dgm:pt modelId="{1174A272-D5C7-461F-B2B9-585763E3EA1D}">
      <dgm:prSet/>
      <dgm:spPr>
        <a:solidFill>
          <a:srgbClr val="588195"/>
        </a:solidFill>
      </dgm:spPr>
      <dgm:t>
        <a:bodyPr/>
        <a:lstStyle/>
        <a:p>
          <a:r>
            <a:rPr lang="de-DE" b="1" dirty="0"/>
            <a:t>Journalisten</a:t>
          </a:r>
          <a:r>
            <a:rPr lang="de-DE" dirty="0"/>
            <a:t> brauchen Pressestellen für den Zugang zum Unternehmen, für Hintergrundinformationen, für Zahlen, Daten, Fakten, für Storys, Statements und Studien, für Branchenwissen und Innovationsideen.</a:t>
          </a:r>
          <a:endParaRPr lang="en-US" dirty="0"/>
        </a:p>
      </dgm:t>
    </dgm:pt>
    <dgm:pt modelId="{E3ECD0BA-3428-4A2D-A20F-760C486504AD}" type="parTrans" cxnId="{288CFA90-CA04-420C-98EC-D12C06BB94E3}">
      <dgm:prSet/>
      <dgm:spPr/>
      <dgm:t>
        <a:bodyPr/>
        <a:lstStyle/>
        <a:p>
          <a:endParaRPr lang="en-US"/>
        </a:p>
      </dgm:t>
    </dgm:pt>
    <dgm:pt modelId="{82340854-4800-4A34-AE64-5B72890879F2}" type="sibTrans" cxnId="{288CFA90-CA04-420C-98EC-D12C06BB94E3}">
      <dgm:prSet/>
      <dgm:spPr/>
      <dgm:t>
        <a:bodyPr/>
        <a:lstStyle/>
        <a:p>
          <a:endParaRPr lang="en-US"/>
        </a:p>
      </dgm:t>
    </dgm:pt>
    <dgm:pt modelId="{6F231800-DD58-4809-95D0-4E7640A88BFA}">
      <dgm:prSet/>
      <dgm:spPr>
        <a:solidFill>
          <a:srgbClr val="AFBCC5"/>
        </a:solidFill>
      </dgm:spPr>
      <dgm:t>
        <a:bodyPr/>
        <a:lstStyle/>
        <a:p>
          <a:r>
            <a:rPr lang="de-DE" b="1" dirty="0"/>
            <a:t>Pressestellen</a:t>
          </a:r>
          <a:r>
            <a:rPr lang="de-DE" dirty="0"/>
            <a:t> brauchen Journalistinnen und Journalisten als Multiplikatorinnen und Multiplikatoren für ihre Botschaften und Informationen, für Sichtbarkeit sowie Profilschärfung und Positionierung.</a:t>
          </a:r>
          <a:endParaRPr lang="en-US" dirty="0"/>
        </a:p>
      </dgm:t>
    </dgm:pt>
    <dgm:pt modelId="{E131786F-E9E4-4ADA-ABA1-FDB6A1DFDF2E}" type="parTrans" cxnId="{C3C4A351-DAE0-44DB-A79F-DDE72565D2C8}">
      <dgm:prSet/>
      <dgm:spPr/>
      <dgm:t>
        <a:bodyPr/>
        <a:lstStyle/>
        <a:p>
          <a:endParaRPr lang="en-US"/>
        </a:p>
      </dgm:t>
    </dgm:pt>
    <dgm:pt modelId="{2CF3E9CC-6DDC-469A-B1F9-CD923E615419}" type="sibTrans" cxnId="{C3C4A351-DAE0-44DB-A79F-DDE72565D2C8}">
      <dgm:prSet/>
      <dgm:spPr/>
      <dgm:t>
        <a:bodyPr/>
        <a:lstStyle/>
        <a:p>
          <a:endParaRPr lang="en-US"/>
        </a:p>
      </dgm:t>
    </dgm:pt>
    <dgm:pt modelId="{74C98B25-4DBB-469A-BF67-44D5D997CA10}" type="pres">
      <dgm:prSet presAssocID="{894EFD51-4F60-4023-A042-25EA7AF3608C}" presName="Name0" presStyleCnt="0">
        <dgm:presLayoutVars>
          <dgm:dir/>
          <dgm:animLvl val="lvl"/>
          <dgm:resizeHandles val="exact"/>
        </dgm:presLayoutVars>
      </dgm:prSet>
      <dgm:spPr/>
    </dgm:pt>
    <dgm:pt modelId="{BF25A12E-D98B-49C6-8DC1-76B3B93FBD66}" type="pres">
      <dgm:prSet presAssocID="{6F231800-DD58-4809-95D0-4E7640A88BFA}" presName="boxAndChildren" presStyleCnt="0"/>
      <dgm:spPr/>
    </dgm:pt>
    <dgm:pt modelId="{716734CC-20A0-43E5-AD0F-FBEA7A24F0E1}" type="pres">
      <dgm:prSet presAssocID="{6F231800-DD58-4809-95D0-4E7640A88BFA}" presName="parentTextBox" presStyleLbl="node1" presStyleIdx="0" presStyleCnt="3"/>
      <dgm:spPr/>
    </dgm:pt>
    <dgm:pt modelId="{98B13210-0856-485B-8CF9-D585E4FF1EC7}" type="pres">
      <dgm:prSet presAssocID="{82340854-4800-4A34-AE64-5B72890879F2}" presName="sp" presStyleCnt="0"/>
      <dgm:spPr/>
    </dgm:pt>
    <dgm:pt modelId="{AAF474F5-9F49-4626-BB32-FF424B98CF1D}" type="pres">
      <dgm:prSet presAssocID="{1174A272-D5C7-461F-B2B9-585763E3EA1D}" presName="arrowAndChildren" presStyleCnt="0"/>
      <dgm:spPr/>
    </dgm:pt>
    <dgm:pt modelId="{809E47DA-D533-4D3A-B672-B840F5D91D28}" type="pres">
      <dgm:prSet presAssocID="{1174A272-D5C7-461F-B2B9-585763E3EA1D}" presName="parentTextArrow" presStyleLbl="node1" presStyleIdx="1" presStyleCnt="3"/>
      <dgm:spPr/>
    </dgm:pt>
    <dgm:pt modelId="{16DCE2D5-4011-40EA-AF47-4657507E2369}" type="pres">
      <dgm:prSet presAssocID="{6DBA17A2-EDCD-414B-8FE8-C7CD208A7C27}" presName="sp" presStyleCnt="0"/>
      <dgm:spPr/>
    </dgm:pt>
    <dgm:pt modelId="{C75D27FD-01B6-4362-8260-9A027C25F699}" type="pres">
      <dgm:prSet presAssocID="{71458256-0FA0-484C-A09E-41E1DA21345A}" presName="arrowAndChildren" presStyleCnt="0"/>
      <dgm:spPr/>
    </dgm:pt>
    <dgm:pt modelId="{34D78B8C-2EC0-45C1-A01E-00FB062C7AD5}" type="pres">
      <dgm:prSet presAssocID="{71458256-0FA0-484C-A09E-41E1DA21345A}" presName="parentTextArrow" presStyleLbl="node1" presStyleIdx="2" presStyleCnt="3"/>
      <dgm:spPr/>
    </dgm:pt>
  </dgm:ptLst>
  <dgm:cxnLst>
    <dgm:cxn modelId="{4AB9745F-5BB7-42D2-88E3-1A510D71171B}" type="presOf" srcId="{894EFD51-4F60-4023-A042-25EA7AF3608C}" destId="{74C98B25-4DBB-469A-BF67-44D5D997CA10}" srcOrd="0" destOrd="0" presId="urn:microsoft.com/office/officeart/2005/8/layout/process4"/>
    <dgm:cxn modelId="{348BAF4D-F4F5-4824-AD12-A8FE4B12BFF6}" type="presOf" srcId="{1174A272-D5C7-461F-B2B9-585763E3EA1D}" destId="{809E47DA-D533-4D3A-B672-B840F5D91D28}" srcOrd="0" destOrd="0" presId="urn:microsoft.com/office/officeart/2005/8/layout/process4"/>
    <dgm:cxn modelId="{C3C4A351-DAE0-44DB-A79F-DDE72565D2C8}" srcId="{894EFD51-4F60-4023-A042-25EA7AF3608C}" destId="{6F231800-DD58-4809-95D0-4E7640A88BFA}" srcOrd="2" destOrd="0" parTransId="{E131786F-E9E4-4ADA-ABA1-FDB6A1DFDF2E}" sibTransId="{2CF3E9CC-6DDC-469A-B1F9-CD923E615419}"/>
    <dgm:cxn modelId="{D4307588-A94D-4B92-B33C-E11BF862E2FE}" type="presOf" srcId="{71458256-0FA0-484C-A09E-41E1DA21345A}" destId="{34D78B8C-2EC0-45C1-A01E-00FB062C7AD5}" srcOrd="0" destOrd="0" presId="urn:microsoft.com/office/officeart/2005/8/layout/process4"/>
    <dgm:cxn modelId="{288CFA90-CA04-420C-98EC-D12C06BB94E3}" srcId="{894EFD51-4F60-4023-A042-25EA7AF3608C}" destId="{1174A272-D5C7-461F-B2B9-585763E3EA1D}" srcOrd="1" destOrd="0" parTransId="{E3ECD0BA-3428-4A2D-A20F-760C486504AD}" sibTransId="{82340854-4800-4A34-AE64-5B72890879F2}"/>
    <dgm:cxn modelId="{3F455AD8-D810-4A9C-8A34-4724D444CC06}" srcId="{894EFD51-4F60-4023-A042-25EA7AF3608C}" destId="{71458256-0FA0-484C-A09E-41E1DA21345A}" srcOrd="0" destOrd="0" parTransId="{D9A78CE3-CD78-4D0A-B548-AF766A0F50F2}" sibTransId="{6DBA17A2-EDCD-414B-8FE8-C7CD208A7C27}"/>
    <dgm:cxn modelId="{1C8549F4-3624-4B1E-8509-17DEABBDCD97}" type="presOf" srcId="{6F231800-DD58-4809-95D0-4E7640A88BFA}" destId="{716734CC-20A0-43E5-AD0F-FBEA7A24F0E1}" srcOrd="0" destOrd="0" presId="urn:microsoft.com/office/officeart/2005/8/layout/process4"/>
    <dgm:cxn modelId="{FD7C5CA2-6563-4F88-A099-845249F0DC7F}" type="presParOf" srcId="{74C98B25-4DBB-469A-BF67-44D5D997CA10}" destId="{BF25A12E-D98B-49C6-8DC1-76B3B93FBD66}" srcOrd="0" destOrd="0" presId="urn:microsoft.com/office/officeart/2005/8/layout/process4"/>
    <dgm:cxn modelId="{0648F644-B0F0-4258-83EE-99BC4874619C}" type="presParOf" srcId="{BF25A12E-D98B-49C6-8DC1-76B3B93FBD66}" destId="{716734CC-20A0-43E5-AD0F-FBEA7A24F0E1}" srcOrd="0" destOrd="0" presId="urn:microsoft.com/office/officeart/2005/8/layout/process4"/>
    <dgm:cxn modelId="{8E7E5199-0EC4-42B2-BAE5-C5223AEB0810}" type="presParOf" srcId="{74C98B25-4DBB-469A-BF67-44D5D997CA10}" destId="{98B13210-0856-485B-8CF9-D585E4FF1EC7}" srcOrd="1" destOrd="0" presId="urn:microsoft.com/office/officeart/2005/8/layout/process4"/>
    <dgm:cxn modelId="{C2E30200-6E05-49AA-824A-BE3D4B72957A}" type="presParOf" srcId="{74C98B25-4DBB-469A-BF67-44D5D997CA10}" destId="{AAF474F5-9F49-4626-BB32-FF424B98CF1D}" srcOrd="2" destOrd="0" presId="urn:microsoft.com/office/officeart/2005/8/layout/process4"/>
    <dgm:cxn modelId="{0FBC9E99-46E9-4D37-874C-0603D1D639FB}" type="presParOf" srcId="{AAF474F5-9F49-4626-BB32-FF424B98CF1D}" destId="{809E47DA-D533-4D3A-B672-B840F5D91D28}" srcOrd="0" destOrd="0" presId="urn:microsoft.com/office/officeart/2005/8/layout/process4"/>
    <dgm:cxn modelId="{C1261D7D-46D6-4270-B0B3-FE5F0B13036B}" type="presParOf" srcId="{74C98B25-4DBB-469A-BF67-44D5D997CA10}" destId="{16DCE2D5-4011-40EA-AF47-4657507E2369}" srcOrd="3" destOrd="0" presId="urn:microsoft.com/office/officeart/2005/8/layout/process4"/>
    <dgm:cxn modelId="{C50C3A29-DD8B-4861-81A5-9CA78AA1ECAC}" type="presParOf" srcId="{74C98B25-4DBB-469A-BF67-44D5D997CA10}" destId="{C75D27FD-01B6-4362-8260-9A027C25F699}" srcOrd="4" destOrd="0" presId="urn:microsoft.com/office/officeart/2005/8/layout/process4"/>
    <dgm:cxn modelId="{D294D5AD-5CDE-43C2-A27A-EA546109515F}" type="presParOf" srcId="{C75D27FD-01B6-4362-8260-9A027C25F699}" destId="{34D78B8C-2EC0-45C1-A01E-00FB062C7AD5}" srcOrd="0" destOrd="0" presId="urn:microsoft.com/office/officeart/2005/8/layout/process4"/>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CCBA058-5A66-43DF-B67A-5C4CAE633464}" type="doc">
      <dgm:prSet loTypeId="urn:microsoft.com/office/officeart/2018/2/layout/IconLabelList" loCatId="icon" qsTypeId="urn:microsoft.com/office/officeart/2005/8/quickstyle/simple1" qsCatId="simple" csTypeId="urn:microsoft.com/office/officeart/2018/5/colors/Iconchunking_neutralbg_colorful2" csCatId="colorful" phldr="1"/>
      <dgm:spPr/>
      <dgm:t>
        <a:bodyPr/>
        <a:lstStyle/>
        <a:p>
          <a:endParaRPr lang="en-US"/>
        </a:p>
      </dgm:t>
    </dgm:pt>
    <dgm:pt modelId="{37C804D0-4BDB-4E90-A05D-410A5F975B44}">
      <dgm:prSet/>
      <dgm:spPr/>
      <dgm:t>
        <a:bodyPr/>
        <a:lstStyle/>
        <a:p>
          <a:r>
            <a:rPr lang="de-DE"/>
            <a:t>1. Profil</a:t>
          </a:r>
          <a:endParaRPr lang="en-US"/>
        </a:p>
      </dgm:t>
    </dgm:pt>
    <dgm:pt modelId="{9F6AC5AE-FCF5-4797-A020-A8599A0683DC}" type="parTrans" cxnId="{8122D02F-AAA5-47C2-8ED6-1C9BEF1BBD95}">
      <dgm:prSet/>
      <dgm:spPr/>
      <dgm:t>
        <a:bodyPr/>
        <a:lstStyle/>
        <a:p>
          <a:endParaRPr lang="en-US"/>
        </a:p>
      </dgm:t>
    </dgm:pt>
    <dgm:pt modelId="{FF66EE81-9463-4F03-B550-0E49045F2366}" type="sibTrans" cxnId="{8122D02F-AAA5-47C2-8ED6-1C9BEF1BBD95}">
      <dgm:prSet/>
      <dgm:spPr/>
      <dgm:t>
        <a:bodyPr/>
        <a:lstStyle/>
        <a:p>
          <a:endParaRPr lang="en-US"/>
        </a:p>
      </dgm:t>
    </dgm:pt>
    <dgm:pt modelId="{94EC7803-DECB-4FB0-AC1C-D8BAA4304E7E}">
      <dgm:prSet/>
      <dgm:spPr/>
      <dgm:t>
        <a:bodyPr/>
        <a:lstStyle/>
        <a:p>
          <a:r>
            <a:rPr lang="de-DE"/>
            <a:t>2. Kontakte</a:t>
          </a:r>
          <a:endParaRPr lang="en-US"/>
        </a:p>
      </dgm:t>
    </dgm:pt>
    <dgm:pt modelId="{672BC790-AE83-457A-B762-AEDD70AE4FB8}" type="parTrans" cxnId="{CF2CA7F7-C551-4BA8-B150-83C873092571}">
      <dgm:prSet/>
      <dgm:spPr/>
      <dgm:t>
        <a:bodyPr/>
        <a:lstStyle/>
        <a:p>
          <a:endParaRPr lang="en-US"/>
        </a:p>
      </dgm:t>
    </dgm:pt>
    <dgm:pt modelId="{828194BB-FC41-449A-8700-6B92E0608765}" type="sibTrans" cxnId="{CF2CA7F7-C551-4BA8-B150-83C873092571}">
      <dgm:prSet/>
      <dgm:spPr/>
      <dgm:t>
        <a:bodyPr/>
        <a:lstStyle/>
        <a:p>
          <a:endParaRPr lang="en-US"/>
        </a:p>
      </dgm:t>
    </dgm:pt>
    <dgm:pt modelId="{E3015FC0-80D0-403D-B153-F92FD1ACED2E}">
      <dgm:prSet/>
      <dgm:spPr/>
      <dgm:t>
        <a:bodyPr/>
        <a:lstStyle/>
        <a:p>
          <a:r>
            <a:rPr lang="de-DE"/>
            <a:t>3. Teilen</a:t>
          </a:r>
          <a:endParaRPr lang="en-US"/>
        </a:p>
      </dgm:t>
    </dgm:pt>
    <dgm:pt modelId="{DFEA2FCD-73A2-4729-9AB6-EF50D1E1AEE7}" type="parTrans" cxnId="{0162E647-DC30-43B6-9197-91ADE27A6AB2}">
      <dgm:prSet/>
      <dgm:spPr/>
      <dgm:t>
        <a:bodyPr/>
        <a:lstStyle/>
        <a:p>
          <a:endParaRPr lang="en-US"/>
        </a:p>
      </dgm:t>
    </dgm:pt>
    <dgm:pt modelId="{B005D6BD-1907-4DE4-8D2A-C4D61F9E8FD0}" type="sibTrans" cxnId="{0162E647-DC30-43B6-9197-91ADE27A6AB2}">
      <dgm:prSet/>
      <dgm:spPr/>
      <dgm:t>
        <a:bodyPr/>
        <a:lstStyle/>
        <a:p>
          <a:endParaRPr lang="en-US"/>
        </a:p>
      </dgm:t>
    </dgm:pt>
    <dgm:pt modelId="{95AF4F0B-68EA-4E9C-B511-6968F4587757}" type="pres">
      <dgm:prSet presAssocID="{BCCBA058-5A66-43DF-B67A-5C4CAE633464}" presName="root" presStyleCnt="0">
        <dgm:presLayoutVars>
          <dgm:dir/>
          <dgm:resizeHandles val="exact"/>
        </dgm:presLayoutVars>
      </dgm:prSet>
      <dgm:spPr/>
    </dgm:pt>
    <dgm:pt modelId="{2C04A33E-C21D-4B32-B6C1-39F0073F78DE}" type="pres">
      <dgm:prSet presAssocID="{37C804D0-4BDB-4E90-A05D-410A5F975B44}" presName="compNode" presStyleCnt="0"/>
      <dgm:spPr/>
    </dgm:pt>
    <dgm:pt modelId="{CB0DEE85-E523-4913-9D7C-1BC8AB6857EC}" type="pres">
      <dgm:prSet presAssocID="{37C804D0-4BDB-4E90-A05D-410A5F975B44}"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Office Worker"/>
        </a:ext>
      </dgm:extLst>
    </dgm:pt>
    <dgm:pt modelId="{BED77D7E-D523-4869-A0A6-B40FFC51ADBA}" type="pres">
      <dgm:prSet presAssocID="{37C804D0-4BDB-4E90-A05D-410A5F975B44}" presName="spaceRect" presStyleCnt="0"/>
      <dgm:spPr/>
    </dgm:pt>
    <dgm:pt modelId="{DAE8EC3E-173A-449C-A529-5D83FBBA080B}" type="pres">
      <dgm:prSet presAssocID="{37C804D0-4BDB-4E90-A05D-410A5F975B44}" presName="textRect" presStyleLbl="revTx" presStyleIdx="0" presStyleCnt="3">
        <dgm:presLayoutVars>
          <dgm:chMax val="1"/>
          <dgm:chPref val="1"/>
        </dgm:presLayoutVars>
      </dgm:prSet>
      <dgm:spPr/>
    </dgm:pt>
    <dgm:pt modelId="{7C5799A9-E321-4AD8-8FD0-16FCA8B8D5BE}" type="pres">
      <dgm:prSet presAssocID="{FF66EE81-9463-4F03-B550-0E49045F2366}" presName="sibTrans" presStyleCnt="0"/>
      <dgm:spPr/>
    </dgm:pt>
    <dgm:pt modelId="{8830A875-B529-4165-B960-15FDC60BDEEE}" type="pres">
      <dgm:prSet presAssocID="{94EC7803-DECB-4FB0-AC1C-D8BAA4304E7E}" presName="compNode" presStyleCnt="0"/>
      <dgm:spPr/>
    </dgm:pt>
    <dgm:pt modelId="{98C11885-F230-44FF-95B0-667E5247CEC9}" type="pres">
      <dgm:prSet presAssocID="{94EC7803-DECB-4FB0-AC1C-D8BAA4304E7E}"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Receiver"/>
        </a:ext>
      </dgm:extLst>
    </dgm:pt>
    <dgm:pt modelId="{783504FA-1AF0-48C0-8433-A6D96C7660E8}" type="pres">
      <dgm:prSet presAssocID="{94EC7803-DECB-4FB0-AC1C-D8BAA4304E7E}" presName="spaceRect" presStyleCnt="0"/>
      <dgm:spPr/>
    </dgm:pt>
    <dgm:pt modelId="{FCD3EF9F-9D58-4E29-8540-E109005BDE3A}" type="pres">
      <dgm:prSet presAssocID="{94EC7803-DECB-4FB0-AC1C-D8BAA4304E7E}" presName="textRect" presStyleLbl="revTx" presStyleIdx="1" presStyleCnt="3">
        <dgm:presLayoutVars>
          <dgm:chMax val="1"/>
          <dgm:chPref val="1"/>
        </dgm:presLayoutVars>
      </dgm:prSet>
      <dgm:spPr/>
    </dgm:pt>
    <dgm:pt modelId="{97A2107C-AC33-459C-8BDD-3318EC8C6D51}" type="pres">
      <dgm:prSet presAssocID="{828194BB-FC41-449A-8700-6B92E0608765}" presName="sibTrans" presStyleCnt="0"/>
      <dgm:spPr/>
    </dgm:pt>
    <dgm:pt modelId="{EE673F78-D628-42E8-94D8-23EEE472B489}" type="pres">
      <dgm:prSet presAssocID="{E3015FC0-80D0-403D-B153-F92FD1ACED2E}" presName="compNode" presStyleCnt="0"/>
      <dgm:spPr/>
    </dgm:pt>
    <dgm:pt modelId="{2348AA9F-A150-401C-B49C-C8BD6E019634}" type="pres">
      <dgm:prSet presAssocID="{E3015FC0-80D0-403D-B153-F92FD1ACED2E}"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Users"/>
        </a:ext>
      </dgm:extLst>
    </dgm:pt>
    <dgm:pt modelId="{A3399A73-BC65-499A-BAFB-C3D46F87BF79}" type="pres">
      <dgm:prSet presAssocID="{E3015FC0-80D0-403D-B153-F92FD1ACED2E}" presName="spaceRect" presStyleCnt="0"/>
      <dgm:spPr/>
    </dgm:pt>
    <dgm:pt modelId="{8295DAC6-DCDE-4401-921B-81A18B50889D}" type="pres">
      <dgm:prSet presAssocID="{E3015FC0-80D0-403D-B153-F92FD1ACED2E}" presName="textRect" presStyleLbl="revTx" presStyleIdx="2" presStyleCnt="3">
        <dgm:presLayoutVars>
          <dgm:chMax val="1"/>
          <dgm:chPref val="1"/>
        </dgm:presLayoutVars>
      </dgm:prSet>
      <dgm:spPr/>
    </dgm:pt>
  </dgm:ptLst>
  <dgm:cxnLst>
    <dgm:cxn modelId="{8122D02F-AAA5-47C2-8ED6-1C9BEF1BBD95}" srcId="{BCCBA058-5A66-43DF-B67A-5C4CAE633464}" destId="{37C804D0-4BDB-4E90-A05D-410A5F975B44}" srcOrd="0" destOrd="0" parTransId="{9F6AC5AE-FCF5-4797-A020-A8599A0683DC}" sibTransId="{FF66EE81-9463-4F03-B550-0E49045F2366}"/>
    <dgm:cxn modelId="{4C310C63-AC9D-42CB-8F83-E5A57DD0AC3A}" type="presOf" srcId="{94EC7803-DECB-4FB0-AC1C-D8BAA4304E7E}" destId="{FCD3EF9F-9D58-4E29-8540-E109005BDE3A}" srcOrd="0" destOrd="0" presId="urn:microsoft.com/office/officeart/2018/2/layout/IconLabelList"/>
    <dgm:cxn modelId="{BC9AE245-E46D-4CB2-B2D8-16437E286874}" type="presOf" srcId="{E3015FC0-80D0-403D-B153-F92FD1ACED2E}" destId="{8295DAC6-DCDE-4401-921B-81A18B50889D}" srcOrd="0" destOrd="0" presId="urn:microsoft.com/office/officeart/2018/2/layout/IconLabelList"/>
    <dgm:cxn modelId="{0162E647-DC30-43B6-9197-91ADE27A6AB2}" srcId="{BCCBA058-5A66-43DF-B67A-5C4CAE633464}" destId="{E3015FC0-80D0-403D-B153-F92FD1ACED2E}" srcOrd="2" destOrd="0" parTransId="{DFEA2FCD-73A2-4729-9AB6-EF50D1E1AEE7}" sibTransId="{B005D6BD-1907-4DE4-8D2A-C4D61F9E8FD0}"/>
    <dgm:cxn modelId="{59FA3582-39FE-47DD-9B2C-F2561B49FD35}" type="presOf" srcId="{37C804D0-4BDB-4E90-A05D-410A5F975B44}" destId="{DAE8EC3E-173A-449C-A529-5D83FBBA080B}" srcOrd="0" destOrd="0" presId="urn:microsoft.com/office/officeart/2018/2/layout/IconLabelList"/>
    <dgm:cxn modelId="{7F7DCE8E-142E-467C-8818-9DC5F72AB645}" type="presOf" srcId="{BCCBA058-5A66-43DF-B67A-5C4CAE633464}" destId="{95AF4F0B-68EA-4E9C-B511-6968F4587757}" srcOrd="0" destOrd="0" presId="urn:microsoft.com/office/officeart/2018/2/layout/IconLabelList"/>
    <dgm:cxn modelId="{CF2CA7F7-C551-4BA8-B150-83C873092571}" srcId="{BCCBA058-5A66-43DF-B67A-5C4CAE633464}" destId="{94EC7803-DECB-4FB0-AC1C-D8BAA4304E7E}" srcOrd="1" destOrd="0" parTransId="{672BC790-AE83-457A-B762-AEDD70AE4FB8}" sibTransId="{828194BB-FC41-449A-8700-6B92E0608765}"/>
    <dgm:cxn modelId="{05A069EF-B204-499F-8EC4-3C4E6F5D54A1}" type="presParOf" srcId="{95AF4F0B-68EA-4E9C-B511-6968F4587757}" destId="{2C04A33E-C21D-4B32-B6C1-39F0073F78DE}" srcOrd="0" destOrd="0" presId="urn:microsoft.com/office/officeart/2018/2/layout/IconLabelList"/>
    <dgm:cxn modelId="{82FEC7B8-CAA6-45D4-8601-0FCAE2E5748A}" type="presParOf" srcId="{2C04A33E-C21D-4B32-B6C1-39F0073F78DE}" destId="{CB0DEE85-E523-4913-9D7C-1BC8AB6857EC}" srcOrd="0" destOrd="0" presId="urn:microsoft.com/office/officeart/2018/2/layout/IconLabelList"/>
    <dgm:cxn modelId="{D8AA9A32-A594-4B45-BFAB-0F2E4865022F}" type="presParOf" srcId="{2C04A33E-C21D-4B32-B6C1-39F0073F78DE}" destId="{BED77D7E-D523-4869-A0A6-B40FFC51ADBA}" srcOrd="1" destOrd="0" presId="urn:microsoft.com/office/officeart/2018/2/layout/IconLabelList"/>
    <dgm:cxn modelId="{8A67F31F-4ABC-4872-B6B7-058882301C8B}" type="presParOf" srcId="{2C04A33E-C21D-4B32-B6C1-39F0073F78DE}" destId="{DAE8EC3E-173A-449C-A529-5D83FBBA080B}" srcOrd="2" destOrd="0" presId="urn:microsoft.com/office/officeart/2018/2/layout/IconLabelList"/>
    <dgm:cxn modelId="{E94F84FA-7CD6-4F11-9AEE-6579E8C67103}" type="presParOf" srcId="{95AF4F0B-68EA-4E9C-B511-6968F4587757}" destId="{7C5799A9-E321-4AD8-8FD0-16FCA8B8D5BE}" srcOrd="1" destOrd="0" presId="urn:microsoft.com/office/officeart/2018/2/layout/IconLabelList"/>
    <dgm:cxn modelId="{E0965EDB-FC55-46E3-A168-1B1D4760E28A}" type="presParOf" srcId="{95AF4F0B-68EA-4E9C-B511-6968F4587757}" destId="{8830A875-B529-4165-B960-15FDC60BDEEE}" srcOrd="2" destOrd="0" presId="urn:microsoft.com/office/officeart/2018/2/layout/IconLabelList"/>
    <dgm:cxn modelId="{7E7E579C-3D0A-4B0E-82BC-3CD5AF3E94B9}" type="presParOf" srcId="{8830A875-B529-4165-B960-15FDC60BDEEE}" destId="{98C11885-F230-44FF-95B0-667E5247CEC9}" srcOrd="0" destOrd="0" presId="urn:microsoft.com/office/officeart/2018/2/layout/IconLabelList"/>
    <dgm:cxn modelId="{B937407D-853B-4225-86F9-2F5D19598BD9}" type="presParOf" srcId="{8830A875-B529-4165-B960-15FDC60BDEEE}" destId="{783504FA-1AF0-48C0-8433-A6D96C7660E8}" srcOrd="1" destOrd="0" presId="urn:microsoft.com/office/officeart/2018/2/layout/IconLabelList"/>
    <dgm:cxn modelId="{25409F98-2AB5-45A5-A608-0034C55795EF}" type="presParOf" srcId="{8830A875-B529-4165-B960-15FDC60BDEEE}" destId="{FCD3EF9F-9D58-4E29-8540-E109005BDE3A}" srcOrd="2" destOrd="0" presId="urn:microsoft.com/office/officeart/2018/2/layout/IconLabelList"/>
    <dgm:cxn modelId="{3DCF9091-9B0C-4A6E-9382-481B4115206E}" type="presParOf" srcId="{95AF4F0B-68EA-4E9C-B511-6968F4587757}" destId="{97A2107C-AC33-459C-8BDD-3318EC8C6D51}" srcOrd="3" destOrd="0" presId="urn:microsoft.com/office/officeart/2018/2/layout/IconLabelList"/>
    <dgm:cxn modelId="{556735B8-E25B-4827-9374-A04F8E9ADBD2}" type="presParOf" srcId="{95AF4F0B-68EA-4E9C-B511-6968F4587757}" destId="{EE673F78-D628-42E8-94D8-23EEE472B489}" srcOrd="4" destOrd="0" presId="urn:microsoft.com/office/officeart/2018/2/layout/IconLabelList"/>
    <dgm:cxn modelId="{D0FF00ED-0A98-4FB3-826D-7DAB33EB0E80}" type="presParOf" srcId="{EE673F78-D628-42E8-94D8-23EEE472B489}" destId="{2348AA9F-A150-401C-B49C-C8BD6E019634}" srcOrd="0" destOrd="0" presId="urn:microsoft.com/office/officeart/2018/2/layout/IconLabelList"/>
    <dgm:cxn modelId="{0E2CF225-9D22-4945-953B-226EB2BA6956}" type="presParOf" srcId="{EE673F78-D628-42E8-94D8-23EEE472B489}" destId="{A3399A73-BC65-499A-BAFB-C3D46F87BF79}" srcOrd="1" destOrd="0" presId="urn:microsoft.com/office/officeart/2018/2/layout/IconLabelList"/>
    <dgm:cxn modelId="{E41A16FE-4446-42C3-8FD9-D3339360513A}" type="presParOf" srcId="{EE673F78-D628-42E8-94D8-23EEE472B489}" destId="{8295DAC6-DCDE-4401-921B-81A18B50889D}"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8BAFAAD-B972-45B6-86A5-F2F5A0681F0C}" type="doc">
      <dgm:prSet loTypeId="urn:microsoft.com/office/officeart/2016/7/layout/LinearArrowProcessNumbered" loCatId="process" qsTypeId="urn:microsoft.com/office/officeart/2005/8/quickstyle/simple4" qsCatId="simple" csTypeId="urn:microsoft.com/office/officeart/2005/8/colors/colorful2" csCatId="colorful" phldr="1"/>
      <dgm:spPr/>
      <dgm:t>
        <a:bodyPr/>
        <a:lstStyle/>
        <a:p>
          <a:endParaRPr lang="en-US"/>
        </a:p>
      </dgm:t>
    </dgm:pt>
    <dgm:pt modelId="{217A915A-DB68-4D0B-A58C-4B8E13518FE0}">
      <dgm:prSet/>
      <dgm:spPr/>
      <dgm:t>
        <a:bodyPr/>
        <a:lstStyle/>
        <a:p>
          <a:r>
            <a:rPr lang="de-DE"/>
            <a:t>In den USA erhebt das </a:t>
          </a:r>
          <a:r>
            <a:rPr lang="de-DE">
              <a:hlinkClick xmlns:r="http://schemas.openxmlformats.org/officeDocument/2006/relationships" r:id="rId1"/>
            </a:rPr>
            <a:t>PEW Research Center </a:t>
          </a:r>
          <a:r>
            <a:rPr lang="de-DE"/>
            <a:t>seit 2005 Nutzungsdaten. Allerdings sind nicht alle Plattformen vertreten.</a:t>
          </a:r>
          <a:endParaRPr lang="en-US"/>
        </a:p>
      </dgm:t>
    </dgm:pt>
    <dgm:pt modelId="{D5A2F1A1-E742-4974-983F-59F65682E41F}" type="parTrans" cxnId="{8DC180AA-C7A9-467A-814B-CB30AF7F756B}">
      <dgm:prSet/>
      <dgm:spPr/>
      <dgm:t>
        <a:bodyPr/>
        <a:lstStyle/>
        <a:p>
          <a:endParaRPr lang="en-US"/>
        </a:p>
      </dgm:t>
    </dgm:pt>
    <dgm:pt modelId="{134D1307-5E88-4BC4-A97C-DD8C16AAC522}" type="sibTrans" cxnId="{8DC180AA-C7A9-467A-814B-CB30AF7F756B}">
      <dgm:prSet phldrT="1"/>
      <dgm:spPr/>
      <dgm:t>
        <a:bodyPr/>
        <a:lstStyle/>
        <a:p>
          <a:r>
            <a:rPr lang="en-US"/>
            <a:t>1</a:t>
          </a:r>
        </a:p>
      </dgm:t>
    </dgm:pt>
    <dgm:pt modelId="{5D275316-ADD1-4BAF-AF1F-A1FE57AD3F7D}">
      <dgm:prSet/>
      <dgm:spPr/>
      <dgm:t>
        <a:bodyPr/>
        <a:lstStyle/>
        <a:p>
          <a:r>
            <a:rPr lang="de-DE"/>
            <a:t>In Deutschland ist die relevanteste Studie die </a:t>
          </a:r>
          <a:r>
            <a:rPr lang="de-DE">
              <a:hlinkClick xmlns:r="http://schemas.openxmlformats.org/officeDocument/2006/relationships" r:id="rId2"/>
            </a:rPr>
            <a:t>ARD-ZDF-Onlinestudie</a:t>
          </a:r>
          <a:r>
            <a:rPr lang="de-DE"/>
            <a:t>, die jährlich im Oktober veröffentlicht wird.</a:t>
          </a:r>
        </a:p>
      </dgm:t>
    </dgm:pt>
    <dgm:pt modelId="{4EDA83A8-1A9B-4453-B9AD-08C298AE3DBB}" type="parTrans" cxnId="{C37E3EFD-E793-48B5-86EB-0252B19A1354}">
      <dgm:prSet/>
      <dgm:spPr/>
      <dgm:t>
        <a:bodyPr/>
        <a:lstStyle/>
        <a:p>
          <a:endParaRPr lang="en-US"/>
        </a:p>
      </dgm:t>
    </dgm:pt>
    <dgm:pt modelId="{51C16715-9B51-429B-8E70-30EB0956EEE8}" type="sibTrans" cxnId="{C37E3EFD-E793-48B5-86EB-0252B19A1354}">
      <dgm:prSet phldrT="2"/>
      <dgm:spPr/>
      <dgm:t>
        <a:bodyPr/>
        <a:lstStyle/>
        <a:p>
          <a:r>
            <a:rPr lang="en-US"/>
            <a:t>2</a:t>
          </a:r>
        </a:p>
      </dgm:t>
    </dgm:pt>
    <dgm:pt modelId="{2AE28017-5F67-473F-B743-CF192F0710DD}">
      <dgm:prSet/>
      <dgm:spPr/>
      <dgm:t>
        <a:bodyPr/>
        <a:lstStyle/>
        <a:p>
          <a:r>
            <a:rPr lang="de-DE">
              <a:hlinkClick xmlns:r="http://schemas.openxmlformats.org/officeDocument/2006/relationships" r:id="rId3"/>
            </a:rPr>
            <a:t>Eine globale Untersuchung </a:t>
          </a:r>
          <a:r>
            <a:rPr lang="de-DE"/>
            <a:t>liefert die Agentur „</a:t>
          </a:r>
          <a:r>
            <a:rPr lang="de-DE" err="1"/>
            <a:t>We</a:t>
          </a:r>
          <a:r>
            <a:rPr lang="de-DE"/>
            <a:t> Are </a:t>
          </a:r>
          <a:r>
            <a:rPr lang="de-DE" err="1"/>
            <a:t>Social</a:t>
          </a:r>
          <a:r>
            <a:rPr lang="de-DE"/>
            <a:t>“. Aktuell gibt es eine Untersuchung vom </a:t>
          </a:r>
          <a:r>
            <a:rPr lang="de-DE">
              <a:hlinkClick xmlns:r="http://schemas.openxmlformats.org/officeDocument/2006/relationships" r:id="rId4"/>
            </a:rPr>
            <a:t>Juli 2019</a:t>
          </a:r>
          <a:r>
            <a:rPr lang="de-DE"/>
            <a:t>.</a:t>
          </a:r>
        </a:p>
      </dgm:t>
    </dgm:pt>
    <dgm:pt modelId="{EBEB9FAF-7A6B-40D8-98E9-358C9E260AB7}" type="parTrans" cxnId="{CC6636F5-D2B8-40AD-86DB-F9E215A8A28A}">
      <dgm:prSet/>
      <dgm:spPr/>
      <dgm:t>
        <a:bodyPr/>
        <a:lstStyle/>
        <a:p>
          <a:endParaRPr lang="de-DE"/>
        </a:p>
      </dgm:t>
    </dgm:pt>
    <dgm:pt modelId="{787CB15F-F17F-4805-8EB1-84C1A76DC5B5}" type="sibTrans" cxnId="{CC6636F5-D2B8-40AD-86DB-F9E215A8A28A}">
      <dgm:prSet phldrT="3"/>
      <dgm:spPr/>
      <dgm:t>
        <a:bodyPr/>
        <a:lstStyle/>
        <a:p>
          <a:r>
            <a:rPr lang="de-DE"/>
            <a:t>3</a:t>
          </a:r>
        </a:p>
      </dgm:t>
    </dgm:pt>
    <dgm:pt modelId="{1556D2B5-4E64-42F3-9335-2B132976B613}">
      <dgm:prSet/>
      <dgm:spPr/>
      <dgm:t>
        <a:bodyPr/>
        <a:lstStyle/>
        <a:p>
          <a:r>
            <a:rPr lang="de-DE"/>
            <a:t>Die Plattform „</a:t>
          </a:r>
          <a:r>
            <a:rPr lang="de-DE" err="1">
              <a:hlinkClick xmlns:r="http://schemas.openxmlformats.org/officeDocument/2006/relationships" r:id="rId5"/>
            </a:rPr>
            <a:t>Social</a:t>
          </a:r>
          <a:r>
            <a:rPr lang="de-DE">
              <a:hlinkClick xmlns:r="http://schemas.openxmlformats.org/officeDocument/2006/relationships" r:id="rId5"/>
            </a:rPr>
            <a:t> Bakers</a:t>
          </a:r>
          <a:r>
            <a:rPr lang="de-DE"/>
            <a:t>“ bietet ebenfalls aktuelle Daten.</a:t>
          </a:r>
        </a:p>
      </dgm:t>
    </dgm:pt>
    <dgm:pt modelId="{30DD2691-AF1F-44A9-9D37-96E97B4E3F95}" type="parTrans" cxnId="{716A7FB1-BA52-492D-961D-E569DB404016}">
      <dgm:prSet/>
      <dgm:spPr/>
      <dgm:t>
        <a:bodyPr/>
        <a:lstStyle/>
        <a:p>
          <a:endParaRPr lang="de-DE"/>
        </a:p>
      </dgm:t>
    </dgm:pt>
    <dgm:pt modelId="{1190D02F-1664-4E66-A04B-8F6150F2ACCC}" type="sibTrans" cxnId="{716A7FB1-BA52-492D-961D-E569DB404016}">
      <dgm:prSet phldrT="4"/>
      <dgm:spPr/>
      <dgm:t>
        <a:bodyPr/>
        <a:lstStyle/>
        <a:p>
          <a:r>
            <a:rPr lang="de-DE"/>
            <a:t>4</a:t>
          </a:r>
        </a:p>
      </dgm:t>
    </dgm:pt>
    <dgm:pt modelId="{3F306D8D-8BE9-4DFA-9AED-5D0AD9270B5A}">
      <dgm:prSet/>
      <dgm:spPr/>
      <dgm:t>
        <a:bodyPr/>
        <a:lstStyle/>
        <a:p>
          <a:r>
            <a:rPr lang="de-DE"/>
            <a:t>Statista bietet kostenpflichtige </a:t>
          </a:r>
          <a:r>
            <a:rPr lang="de-DE">
              <a:hlinkClick xmlns:r="http://schemas.openxmlformats.org/officeDocument/2006/relationships" r:id="rId6"/>
            </a:rPr>
            <a:t>Dossiers</a:t>
          </a:r>
          <a:r>
            <a:rPr lang="de-DE"/>
            <a:t> an, die sich für Unternehmen aber lohnen können.</a:t>
          </a:r>
        </a:p>
      </dgm:t>
    </dgm:pt>
    <dgm:pt modelId="{4F1169FE-DD58-479C-B5CD-DC09474B1674}" type="parTrans" cxnId="{DE01D91E-2995-47BF-AAA9-D081C476CEB1}">
      <dgm:prSet/>
      <dgm:spPr/>
      <dgm:t>
        <a:bodyPr/>
        <a:lstStyle/>
        <a:p>
          <a:endParaRPr lang="de-DE"/>
        </a:p>
      </dgm:t>
    </dgm:pt>
    <dgm:pt modelId="{0E7F88FB-E225-4C37-B3F6-1793CE5C3640}" type="sibTrans" cxnId="{DE01D91E-2995-47BF-AAA9-D081C476CEB1}">
      <dgm:prSet phldrT="5"/>
      <dgm:spPr/>
      <dgm:t>
        <a:bodyPr/>
        <a:lstStyle/>
        <a:p>
          <a:r>
            <a:rPr lang="en-US"/>
            <a:t>5</a:t>
          </a:r>
        </a:p>
      </dgm:t>
    </dgm:pt>
    <dgm:pt modelId="{FCDF6A7B-E81F-48AD-A08C-BF45EFA93DD3}">
      <dgm:prSet/>
      <dgm:spPr/>
      <dgm:t>
        <a:bodyPr/>
        <a:lstStyle/>
        <a:p>
          <a:r>
            <a:rPr lang="de-DE"/>
            <a:t>Christian </a:t>
          </a:r>
          <a:r>
            <a:rPr lang="de-DE" err="1"/>
            <a:t>Buggisch</a:t>
          </a:r>
          <a:r>
            <a:rPr lang="de-DE"/>
            <a:t> schätzt immer zu Jahresbeginn </a:t>
          </a:r>
          <a:r>
            <a:rPr lang="de-DE">
              <a:hlinkClick xmlns:r="http://schemas.openxmlformats.org/officeDocument/2006/relationships" r:id="rId7"/>
            </a:rPr>
            <a:t>die </a:t>
          </a:r>
          <a:r>
            <a:rPr lang="de-DE" err="1">
              <a:hlinkClick xmlns:r="http://schemas.openxmlformats.org/officeDocument/2006/relationships" r:id="rId7"/>
            </a:rPr>
            <a:t>Social</a:t>
          </a:r>
          <a:r>
            <a:rPr lang="de-DE">
              <a:hlinkClick xmlns:r="http://schemas.openxmlformats.org/officeDocument/2006/relationships" r:id="rId7"/>
            </a:rPr>
            <a:t> Media Nutzung </a:t>
          </a:r>
          <a:r>
            <a:rPr lang="de-DE"/>
            <a:t>in Deutschland für das bevorstehende Jahr.</a:t>
          </a:r>
        </a:p>
      </dgm:t>
    </dgm:pt>
    <dgm:pt modelId="{F1A1B41F-67A4-45FA-9023-4E30EF596952}" type="parTrans" cxnId="{277538B1-BFEF-4EEE-A9DB-346747791696}">
      <dgm:prSet/>
      <dgm:spPr/>
      <dgm:t>
        <a:bodyPr/>
        <a:lstStyle/>
        <a:p>
          <a:endParaRPr lang="de-DE"/>
        </a:p>
      </dgm:t>
    </dgm:pt>
    <dgm:pt modelId="{EB76FEE2-F198-46C3-ABB3-4998F5164D83}" type="sibTrans" cxnId="{277538B1-BFEF-4EEE-A9DB-346747791696}">
      <dgm:prSet phldrT="6"/>
      <dgm:spPr/>
      <dgm:t>
        <a:bodyPr/>
        <a:lstStyle/>
        <a:p>
          <a:r>
            <a:rPr lang="de-DE"/>
            <a:t>6</a:t>
          </a:r>
        </a:p>
      </dgm:t>
    </dgm:pt>
    <dgm:pt modelId="{8009B2FE-719A-4506-8084-02F78AF6746A}" type="pres">
      <dgm:prSet presAssocID="{E8BAFAAD-B972-45B6-86A5-F2F5A0681F0C}" presName="linearFlow" presStyleCnt="0">
        <dgm:presLayoutVars>
          <dgm:dir/>
          <dgm:animLvl val="lvl"/>
          <dgm:resizeHandles val="exact"/>
        </dgm:presLayoutVars>
      </dgm:prSet>
      <dgm:spPr/>
    </dgm:pt>
    <dgm:pt modelId="{9856A0DA-FA37-4A91-BD11-37C4AEC662F5}" type="pres">
      <dgm:prSet presAssocID="{217A915A-DB68-4D0B-A58C-4B8E13518FE0}" presName="compositeNode" presStyleCnt="0"/>
      <dgm:spPr/>
    </dgm:pt>
    <dgm:pt modelId="{638F952F-5040-4C71-A181-613E3D23B395}" type="pres">
      <dgm:prSet presAssocID="{217A915A-DB68-4D0B-A58C-4B8E13518FE0}" presName="parTx" presStyleLbl="node1" presStyleIdx="0" presStyleCnt="0">
        <dgm:presLayoutVars>
          <dgm:chMax val="0"/>
          <dgm:chPref val="0"/>
          <dgm:bulletEnabled val="1"/>
        </dgm:presLayoutVars>
      </dgm:prSet>
      <dgm:spPr/>
    </dgm:pt>
    <dgm:pt modelId="{5D449B0D-9A05-47F5-AF4F-99C1616CC697}" type="pres">
      <dgm:prSet presAssocID="{217A915A-DB68-4D0B-A58C-4B8E13518FE0}" presName="parSh" presStyleCnt="0"/>
      <dgm:spPr/>
    </dgm:pt>
    <dgm:pt modelId="{270FC1CD-83BA-4836-AEC0-F06B26214054}" type="pres">
      <dgm:prSet presAssocID="{217A915A-DB68-4D0B-A58C-4B8E13518FE0}" presName="lineNode" presStyleLbl="alignAccFollowNode1" presStyleIdx="0" presStyleCnt="18"/>
      <dgm:spPr/>
    </dgm:pt>
    <dgm:pt modelId="{B177AA4D-2BE7-4F3F-B101-FF24139D1EC8}" type="pres">
      <dgm:prSet presAssocID="{217A915A-DB68-4D0B-A58C-4B8E13518FE0}" presName="lineArrowNode" presStyleLbl="alignAccFollowNode1" presStyleIdx="1" presStyleCnt="18"/>
      <dgm:spPr/>
    </dgm:pt>
    <dgm:pt modelId="{01936933-7C31-472B-A5D9-F9217D856CB6}" type="pres">
      <dgm:prSet presAssocID="{134D1307-5E88-4BC4-A97C-DD8C16AAC522}" presName="sibTransNodeCircle" presStyleLbl="alignNode1" presStyleIdx="0" presStyleCnt="6">
        <dgm:presLayoutVars>
          <dgm:chMax val="0"/>
          <dgm:bulletEnabled/>
        </dgm:presLayoutVars>
      </dgm:prSet>
      <dgm:spPr/>
    </dgm:pt>
    <dgm:pt modelId="{C4C26DBB-8BF8-4772-B34C-25BD80CA8C56}" type="pres">
      <dgm:prSet presAssocID="{134D1307-5E88-4BC4-A97C-DD8C16AAC522}" presName="spacerBetweenCircleAndCallout" presStyleCnt="0">
        <dgm:presLayoutVars/>
      </dgm:prSet>
      <dgm:spPr/>
    </dgm:pt>
    <dgm:pt modelId="{D896EFD9-B7D6-44F4-8429-4A9EE2F1A724}" type="pres">
      <dgm:prSet presAssocID="{217A915A-DB68-4D0B-A58C-4B8E13518FE0}" presName="nodeText" presStyleLbl="alignAccFollowNode1" presStyleIdx="2" presStyleCnt="18">
        <dgm:presLayoutVars>
          <dgm:bulletEnabled val="1"/>
        </dgm:presLayoutVars>
      </dgm:prSet>
      <dgm:spPr/>
    </dgm:pt>
    <dgm:pt modelId="{F708ED29-FE60-437B-8C07-2913169C7A71}" type="pres">
      <dgm:prSet presAssocID="{134D1307-5E88-4BC4-A97C-DD8C16AAC522}" presName="sibTransComposite" presStyleCnt="0"/>
      <dgm:spPr/>
    </dgm:pt>
    <dgm:pt modelId="{9D527BB2-0884-4E28-82D0-D4EA6922241A}" type="pres">
      <dgm:prSet presAssocID="{5D275316-ADD1-4BAF-AF1F-A1FE57AD3F7D}" presName="compositeNode" presStyleCnt="0"/>
      <dgm:spPr/>
    </dgm:pt>
    <dgm:pt modelId="{A10A200D-7AF6-4A5F-8AEB-5F5A403A98F4}" type="pres">
      <dgm:prSet presAssocID="{5D275316-ADD1-4BAF-AF1F-A1FE57AD3F7D}" presName="parTx" presStyleLbl="node1" presStyleIdx="0" presStyleCnt="0">
        <dgm:presLayoutVars>
          <dgm:chMax val="0"/>
          <dgm:chPref val="0"/>
          <dgm:bulletEnabled val="1"/>
        </dgm:presLayoutVars>
      </dgm:prSet>
      <dgm:spPr/>
    </dgm:pt>
    <dgm:pt modelId="{F233963D-C485-4363-BF0A-9822E6BD92FF}" type="pres">
      <dgm:prSet presAssocID="{5D275316-ADD1-4BAF-AF1F-A1FE57AD3F7D}" presName="parSh" presStyleCnt="0"/>
      <dgm:spPr/>
    </dgm:pt>
    <dgm:pt modelId="{4FC447DB-9C51-4B3B-A7BC-F67E10C8CF8F}" type="pres">
      <dgm:prSet presAssocID="{5D275316-ADD1-4BAF-AF1F-A1FE57AD3F7D}" presName="lineNode" presStyleLbl="alignAccFollowNode1" presStyleIdx="3" presStyleCnt="18"/>
      <dgm:spPr/>
    </dgm:pt>
    <dgm:pt modelId="{6E8C38F8-81C9-4FA7-848D-3EC5E69A9792}" type="pres">
      <dgm:prSet presAssocID="{5D275316-ADD1-4BAF-AF1F-A1FE57AD3F7D}" presName="lineArrowNode" presStyleLbl="alignAccFollowNode1" presStyleIdx="4" presStyleCnt="18"/>
      <dgm:spPr/>
    </dgm:pt>
    <dgm:pt modelId="{4091DDAC-CF9F-47D5-B87B-E90CA631C971}" type="pres">
      <dgm:prSet presAssocID="{51C16715-9B51-429B-8E70-30EB0956EEE8}" presName="sibTransNodeCircle" presStyleLbl="alignNode1" presStyleIdx="1" presStyleCnt="6">
        <dgm:presLayoutVars>
          <dgm:chMax val="0"/>
          <dgm:bulletEnabled/>
        </dgm:presLayoutVars>
      </dgm:prSet>
      <dgm:spPr/>
    </dgm:pt>
    <dgm:pt modelId="{2C558B7B-4B98-4373-84D7-7D7448AD9D69}" type="pres">
      <dgm:prSet presAssocID="{51C16715-9B51-429B-8E70-30EB0956EEE8}" presName="spacerBetweenCircleAndCallout" presStyleCnt="0">
        <dgm:presLayoutVars/>
      </dgm:prSet>
      <dgm:spPr/>
    </dgm:pt>
    <dgm:pt modelId="{A3007F41-52D6-4C85-BE11-E05BFF1CF36F}" type="pres">
      <dgm:prSet presAssocID="{5D275316-ADD1-4BAF-AF1F-A1FE57AD3F7D}" presName="nodeText" presStyleLbl="alignAccFollowNode1" presStyleIdx="5" presStyleCnt="18">
        <dgm:presLayoutVars>
          <dgm:bulletEnabled val="1"/>
        </dgm:presLayoutVars>
      </dgm:prSet>
      <dgm:spPr/>
    </dgm:pt>
    <dgm:pt modelId="{B5E34BE7-E962-4719-9202-9B8AB2BFFB0D}" type="pres">
      <dgm:prSet presAssocID="{51C16715-9B51-429B-8E70-30EB0956EEE8}" presName="sibTransComposite" presStyleCnt="0"/>
      <dgm:spPr/>
    </dgm:pt>
    <dgm:pt modelId="{4338AD20-9A8C-4925-95D9-8A6A6A37CF57}" type="pres">
      <dgm:prSet presAssocID="{2AE28017-5F67-473F-B743-CF192F0710DD}" presName="compositeNode" presStyleCnt="0"/>
      <dgm:spPr/>
    </dgm:pt>
    <dgm:pt modelId="{8A4B6D3E-F7A2-429E-AD40-EBF7D39FC57B}" type="pres">
      <dgm:prSet presAssocID="{2AE28017-5F67-473F-B743-CF192F0710DD}" presName="parTx" presStyleLbl="node1" presStyleIdx="0" presStyleCnt="0">
        <dgm:presLayoutVars>
          <dgm:chMax val="0"/>
          <dgm:chPref val="0"/>
          <dgm:bulletEnabled val="1"/>
        </dgm:presLayoutVars>
      </dgm:prSet>
      <dgm:spPr/>
    </dgm:pt>
    <dgm:pt modelId="{9C470C98-9106-455B-AACB-3D56AC04C03F}" type="pres">
      <dgm:prSet presAssocID="{2AE28017-5F67-473F-B743-CF192F0710DD}" presName="parSh" presStyleCnt="0"/>
      <dgm:spPr/>
    </dgm:pt>
    <dgm:pt modelId="{03210015-D77B-4C1E-8966-701E88FEB3FD}" type="pres">
      <dgm:prSet presAssocID="{2AE28017-5F67-473F-B743-CF192F0710DD}" presName="lineNode" presStyleLbl="alignAccFollowNode1" presStyleIdx="6" presStyleCnt="18"/>
      <dgm:spPr/>
    </dgm:pt>
    <dgm:pt modelId="{B33463DD-F850-4CD2-BDDF-7C67DC3978F7}" type="pres">
      <dgm:prSet presAssocID="{2AE28017-5F67-473F-B743-CF192F0710DD}" presName="lineArrowNode" presStyleLbl="alignAccFollowNode1" presStyleIdx="7" presStyleCnt="18"/>
      <dgm:spPr/>
    </dgm:pt>
    <dgm:pt modelId="{AEB8DEC2-04AF-4BFE-AD19-286F80479D42}" type="pres">
      <dgm:prSet presAssocID="{787CB15F-F17F-4805-8EB1-84C1A76DC5B5}" presName="sibTransNodeCircle" presStyleLbl="alignNode1" presStyleIdx="2" presStyleCnt="6">
        <dgm:presLayoutVars>
          <dgm:chMax val="0"/>
          <dgm:bulletEnabled/>
        </dgm:presLayoutVars>
      </dgm:prSet>
      <dgm:spPr/>
    </dgm:pt>
    <dgm:pt modelId="{59BC703C-D604-4D9C-9FF9-43494A82A27A}" type="pres">
      <dgm:prSet presAssocID="{787CB15F-F17F-4805-8EB1-84C1A76DC5B5}" presName="spacerBetweenCircleAndCallout" presStyleCnt="0">
        <dgm:presLayoutVars/>
      </dgm:prSet>
      <dgm:spPr/>
    </dgm:pt>
    <dgm:pt modelId="{264A37FA-ACC4-4AAF-8793-6E2565458553}" type="pres">
      <dgm:prSet presAssocID="{2AE28017-5F67-473F-B743-CF192F0710DD}" presName="nodeText" presStyleLbl="alignAccFollowNode1" presStyleIdx="8" presStyleCnt="18">
        <dgm:presLayoutVars>
          <dgm:bulletEnabled val="1"/>
        </dgm:presLayoutVars>
      </dgm:prSet>
      <dgm:spPr/>
    </dgm:pt>
    <dgm:pt modelId="{5A95B6E5-8F8A-46FE-8A57-D4DCD254F274}" type="pres">
      <dgm:prSet presAssocID="{787CB15F-F17F-4805-8EB1-84C1A76DC5B5}" presName="sibTransComposite" presStyleCnt="0"/>
      <dgm:spPr/>
    </dgm:pt>
    <dgm:pt modelId="{183033A8-CC36-4997-A32F-5A95CF60F290}" type="pres">
      <dgm:prSet presAssocID="{1556D2B5-4E64-42F3-9335-2B132976B613}" presName="compositeNode" presStyleCnt="0"/>
      <dgm:spPr/>
    </dgm:pt>
    <dgm:pt modelId="{1D4C7B8D-7606-48A4-8C4B-C486165623FE}" type="pres">
      <dgm:prSet presAssocID="{1556D2B5-4E64-42F3-9335-2B132976B613}" presName="parTx" presStyleLbl="node1" presStyleIdx="0" presStyleCnt="0">
        <dgm:presLayoutVars>
          <dgm:chMax val="0"/>
          <dgm:chPref val="0"/>
          <dgm:bulletEnabled val="1"/>
        </dgm:presLayoutVars>
      </dgm:prSet>
      <dgm:spPr/>
    </dgm:pt>
    <dgm:pt modelId="{4A9B6DB0-BA12-4586-BEE0-5ADF62B4DCAC}" type="pres">
      <dgm:prSet presAssocID="{1556D2B5-4E64-42F3-9335-2B132976B613}" presName="parSh" presStyleCnt="0"/>
      <dgm:spPr/>
    </dgm:pt>
    <dgm:pt modelId="{8E5A7922-8A8D-49D0-91CE-69CB227DA72C}" type="pres">
      <dgm:prSet presAssocID="{1556D2B5-4E64-42F3-9335-2B132976B613}" presName="lineNode" presStyleLbl="alignAccFollowNode1" presStyleIdx="9" presStyleCnt="18"/>
      <dgm:spPr/>
    </dgm:pt>
    <dgm:pt modelId="{AE7A0717-CC5B-4EB0-AE47-DB2B9A277B03}" type="pres">
      <dgm:prSet presAssocID="{1556D2B5-4E64-42F3-9335-2B132976B613}" presName="lineArrowNode" presStyleLbl="alignAccFollowNode1" presStyleIdx="10" presStyleCnt="18"/>
      <dgm:spPr/>
    </dgm:pt>
    <dgm:pt modelId="{0C9D0168-2D33-4187-8F4F-BEACB2228DF8}" type="pres">
      <dgm:prSet presAssocID="{1190D02F-1664-4E66-A04B-8F6150F2ACCC}" presName="sibTransNodeCircle" presStyleLbl="alignNode1" presStyleIdx="3" presStyleCnt="6">
        <dgm:presLayoutVars>
          <dgm:chMax val="0"/>
          <dgm:bulletEnabled/>
        </dgm:presLayoutVars>
      </dgm:prSet>
      <dgm:spPr/>
    </dgm:pt>
    <dgm:pt modelId="{B8C923AA-D48D-49E5-A3E3-A6B2989BC291}" type="pres">
      <dgm:prSet presAssocID="{1190D02F-1664-4E66-A04B-8F6150F2ACCC}" presName="spacerBetweenCircleAndCallout" presStyleCnt="0">
        <dgm:presLayoutVars/>
      </dgm:prSet>
      <dgm:spPr/>
    </dgm:pt>
    <dgm:pt modelId="{95F1F199-21D8-4DEA-9B9B-8ED820192597}" type="pres">
      <dgm:prSet presAssocID="{1556D2B5-4E64-42F3-9335-2B132976B613}" presName="nodeText" presStyleLbl="alignAccFollowNode1" presStyleIdx="11" presStyleCnt="18">
        <dgm:presLayoutVars>
          <dgm:bulletEnabled val="1"/>
        </dgm:presLayoutVars>
      </dgm:prSet>
      <dgm:spPr/>
    </dgm:pt>
    <dgm:pt modelId="{12BF7CE9-286B-49E3-A9E5-05581056C5C6}" type="pres">
      <dgm:prSet presAssocID="{1190D02F-1664-4E66-A04B-8F6150F2ACCC}" presName="sibTransComposite" presStyleCnt="0"/>
      <dgm:spPr/>
    </dgm:pt>
    <dgm:pt modelId="{F034F6E0-7E7B-4201-9A0F-FD8B6E0BD676}" type="pres">
      <dgm:prSet presAssocID="{3F306D8D-8BE9-4DFA-9AED-5D0AD9270B5A}" presName="compositeNode" presStyleCnt="0"/>
      <dgm:spPr/>
    </dgm:pt>
    <dgm:pt modelId="{0BA4688B-92AD-46D3-9338-B15A4C39CAD2}" type="pres">
      <dgm:prSet presAssocID="{3F306D8D-8BE9-4DFA-9AED-5D0AD9270B5A}" presName="parTx" presStyleLbl="node1" presStyleIdx="0" presStyleCnt="0">
        <dgm:presLayoutVars>
          <dgm:chMax val="0"/>
          <dgm:chPref val="0"/>
          <dgm:bulletEnabled val="1"/>
        </dgm:presLayoutVars>
      </dgm:prSet>
      <dgm:spPr/>
    </dgm:pt>
    <dgm:pt modelId="{68BDB529-EC5F-4ECF-A805-AD303DAA429A}" type="pres">
      <dgm:prSet presAssocID="{3F306D8D-8BE9-4DFA-9AED-5D0AD9270B5A}" presName="parSh" presStyleCnt="0"/>
      <dgm:spPr/>
    </dgm:pt>
    <dgm:pt modelId="{C3CFFCEE-FD70-4575-8518-494B7FA01329}" type="pres">
      <dgm:prSet presAssocID="{3F306D8D-8BE9-4DFA-9AED-5D0AD9270B5A}" presName="lineNode" presStyleLbl="alignAccFollowNode1" presStyleIdx="12" presStyleCnt="18"/>
      <dgm:spPr/>
    </dgm:pt>
    <dgm:pt modelId="{4EDEA623-1BB3-4C56-9D3D-88F74B9DACD5}" type="pres">
      <dgm:prSet presAssocID="{3F306D8D-8BE9-4DFA-9AED-5D0AD9270B5A}" presName="lineArrowNode" presStyleLbl="alignAccFollowNode1" presStyleIdx="13" presStyleCnt="18"/>
      <dgm:spPr/>
    </dgm:pt>
    <dgm:pt modelId="{D9816BE6-821A-4838-92AD-FB658A653E7C}" type="pres">
      <dgm:prSet presAssocID="{0E7F88FB-E225-4C37-B3F6-1793CE5C3640}" presName="sibTransNodeCircle" presStyleLbl="alignNode1" presStyleIdx="4" presStyleCnt="6">
        <dgm:presLayoutVars>
          <dgm:chMax val="0"/>
          <dgm:bulletEnabled/>
        </dgm:presLayoutVars>
      </dgm:prSet>
      <dgm:spPr/>
    </dgm:pt>
    <dgm:pt modelId="{363EA9AE-9E1C-41C9-A244-855EC9A49144}" type="pres">
      <dgm:prSet presAssocID="{0E7F88FB-E225-4C37-B3F6-1793CE5C3640}" presName="spacerBetweenCircleAndCallout" presStyleCnt="0">
        <dgm:presLayoutVars/>
      </dgm:prSet>
      <dgm:spPr/>
    </dgm:pt>
    <dgm:pt modelId="{08D84930-16EA-4823-8A2C-3A2719FB3BA7}" type="pres">
      <dgm:prSet presAssocID="{3F306D8D-8BE9-4DFA-9AED-5D0AD9270B5A}" presName="nodeText" presStyleLbl="alignAccFollowNode1" presStyleIdx="14" presStyleCnt="18">
        <dgm:presLayoutVars>
          <dgm:bulletEnabled val="1"/>
        </dgm:presLayoutVars>
      </dgm:prSet>
      <dgm:spPr/>
    </dgm:pt>
    <dgm:pt modelId="{54ED3F02-76EC-4570-9637-38D29F15FCC0}" type="pres">
      <dgm:prSet presAssocID="{0E7F88FB-E225-4C37-B3F6-1793CE5C3640}" presName="sibTransComposite" presStyleCnt="0"/>
      <dgm:spPr/>
    </dgm:pt>
    <dgm:pt modelId="{50C7B79B-BA20-4015-87F0-90FCB5A07129}" type="pres">
      <dgm:prSet presAssocID="{FCDF6A7B-E81F-48AD-A08C-BF45EFA93DD3}" presName="compositeNode" presStyleCnt="0"/>
      <dgm:spPr/>
    </dgm:pt>
    <dgm:pt modelId="{EC204B03-5B2E-468F-AB07-68DFD12A9EE7}" type="pres">
      <dgm:prSet presAssocID="{FCDF6A7B-E81F-48AD-A08C-BF45EFA93DD3}" presName="parTx" presStyleLbl="node1" presStyleIdx="0" presStyleCnt="0">
        <dgm:presLayoutVars>
          <dgm:chMax val="0"/>
          <dgm:chPref val="0"/>
          <dgm:bulletEnabled val="1"/>
        </dgm:presLayoutVars>
      </dgm:prSet>
      <dgm:spPr/>
    </dgm:pt>
    <dgm:pt modelId="{07EEFD6C-CD82-47A2-A7C8-D1A4313EFE11}" type="pres">
      <dgm:prSet presAssocID="{FCDF6A7B-E81F-48AD-A08C-BF45EFA93DD3}" presName="parSh" presStyleCnt="0"/>
      <dgm:spPr/>
    </dgm:pt>
    <dgm:pt modelId="{C252E526-DEE0-4080-9A83-C1A65E360987}" type="pres">
      <dgm:prSet presAssocID="{FCDF6A7B-E81F-48AD-A08C-BF45EFA93DD3}" presName="lineNode" presStyleLbl="alignAccFollowNode1" presStyleIdx="15" presStyleCnt="18"/>
      <dgm:spPr/>
    </dgm:pt>
    <dgm:pt modelId="{ACE62CD4-7C31-4BC2-9F2D-802789231B8E}" type="pres">
      <dgm:prSet presAssocID="{FCDF6A7B-E81F-48AD-A08C-BF45EFA93DD3}" presName="lineArrowNode" presStyleLbl="alignAccFollowNode1" presStyleIdx="16" presStyleCnt="18"/>
      <dgm:spPr/>
    </dgm:pt>
    <dgm:pt modelId="{3E4CB1A4-2F50-4350-940A-B5BEB83CEEE9}" type="pres">
      <dgm:prSet presAssocID="{EB76FEE2-F198-46C3-ABB3-4998F5164D83}" presName="sibTransNodeCircle" presStyleLbl="alignNode1" presStyleIdx="5" presStyleCnt="6">
        <dgm:presLayoutVars>
          <dgm:chMax val="0"/>
          <dgm:bulletEnabled/>
        </dgm:presLayoutVars>
      </dgm:prSet>
      <dgm:spPr/>
    </dgm:pt>
    <dgm:pt modelId="{CC4BCD00-604B-4796-82B9-CD19C6762B09}" type="pres">
      <dgm:prSet presAssocID="{EB76FEE2-F198-46C3-ABB3-4998F5164D83}" presName="spacerBetweenCircleAndCallout" presStyleCnt="0">
        <dgm:presLayoutVars/>
      </dgm:prSet>
      <dgm:spPr/>
    </dgm:pt>
    <dgm:pt modelId="{95F4BC18-B2A7-440C-8962-4684EB401B75}" type="pres">
      <dgm:prSet presAssocID="{FCDF6A7B-E81F-48AD-A08C-BF45EFA93DD3}" presName="nodeText" presStyleLbl="alignAccFollowNode1" presStyleIdx="17" presStyleCnt="18">
        <dgm:presLayoutVars>
          <dgm:bulletEnabled val="1"/>
        </dgm:presLayoutVars>
      </dgm:prSet>
      <dgm:spPr/>
    </dgm:pt>
  </dgm:ptLst>
  <dgm:cxnLst>
    <dgm:cxn modelId="{DE01D91E-2995-47BF-AAA9-D081C476CEB1}" srcId="{E8BAFAAD-B972-45B6-86A5-F2F5A0681F0C}" destId="{3F306D8D-8BE9-4DFA-9AED-5D0AD9270B5A}" srcOrd="4" destOrd="0" parTransId="{4F1169FE-DD58-479C-B5CD-DC09474B1674}" sibTransId="{0E7F88FB-E225-4C37-B3F6-1793CE5C3640}"/>
    <dgm:cxn modelId="{C422025D-81A8-4B31-B467-13D859AB07ED}" type="presOf" srcId="{217A915A-DB68-4D0B-A58C-4B8E13518FE0}" destId="{D896EFD9-B7D6-44F4-8429-4A9EE2F1A724}" srcOrd="0" destOrd="0" presId="urn:microsoft.com/office/officeart/2016/7/layout/LinearArrowProcessNumbered"/>
    <dgm:cxn modelId="{598FD25E-7959-4B41-8BE0-1DF48380F3DA}" type="presOf" srcId="{5D275316-ADD1-4BAF-AF1F-A1FE57AD3F7D}" destId="{A3007F41-52D6-4C85-BE11-E05BFF1CF36F}" srcOrd="0" destOrd="0" presId="urn:microsoft.com/office/officeart/2016/7/layout/LinearArrowProcessNumbered"/>
    <dgm:cxn modelId="{DE3EA682-96CC-4C73-BA93-1C4328245674}" type="presOf" srcId="{51C16715-9B51-429B-8E70-30EB0956EEE8}" destId="{4091DDAC-CF9F-47D5-B87B-E90CA631C971}" srcOrd="0" destOrd="0" presId="urn:microsoft.com/office/officeart/2016/7/layout/LinearArrowProcessNumbered"/>
    <dgm:cxn modelId="{A67D549A-2F7D-4F0D-A8A7-230F7721FEBE}" type="presOf" srcId="{EB76FEE2-F198-46C3-ABB3-4998F5164D83}" destId="{3E4CB1A4-2F50-4350-940A-B5BEB83CEEE9}" srcOrd="0" destOrd="0" presId="urn:microsoft.com/office/officeart/2016/7/layout/LinearArrowProcessNumbered"/>
    <dgm:cxn modelId="{A8B5B79D-1B3D-4F79-8CD1-F8A59551C5D7}" type="presOf" srcId="{E8BAFAAD-B972-45B6-86A5-F2F5A0681F0C}" destId="{8009B2FE-719A-4506-8084-02F78AF6746A}" srcOrd="0" destOrd="0" presId="urn:microsoft.com/office/officeart/2016/7/layout/LinearArrowProcessNumbered"/>
    <dgm:cxn modelId="{E4ECAFA4-B1A0-4F63-B7E3-4B6576DC32AA}" type="presOf" srcId="{0E7F88FB-E225-4C37-B3F6-1793CE5C3640}" destId="{D9816BE6-821A-4838-92AD-FB658A653E7C}" srcOrd="0" destOrd="0" presId="urn:microsoft.com/office/officeart/2016/7/layout/LinearArrowProcessNumbered"/>
    <dgm:cxn modelId="{8DC180AA-C7A9-467A-814B-CB30AF7F756B}" srcId="{E8BAFAAD-B972-45B6-86A5-F2F5A0681F0C}" destId="{217A915A-DB68-4D0B-A58C-4B8E13518FE0}" srcOrd="0" destOrd="0" parTransId="{D5A2F1A1-E742-4974-983F-59F65682E41F}" sibTransId="{134D1307-5E88-4BC4-A97C-DD8C16AAC522}"/>
    <dgm:cxn modelId="{277538B1-BFEF-4EEE-A9DB-346747791696}" srcId="{E8BAFAAD-B972-45B6-86A5-F2F5A0681F0C}" destId="{FCDF6A7B-E81F-48AD-A08C-BF45EFA93DD3}" srcOrd="5" destOrd="0" parTransId="{F1A1B41F-67A4-45FA-9023-4E30EF596952}" sibTransId="{EB76FEE2-F198-46C3-ABB3-4998F5164D83}"/>
    <dgm:cxn modelId="{716A7FB1-BA52-492D-961D-E569DB404016}" srcId="{E8BAFAAD-B972-45B6-86A5-F2F5A0681F0C}" destId="{1556D2B5-4E64-42F3-9335-2B132976B613}" srcOrd="3" destOrd="0" parTransId="{30DD2691-AF1F-44A9-9D37-96E97B4E3F95}" sibTransId="{1190D02F-1664-4E66-A04B-8F6150F2ACCC}"/>
    <dgm:cxn modelId="{687CD9B1-CE4C-485A-B54E-49D0458D4CCB}" type="presOf" srcId="{787CB15F-F17F-4805-8EB1-84C1A76DC5B5}" destId="{AEB8DEC2-04AF-4BFE-AD19-286F80479D42}" srcOrd="0" destOrd="0" presId="urn:microsoft.com/office/officeart/2016/7/layout/LinearArrowProcessNumbered"/>
    <dgm:cxn modelId="{59CD8FBA-B349-4239-8801-59D6F1CD9B06}" type="presOf" srcId="{1556D2B5-4E64-42F3-9335-2B132976B613}" destId="{95F1F199-21D8-4DEA-9B9B-8ED820192597}" srcOrd="0" destOrd="0" presId="urn:microsoft.com/office/officeart/2016/7/layout/LinearArrowProcessNumbered"/>
    <dgm:cxn modelId="{96E451C8-1E5D-41AD-B602-D3BB83EB07FE}" type="presOf" srcId="{FCDF6A7B-E81F-48AD-A08C-BF45EFA93DD3}" destId="{95F4BC18-B2A7-440C-8962-4684EB401B75}" srcOrd="0" destOrd="0" presId="urn:microsoft.com/office/officeart/2016/7/layout/LinearArrowProcessNumbered"/>
    <dgm:cxn modelId="{E970DACC-C6D2-41B8-AE16-59B609716E57}" type="presOf" srcId="{2AE28017-5F67-473F-B743-CF192F0710DD}" destId="{264A37FA-ACC4-4AAF-8793-6E2565458553}" srcOrd="0" destOrd="0" presId="urn:microsoft.com/office/officeart/2016/7/layout/LinearArrowProcessNumbered"/>
    <dgm:cxn modelId="{681E8DDB-CA94-4247-B8F3-70BEA7D207F7}" type="presOf" srcId="{1190D02F-1664-4E66-A04B-8F6150F2ACCC}" destId="{0C9D0168-2D33-4187-8F4F-BEACB2228DF8}" srcOrd="0" destOrd="0" presId="urn:microsoft.com/office/officeart/2016/7/layout/LinearArrowProcessNumbered"/>
    <dgm:cxn modelId="{CC6636F5-D2B8-40AD-86DB-F9E215A8A28A}" srcId="{E8BAFAAD-B972-45B6-86A5-F2F5A0681F0C}" destId="{2AE28017-5F67-473F-B743-CF192F0710DD}" srcOrd="2" destOrd="0" parTransId="{EBEB9FAF-7A6B-40D8-98E9-358C9E260AB7}" sibTransId="{787CB15F-F17F-4805-8EB1-84C1A76DC5B5}"/>
    <dgm:cxn modelId="{188593FA-1D18-4E09-A586-8B4769D3765F}" type="presOf" srcId="{134D1307-5E88-4BC4-A97C-DD8C16AAC522}" destId="{01936933-7C31-472B-A5D9-F9217D856CB6}" srcOrd="0" destOrd="0" presId="urn:microsoft.com/office/officeart/2016/7/layout/LinearArrowProcessNumbered"/>
    <dgm:cxn modelId="{C37E3EFD-E793-48B5-86EB-0252B19A1354}" srcId="{E8BAFAAD-B972-45B6-86A5-F2F5A0681F0C}" destId="{5D275316-ADD1-4BAF-AF1F-A1FE57AD3F7D}" srcOrd="1" destOrd="0" parTransId="{4EDA83A8-1A9B-4453-B9AD-08C298AE3DBB}" sibTransId="{51C16715-9B51-429B-8E70-30EB0956EEE8}"/>
    <dgm:cxn modelId="{E94EA4FF-DA94-4D76-B653-7AB39DA55A27}" type="presOf" srcId="{3F306D8D-8BE9-4DFA-9AED-5D0AD9270B5A}" destId="{08D84930-16EA-4823-8A2C-3A2719FB3BA7}" srcOrd="0" destOrd="0" presId="urn:microsoft.com/office/officeart/2016/7/layout/LinearArrowProcessNumbered"/>
    <dgm:cxn modelId="{5ACDE9B3-F814-45AB-AF64-AC375BB4FDFA}" type="presParOf" srcId="{8009B2FE-719A-4506-8084-02F78AF6746A}" destId="{9856A0DA-FA37-4A91-BD11-37C4AEC662F5}" srcOrd="0" destOrd="0" presId="urn:microsoft.com/office/officeart/2016/7/layout/LinearArrowProcessNumbered"/>
    <dgm:cxn modelId="{382E5FE5-F861-4928-83A5-6AFCB7CD1511}" type="presParOf" srcId="{9856A0DA-FA37-4A91-BD11-37C4AEC662F5}" destId="{638F952F-5040-4C71-A181-613E3D23B395}" srcOrd="0" destOrd="0" presId="urn:microsoft.com/office/officeart/2016/7/layout/LinearArrowProcessNumbered"/>
    <dgm:cxn modelId="{9098E9C1-2901-41FE-8D4B-F08F092AA77F}" type="presParOf" srcId="{9856A0DA-FA37-4A91-BD11-37C4AEC662F5}" destId="{5D449B0D-9A05-47F5-AF4F-99C1616CC697}" srcOrd="1" destOrd="0" presId="urn:microsoft.com/office/officeart/2016/7/layout/LinearArrowProcessNumbered"/>
    <dgm:cxn modelId="{AB1017C2-7FEC-4F11-88F2-E8E94DC2001E}" type="presParOf" srcId="{5D449B0D-9A05-47F5-AF4F-99C1616CC697}" destId="{270FC1CD-83BA-4836-AEC0-F06B26214054}" srcOrd="0" destOrd="0" presId="urn:microsoft.com/office/officeart/2016/7/layout/LinearArrowProcessNumbered"/>
    <dgm:cxn modelId="{706FE359-CD95-4453-98B4-568C67B3136D}" type="presParOf" srcId="{5D449B0D-9A05-47F5-AF4F-99C1616CC697}" destId="{B177AA4D-2BE7-4F3F-B101-FF24139D1EC8}" srcOrd="1" destOrd="0" presId="urn:microsoft.com/office/officeart/2016/7/layout/LinearArrowProcessNumbered"/>
    <dgm:cxn modelId="{BACE9AD3-0900-404D-9557-599F52CF65C9}" type="presParOf" srcId="{5D449B0D-9A05-47F5-AF4F-99C1616CC697}" destId="{01936933-7C31-472B-A5D9-F9217D856CB6}" srcOrd="2" destOrd="0" presId="urn:microsoft.com/office/officeart/2016/7/layout/LinearArrowProcessNumbered"/>
    <dgm:cxn modelId="{1D4CF730-80E9-4858-AC5F-68DC774A5174}" type="presParOf" srcId="{5D449B0D-9A05-47F5-AF4F-99C1616CC697}" destId="{C4C26DBB-8BF8-4772-B34C-25BD80CA8C56}" srcOrd="3" destOrd="0" presId="urn:microsoft.com/office/officeart/2016/7/layout/LinearArrowProcessNumbered"/>
    <dgm:cxn modelId="{888916E7-5922-4C85-B31E-47C3F264349D}" type="presParOf" srcId="{9856A0DA-FA37-4A91-BD11-37C4AEC662F5}" destId="{D896EFD9-B7D6-44F4-8429-4A9EE2F1A724}" srcOrd="2" destOrd="0" presId="urn:microsoft.com/office/officeart/2016/7/layout/LinearArrowProcessNumbered"/>
    <dgm:cxn modelId="{69EE23F1-75FB-4CC0-BE5C-7584837E7D2F}" type="presParOf" srcId="{8009B2FE-719A-4506-8084-02F78AF6746A}" destId="{F708ED29-FE60-437B-8C07-2913169C7A71}" srcOrd="1" destOrd="0" presId="urn:microsoft.com/office/officeart/2016/7/layout/LinearArrowProcessNumbered"/>
    <dgm:cxn modelId="{902B2394-7A9C-43A1-8192-B3BDEF5F8ED5}" type="presParOf" srcId="{8009B2FE-719A-4506-8084-02F78AF6746A}" destId="{9D527BB2-0884-4E28-82D0-D4EA6922241A}" srcOrd="2" destOrd="0" presId="urn:microsoft.com/office/officeart/2016/7/layout/LinearArrowProcessNumbered"/>
    <dgm:cxn modelId="{65636E5B-9E8C-49EA-86E0-4E900C878B88}" type="presParOf" srcId="{9D527BB2-0884-4E28-82D0-D4EA6922241A}" destId="{A10A200D-7AF6-4A5F-8AEB-5F5A403A98F4}" srcOrd="0" destOrd="0" presId="urn:microsoft.com/office/officeart/2016/7/layout/LinearArrowProcessNumbered"/>
    <dgm:cxn modelId="{B59B7313-9737-4645-B7AF-CC0CF93575D0}" type="presParOf" srcId="{9D527BB2-0884-4E28-82D0-D4EA6922241A}" destId="{F233963D-C485-4363-BF0A-9822E6BD92FF}" srcOrd="1" destOrd="0" presId="urn:microsoft.com/office/officeart/2016/7/layout/LinearArrowProcessNumbered"/>
    <dgm:cxn modelId="{BD19B0DF-A4D3-48DC-AFBD-82974D8C10D9}" type="presParOf" srcId="{F233963D-C485-4363-BF0A-9822E6BD92FF}" destId="{4FC447DB-9C51-4B3B-A7BC-F67E10C8CF8F}" srcOrd="0" destOrd="0" presId="urn:microsoft.com/office/officeart/2016/7/layout/LinearArrowProcessNumbered"/>
    <dgm:cxn modelId="{147A7630-D3EC-46DF-9248-D77AEFC6CF95}" type="presParOf" srcId="{F233963D-C485-4363-BF0A-9822E6BD92FF}" destId="{6E8C38F8-81C9-4FA7-848D-3EC5E69A9792}" srcOrd="1" destOrd="0" presId="urn:microsoft.com/office/officeart/2016/7/layout/LinearArrowProcessNumbered"/>
    <dgm:cxn modelId="{A326BC72-DE2D-42DE-8206-01400393A747}" type="presParOf" srcId="{F233963D-C485-4363-BF0A-9822E6BD92FF}" destId="{4091DDAC-CF9F-47D5-B87B-E90CA631C971}" srcOrd="2" destOrd="0" presId="urn:microsoft.com/office/officeart/2016/7/layout/LinearArrowProcessNumbered"/>
    <dgm:cxn modelId="{CAFC5BCA-A6DE-4C3B-A8FB-50E18AC83A3C}" type="presParOf" srcId="{F233963D-C485-4363-BF0A-9822E6BD92FF}" destId="{2C558B7B-4B98-4373-84D7-7D7448AD9D69}" srcOrd="3" destOrd="0" presId="urn:microsoft.com/office/officeart/2016/7/layout/LinearArrowProcessNumbered"/>
    <dgm:cxn modelId="{03CB01A4-4EB9-408C-BE70-0AB00B44E213}" type="presParOf" srcId="{9D527BB2-0884-4E28-82D0-D4EA6922241A}" destId="{A3007F41-52D6-4C85-BE11-E05BFF1CF36F}" srcOrd="2" destOrd="0" presId="urn:microsoft.com/office/officeart/2016/7/layout/LinearArrowProcessNumbered"/>
    <dgm:cxn modelId="{2D49C6DC-BDDC-4B06-A84D-A65F00454806}" type="presParOf" srcId="{8009B2FE-719A-4506-8084-02F78AF6746A}" destId="{B5E34BE7-E962-4719-9202-9B8AB2BFFB0D}" srcOrd="3" destOrd="0" presId="urn:microsoft.com/office/officeart/2016/7/layout/LinearArrowProcessNumbered"/>
    <dgm:cxn modelId="{3531592B-B796-4FE9-962A-BD93B5E10A0E}" type="presParOf" srcId="{8009B2FE-719A-4506-8084-02F78AF6746A}" destId="{4338AD20-9A8C-4925-95D9-8A6A6A37CF57}" srcOrd="4" destOrd="0" presId="urn:microsoft.com/office/officeart/2016/7/layout/LinearArrowProcessNumbered"/>
    <dgm:cxn modelId="{0D7B46A5-EEC2-4011-9F8E-976B8486C36E}" type="presParOf" srcId="{4338AD20-9A8C-4925-95D9-8A6A6A37CF57}" destId="{8A4B6D3E-F7A2-429E-AD40-EBF7D39FC57B}" srcOrd="0" destOrd="0" presId="urn:microsoft.com/office/officeart/2016/7/layout/LinearArrowProcessNumbered"/>
    <dgm:cxn modelId="{732C88DE-8FF1-4EE0-BEA5-0FD4AC3226F5}" type="presParOf" srcId="{4338AD20-9A8C-4925-95D9-8A6A6A37CF57}" destId="{9C470C98-9106-455B-AACB-3D56AC04C03F}" srcOrd="1" destOrd="0" presId="urn:microsoft.com/office/officeart/2016/7/layout/LinearArrowProcessNumbered"/>
    <dgm:cxn modelId="{0F9955A9-A6D6-476F-AEA3-181C2E627730}" type="presParOf" srcId="{9C470C98-9106-455B-AACB-3D56AC04C03F}" destId="{03210015-D77B-4C1E-8966-701E88FEB3FD}" srcOrd="0" destOrd="0" presId="urn:microsoft.com/office/officeart/2016/7/layout/LinearArrowProcessNumbered"/>
    <dgm:cxn modelId="{1ED9D772-8462-4B8A-AFDE-51DA9CCA37EF}" type="presParOf" srcId="{9C470C98-9106-455B-AACB-3D56AC04C03F}" destId="{B33463DD-F850-4CD2-BDDF-7C67DC3978F7}" srcOrd="1" destOrd="0" presId="urn:microsoft.com/office/officeart/2016/7/layout/LinearArrowProcessNumbered"/>
    <dgm:cxn modelId="{5BABFA99-A7B8-4B9B-91B5-6E5CE48551BB}" type="presParOf" srcId="{9C470C98-9106-455B-AACB-3D56AC04C03F}" destId="{AEB8DEC2-04AF-4BFE-AD19-286F80479D42}" srcOrd="2" destOrd="0" presId="urn:microsoft.com/office/officeart/2016/7/layout/LinearArrowProcessNumbered"/>
    <dgm:cxn modelId="{C8D1BEFC-430F-444E-9810-4A4D90BE3200}" type="presParOf" srcId="{9C470C98-9106-455B-AACB-3D56AC04C03F}" destId="{59BC703C-D604-4D9C-9FF9-43494A82A27A}" srcOrd="3" destOrd="0" presId="urn:microsoft.com/office/officeart/2016/7/layout/LinearArrowProcessNumbered"/>
    <dgm:cxn modelId="{D4A2E374-0F38-46D9-8E1E-AAFEE30ED131}" type="presParOf" srcId="{4338AD20-9A8C-4925-95D9-8A6A6A37CF57}" destId="{264A37FA-ACC4-4AAF-8793-6E2565458553}" srcOrd="2" destOrd="0" presId="urn:microsoft.com/office/officeart/2016/7/layout/LinearArrowProcessNumbered"/>
    <dgm:cxn modelId="{15603DCD-F77B-455E-A234-F1419FB5FE4E}" type="presParOf" srcId="{8009B2FE-719A-4506-8084-02F78AF6746A}" destId="{5A95B6E5-8F8A-46FE-8A57-D4DCD254F274}" srcOrd="5" destOrd="0" presId="urn:microsoft.com/office/officeart/2016/7/layout/LinearArrowProcessNumbered"/>
    <dgm:cxn modelId="{F1135F13-14C5-40F5-BDB7-8B777615D7EE}" type="presParOf" srcId="{8009B2FE-719A-4506-8084-02F78AF6746A}" destId="{183033A8-CC36-4997-A32F-5A95CF60F290}" srcOrd="6" destOrd="0" presId="urn:microsoft.com/office/officeart/2016/7/layout/LinearArrowProcessNumbered"/>
    <dgm:cxn modelId="{B181CD0D-1363-4496-8B9A-DAE1A986DDD8}" type="presParOf" srcId="{183033A8-CC36-4997-A32F-5A95CF60F290}" destId="{1D4C7B8D-7606-48A4-8C4B-C486165623FE}" srcOrd="0" destOrd="0" presId="urn:microsoft.com/office/officeart/2016/7/layout/LinearArrowProcessNumbered"/>
    <dgm:cxn modelId="{F55CB053-E624-445A-A68B-F7C1E5C5B4C7}" type="presParOf" srcId="{183033A8-CC36-4997-A32F-5A95CF60F290}" destId="{4A9B6DB0-BA12-4586-BEE0-5ADF62B4DCAC}" srcOrd="1" destOrd="0" presId="urn:microsoft.com/office/officeart/2016/7/layout/LinearArrowProcessNumbered"/>
    <dgm:cxn modelId="{076712D5-02EA-48C4-8314-D1FC0AD196B3}" type="presParOf" srcId="{4A9B6DB0-BA12-4586-BEE0-5ADF62B4DCAC}" destId="{8E5A7922-8A8D-49D0-91CE-69CB227DA72C}" srcOrd="0" destOrd="0" presId="urn:microsoft.com/office/officeart/2016/7/layout/LinearArrowProcessNumbered"/>
    <dgm:cxn modelId="{E1D7784C-162E-4D37-9BAE-116FD334AC05}" type="presParOf" srcId="{4A9B6DB0-BA12-4586-BEE0-5ADF62B4DCAC}" destId="{AE7A0717-CC5B-4EB0-AE47-DB2B9A277B03}" srcOrd="1" destOrd="0" presId="urn:microsoft.com/office/officeart/2016/7/layout/LinearArrowProcessNumbered"/>
    <dgm:cxn modelId="{8A39FAB7-6846-4334-989F-B2E1882750F3}" type="presParOf" srcId="{4A9B6DB0-BA12-4586-BEE0-5ADF62B4DCAC}" destId="{0C9D0168-2D33-4187-8F4F-BEACB2228DF8}" srcOrd="2" destOrd="0" presId="urn:microsoft.com/office/officeart/2016/7/layout/LinearArrowProcessNumbered"/>
    <dgm:cxn modelId="{62074B1D-8975-475B-BE3A-DE9449F6EFA7}" type="presParOf" srcId="{4A9B6DB0-BA12-4586-BEE0-5ADF62B4DCAC}" destId="{B8C923AA-D48D-49E5-A3E3-A6B2989BC291}" srcOrd="3" destOrd="0" presId="urn:microsoft.com/office/officeart/2016/7/layout/LinearArrowProcessNumbered"/>
    <dgm:cxn modelId="{EBF9695D-470B-4B9C-9AB9-C29D59480098}" type="presParOf" srcId="{183033A8-CC36-4997-A32F-5A95CF60F290}" destId="{95F1F199-21D8-4DEA-9B9B-8ED820192597}" srcOrd="2" destOrd="0" presId="urn:microsoft.com/office/officeart/2016/7/layout/LinearArrowProcessNumbered"/>
    <dgm:cxn modelId="{4F985795-319D-4B12-A83F-CB9BA03EC550}" type="presParOf" srcId="{8009B2FE-719A-4506-8084-02F78AF6746A}" destId="{12BF7CE9-286B-49E3-A9E5-05581056C5C6}" srcOrd="7" destOrd="0" presId="urn:microsoft.com/office/officeart/2016/7/layout/LinearArrowProcessNumbered"/>
    <dgm:cxn modelId="{7B490F3C-386E-4DBA-A830-A82E47E1A16C}" type="presParOf" srcId="{8009B2FE-719A-4506-8084-02F78AF6746A}" destId="{F034F6E0-7E7B-4201-9A0F-FD8B6E0BD676}" srcOrd="8" destOrd="0" presId="urn:microsoft.com/office/officeart/2016/7/layout/LinearArrowProcessNumbered"/>
    <dgm:cxn modelId="{EEA649A8-9CDD-4D74-A9B3-BFC5CC493065}" type="presParOf" srcId="{F034F6E0-7E7B-4201-9A0F-FD8B6E0BD676}" destId="{0BA4688B-92AD-46D3-9338-B15A4C39CAD2}" srcOrd="0" destOrd="0" presId="urn:microsoft.com/office/officeart/2016/7/layout/LinearArrowProcessNumbered"/>
    <dgm:cxn modelId="{800A55F7-7ABB-4881-9A9D-DBB1546C8733}" type="presParOf" srcId="{F034F6E0-7E7B-4201-9A0F-FD8B6E0BD676}" destId="{68BDB529-EC5F-4ECF-A805-AD303DAA429A}" srcOrd="1" destOrd="0" presId="urn:microsoft.com/office/officeart/2016/7/layout/LinearArrowProcessNumbered"/>
    <dgm:cxn modelId="{279FEC90-6CD0-4977-994D-FC5A37F0A3B4}" type="presParOf" srcId="{68BDB529-EC5F-4ECF-A805-AD303DAA429A}" destId="{C3CFFCEE-FD70-4575-8518-494B7FA01329}" srcOrd="0" destOrd="0" presId="urn:microsoft.com/office/officeart/2016/7/layout/LinearArrowProcessNumbered"/>
    <dgm:cxn modelId="{DFEF9F39-FCB3-4B11-B97D-7B00E0A21D0F}" type="presParOf" srcId="{68BDB529-EC5F-4ECF-A805-AD303DAA429A}" destId="{4EDEA623-1BB3-4C56-9D3D-88F74B9DACD5}" srcOrd="1" destOrd="0" presId="urn:microsoft.com/office/officeart/2016/7/layout/LinearArrowProcessNumbered"/>
    <dgm:cxn modelId="{50FB1C4B-D8EF-4579-A09A-AD304C198FCF}" type="presParOf" srcId="{68BDB529-EC5F-4ECF-A805-AD303DAA429A}" destId="{D9816BE6-821A-4838-92AD-FB658A653E7C}" srcOrd="2" destOrd="0" presId="urn:microsoft.com/office/officeart/2016/7/layout/LinearArrowProcessNumbered"/>
    <dgm:cxn modelId="{AE0B00CA-0F9A-4919-AFB3-BE3D6514E406}" type="presParOf" srcId="{68BDB529-EC5F-4ECF-A805-AD303DAA429A}" destId="{363EA9AE-9E1C-41C9-A244-855EC9A49144}" srcOrd="3" destOrd="0" presId="urn:microsoft.com/office/officeart/2016/7/layout/LinearArrowProcessNumbered"/>
    <dgm:cxn modelId="{BCAA6B6C-63D6-4F75-A9B9-540364C89502}" type="presParOf" srcId="{F034F6E0-7E7B-4201-9A0F-FD8B6E0BD676}" destId="{08D84930-16EA-4823-8A2C-3A2719FB3BA7}" srcOrd="2" destOrd="0" presId="urn:microsoft.com/office/officeart/2016/7/layout/LinearArrowProcessNumbered"/>
    <dgm:cxn modelId="{F8B5CE50-CCE0-48F2-B09D-681F357AB4C5}" type="presParOf" srcId="{8009B2FE-719A-4506-8084-02F78AF6746A}" destId="{54ED3F02-76EC-4570-9637-38D29F15FCC0}" srcOrd="9" destOrd="0" presId="urn:microsoft.com/office/officeart/2016/7/layout/LinearArrowProcessNumbered"/>
    <dgm:cxn modelId="{23A37461-32B7-494D-B58C-23BC4E6B8407}" type="presParOf" srcId="{8009B2FE-719A-4506-8084-02F78AF6746A}" destId="{50C7B79B-BA20-4015-87F0-90FCB5A07129}" srcOrd="10" destOrd="0" presId="urn:microsoft.com/office/officeart/2016/7/layout/LinearArrowProcessNumbered"/>
    <dgm:cxn modelId="{A932F098-D6BF-43B6-8E68-118F6A1B64B5}" type="presParOf" srcId="{50C7B79B-BA20-4015-87F0-90FCB5A07129}" destId="{EC204B03-5B2E-468F-AB07-68DFD12A9EE7}" srcOrd="0" destOrd="0" presId="urn:microsoft.com/office/officeart/2016/7/layout/LinearArrowProcessNumbered"/>
    <dgm:cxn modelId="{A33D1A98-CD7D-406C-924D-F30CBE567A4C}" type="presParOf" srcId="{50C7B79B-BA20-4015-87F0-90FCB5A07129}" destId="{07EEFD6C-CD82-47A2-A7C8-D1A4313EFE11}" srcOrd="1" destOrd="0" presId="urn:microsoft.com/office/officeart/2016/7/layout/LinearArrowProcessNumbered"/>
    <dgm:cxn modelId="{6ADD04A8-5AA2-44CF-8902-67470BC8D16A}" type="presParOf" srcId="{07EEFD6C-CD82-47A2-A7C8-D1A4313EFE11}" destId="{C252E526-DEE0-4080-9A83-C1A65E360987}" srcOrd="0" destOrd="0" presId="urn:microsoft.com/office/officeart/2016/7/layout/LinearArrowProcessNumbered"/>
    <dgm:cxn modelId="{E1625CC7-9E2A-445C-84A3-05349F9B0A3B}" type="presParOf" srcId="{07EEFD6C-CD82-47A2-A7C8-D1A4313EFE11}" destId="{ACE62CD4-7C31-4BC2-9F2D-802789231B8E}" srcOrd="1" destOrd="0" presId="urn:microsoft.com/office/officeart/2016/7/layout/LinearArrowProcessNumbered"/>
    <dgm:cxn modelId="{56C5FD83-81FF-4F18-8E30-597D9E30F474}" type="presParOf" srcId="{07EEFD6C-CD82-47A2-A7C8-D1A4313EFE11}" destId="{3E4CB1A4-2F50-4350-940A-B5BEB83CEEE9}" srcOrd="2" destOrd="0" presId="urn:microsoft.com/office/officeart/2016/7/layout/LinearArrowProcessNumbered"/>
    <dgm:cxn modelId="{76909417-5183-4EB1-96BB-B68BFA2CD473}" type="presParOf" srcId="{07EEFD6C-CD82-47A2-A7C8-D1A4313EFE11}" destId="{CC4BCD00-604B-4796-82B9-CD19C6762B09}" srcOrd="3" destOrd="0" presId="urn:microsoft.com/office/officeart/2016/7/layout/LinearArrowProcessNumbered"/>
    <dgm:cxn modelId="{C391A37C-0AEF-4821-86EB-D50AAA57D8D6}" type="presParOf" srcId="{50C7B79B-BA20-4015-87F0-90FCB5A07129}" destId="{95F4BC18-B2A7-440C-8962-4684EB401B75}" srcOrd="2" destOrd="0" presId="urn:microsoft.com/office/officeart/2016/7/layout/LinearArrowProcessNumbered"/>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F977BAA-CA94-4F0D-BEB4-59CDD1101A41}" type="doc">
      <dgm:prSet loTypeId="urn:microsoft.com/office/officeart/2008/layout/LinedList" loCatId="list" qsTypeId="urn:microsoft.com/office/officeart/2005/8/quickstyle/simple2" qsCatId="simple" csTypeId="urn:microsoft.com/office/officeart/2005/8/colors/colorful2" csCatId="colorful"/>
      <dgm:spPr/>
      <dgm:t>
        <a:bodyPr/>
        <a:lstStyle/>
        <a:p>
          <a:endParaRPr lang="en-US"/>
        </a:p>
      </dgm:t>
    </dgm:pt>
    <dgm:pt modelId="{3EB03D0B-C855-4F17-98E5-DF88D65F393C}">
      <dgm:prSet/>
      <dgm:spPr/>
      <dgm:t>
        <a:bodyPr/>
        <a:lstStyle/>
        <a:p>
          <a:r>
            <a:rPr lang="de-DE"/>
            <a:t>Worauf möchten wir uns fokussieren, was lassen wir außer Acht?</a:t>
          </a:r>
          <a:endParaRPr lang="en-US"/>
        </a:p>
      </dgm:t>
    </dgm:pt>
    <dgm:pt modelId="{F775D0C8-33B3-4887-96B8-0673700CE9CD}" type="parTrans" cxnId="{393D106A-3A0F-4526-88DE-DFA6836237F6}">
      <dgm:prSet/>
      <dgm:spPr/>
      <dgm:t>
        <a:bodyPr/>
        <a:lstStyle/>
        <a:p>
          <a:endParaRPr lang="en-US"/>
        </a:p>
      </dgm:t>
    </dgm:pt>
    <dgm:pt modelId="{81D3CF0E-CE89-40FB-8DAE-B43B974AF49A}" type="sibTrans" cxnId="{393D106A-3A0F-4526-88DE-DFA6836237F6}">
      <dgm:prSet/>
      <dgm:spPr/>
      <dgm:t>
        <a:bodyPr/>
        <a:lstStyle/>
        <a:p>
          <a:endParaRPr lang="en-US"/>
        </a:p>
      </dgm:t>
    </dgm:pt>
    <dgm:pt modelId="{6CB92B54-5F34-4B0A-A6ED-B1304AEAFC9A}">
      <dgm:prSet/>
      <dgm:spPr/>
      <dgm:t>
        <a:bodyPr/>
        <a:lstStyle/>
        <a:p>
          <a:r>
            <a:rPr lang="de-DE"/>
            <a:t>Welche Ressourcen setzen wir wofür ein, was machen wir nicht?</a:t>
          </a:r>
          <a:endParaRPr lang="en-US"/>
        </a:p>
      </dgm:t>
    </dgm:pt>
    <dgm:pt modelId="{9472634F-F56F-43FD-A6C2-A71AE8DCF0E5}" type="parTrans" cxnId="{CF0A00F0-E3D1-43A2-96EC-BEE842853F06}">
      <dgm:prSet/>
      <dgm:spPr/>
      <dgm:t>
        <a:bodyPr/>
        <a:lstStyle/>
        <a:p>
          <a:endParaRPr lang="en-US"/>
        </a:p>
      </dgm:t>
    </dgm:pt>
    <dgm:pt modelId="{158C2FDB-44B9-4A71-8E95-99D16B828B7A}" type="sibTrans" cxnId="{CF0A00F0-E3D1-43A2-96EC-BEE842853F06}">
      <dgm:prSet/>
      <dgm:spPr/>
      <dgm:t>
        <a:bodyPr/>
        <a:lstStyle/>
        <a:p>
          <a:endParaRPr lang="en-US"/>
        </a:p>
      </dgm:t>
    </dgm:pt>
    <dgm:pt modelId="{D900CE28-3416-4706-B0FA-03F30373CD96}">
      <dgm:prSet/>
      <dgm:spPr/>
      <dgm:t>
        <a:bodyPr/>
        <a:lstStyle/>
        <a:p>
          <a:r>
            <a:rPr lang="de-DE"/>
            <a:t>Welchen Weg beschreiten wir, um einen dauerhaften und schwer nachahmbaren Wettbewerbsvorteil zu erreichen? Welche anderen Wege beschreiten wir nicht?</a:t>
          </a:r>
          <a:endParaRPr lang="en-US"/>
        </a:p>
      </dgm:t>
    </dgm:pt>
    <dgm:pt modelId="{4A6587FD-2E7D-4FDA-B682-33C0A8837DF4}" type="parTrans" cxnId="{BC56DEC7-D2C1-4F9C-B7B9-5404E7C6E399}">
      <dgm:prSet/>
      <dgm:spPr/>
      <dgm:t>
        <a:bodyPr/>
        <a:lstStyle/>
        <a:p>
          <a:endParaRPr lang="en-US"/>
        </a:p>
      </dgm:t>
    </dgm:pt>
    <dgm:pt modelId="{9B46105E-645E-4A86-8759-6E908425E5CD}" type="sibTrans" cxnId="{BC56DEC7-D2C1-4F9C-B7B9-5404E7C6E399}">
      <dgm:prSet/>
      <dgm:spPr/>
      <dgm:t>
        <a:bodyPr/>
        <a:lstStyle/>
        <a:p>
          <a:endParaRPr lang="en-US"/>
        </a:p>
      </dgm:t>
    </dgm:pt>
    <dgm:pt modelId="{6B9B58BA-D12C-480E-864F-AA4ED6C38020}">
      <dgm:prSet/>
      <dgm:spPr/>
      <dgm:t>
        <a:bodyPr/>
        <a:lstStyle/>
        <a:p>
          <a:r>
            <a:rPr lang="de-DE"/>
            <a:t>Wie begründen wir, warum wir genau das tun, was wir tun? </a:t>
          </a:r>
          <a:endParaRPr lang="en-US"/>
        </a:p>
      </dgm:t>
    </dgm:pt>
    <dgm:pt modelId="{B5F68101-14A5-425F-A8FA-FD5EA4027777}" type="parTrans" cxnId="{EF0E022D-4EAB-4755-B70D-A2CF112B6D86}">
      <dgm:prSet/>
      <dgm:spPr/>
      <dgm:t>
        <a:bodyPr/>
        <a:lstStyle/>
        <a:p>
          <a:endParaRPr lang="en-US"/>
        </a:p>
      </dgm:t>
    </dgm:pt>
    <dgm:pt modelId="{212D2525-D30A-479F-917E-5808D893A680}" type="sibTrans" cxnId="{EF0E022D-4EAB-4755-B70D-A2CF112B6D86}">
      <dgm:prSet/>
      <dgm:spPr/>
      <dgm:t>
        <a:bodyPr/>
        <a:lstStyle/>
        <a:p>
          <a:endParaRPr lang="en-US"/>
        </a:p>
      </dgm:t>
    </dgm:pt>
    <dgm:pt modelId="{4F9D0B72-350F-44D3-B7D1-3F0EEB167424}" type="pres">
      <dgm:prSet presAssocID="{8F977BAA-CA94-4F0D-BEB4-59CDD1101A41}" presName="vert0" presStyleCnt="0">
        <dgm:presLayoutVars>
          <dgm:dir/>
          <dgm:animOne val="branch"/>
          <dgm:animLvl val="lvl"/>
        </dgm:presLayoutVars>
      </dgm:prSet>
      <dgm:spPr/>
    </dgm:pt>
    <dgm:pt modelId="{C794F13E-F177-4513-9A8C-7CB770408B40}" type="pres">
      <dgm:prSet presAssocID="{3EB03D0B-C855-4F17-98E5-DF88D65F393C}" presName="thickLine" presStyleLbl="alignNode1" presStyleIdx="0" presStyleCnt="4"/>
      <dgm:spPr/>
    </dgm:pt>
    <dgm:pt modelId="{B11E0640-34BA-4B6C-BD09-F75757CD1A5A}" type="pres">
      <dgm:prSet presAssocID="{3EB03D0B-C855-4F17-98E5-DF88D65F393C}" presName="horz1" presStyleCnt="0"/>
      <dgm:spPr/>
    </dgm:pt>
    <dgm:pt modelId="{A281874D-C2CB-4619-A88F-F6E356858982}" type="pres">
      <dgm:prSet presAssocID="{3EB03D0B-C855-4F17-98E5-DF88D65F393C}" presName="tx1" presStyleLbl="revTx" presStyleIdx="0" presStyleCnt="4"/>
      <dgm:spPr/>
    </dgm:pt>
    <dgm:pt modelId="{3E8F0490-8090-42F9-9C06-749A0435BCD5}" type="pres">
      <dgm:prSet presAssocID="{3EB03D0B-C855-4F17-98E5-DF88D65F393C}" presName="vert1" presStyleCnt="0"/>
      <dgm:spPr/>
    </dgm:pt>
    <dgm:pt modelId="{63E93192-FD10-4037-BED7-586B2F976718}" type="pres">
      <dgm:prSet presAssocID="{6CB92B54-5F34-4B0A-A6ED-B1304AEAFC9A}" presName="thickLine" presStyleLbl="alignNode1" presStyleIdx="1" presStyleCnt="4"/>
      <dgm:spPr/>
    </dgm:pt>
    <dgm:pt modelId="{B5E13E04-33B6-428A-8E52-42CEBAA27540}" type="pres">
      <dgm:prSet presAssocID="{6CB92B54-5F34-4B0A-A6ED-B1304AEAFC9A}" presName="horz1" presStyleCnt="0"/>
      <dgm:spPr/>
    </dgm:pt>
    <dgm:pt modelId="{54CD1768-B7A4-440B-97D9-C856023D3524}" type="pres">
      <dgm:prSet presAssocID="{6CB92B54-5F34-4B0A-A6ED-B1304AEAFC9A}" presName="tx1" presStyleLbl="revTx" presStyleIdx="1" presStyleCnt="4"/>
      <dgm:spPr/>
    </dgm:pt>
    <dgm:pt modelId="{B0274257-B879-4937-9990-82F56B5440B7}" type="pres">
      <dgm:prSet presAssocID="{6CB92B54-5F34-4B0A-A6ED-B1304AEAFC9A}" presName="vert1" presStyleCnt="0"/>
      <dgm:spPr/>
    </dgm:pt>
    <dgm:pt modelId="{7CDFECD2-AB41-49B2-B398-7AD26FCE7DF9}" type="pres">
      <dgm:prSet presAssocID="{D900CE28-3416-4706-B0FA-03F30373CD96}" presName="thickLine" presStyleLbl="alignNode1" presStyleIdx="2" presStyleCnt="4"/>
      <dgm:spPr/>
    </dgm:pt>
    <dgm:pt modelId="{4A796612-8E88-4BA7-AF5D-3EE83570C519}" type="pres">
      <dgm:prSet presAssocID="{D900CE28-3416-4706-B0FA-03F30373CD96}" presName="horz1" presStyleCnt="0"/>
      <dgm:spPr/>
    </dgm:pt>
    <dgm:pt modelId="{F94DF54E-4C4D-4B7C-A1CD-C51B4CCDD095}" type="pres">
      <dgm:prSet presAssocID="{D900CE28-3416-4706-B0FA-03F30373CD96}" presName="tx1" presStyleLbl="revTx" presStyleIdx="2" presStyleCnt="4"/>
      <dgm:spPr/>
    </dgm:pt>
    <dgm:pt modelId="{CEFB8475-3292-4DD2-AEE1-64134A642CE8}" type="pres">
      <dgm:prSet presAssocID="{D900CE28-3416-4706-B0FA-03F30373CD96}" presName="vert1" presStyleCnt="0"/>
      <dgm:spPr/>
    </dgm:pt>
    <dgm:pt modelId="{43150A4D-8C26-4728-9C90-7CF914F8614A}" type="pres">
      <dgm:prSet presAssocID="{6B9B58BA-D12C-480E-864F-AA4ED6C38020}" presName="thickLine" presStyleLbl="alignNode1" presStyleIdx="3" presStyleCnt="4"/>
      <dgm:spPr/>
    </dgm:pt>
    <dgm:pt modelId="{EE53E4D1-2832-4C03-B3D8-D4D1893D72A5}" type="pres">
      <dgm:prSet presAssocID="{6B9B58BA-D12C-480E-864F-AA4ED6C38020}" presName="horz1" presStyleCnt="0"/>
      <dgm:spPr/>
    </dgm:pt>
    <dgm:pt modelId="{89DCE6FA-8804-41B2-A9AE-94F3BBAD8AE9}" type="pres">
      <dgm:prSet presAssocID="{6B9B58BA-D12C-480E-864F-AA4ED6C38020}" presName="tx1" presStyleLbl="revTx" presStyleIdx="3" presStyleCnt="4"/>
      <dgm:spPr/>
    </dgm:pt>
    <dgm:pt modelId="{47B227F3-9BDB-49C5-9492-5E9F70106E04}" type="pres">
      <dgm:prSet presAssocID="{6B9B58BA-D12C-480E-864F-AA4ED6C38020}" presName="vert1" presStyleCnt="0"/>
      <dgm:spPr/>
    </dgm:pt>
  </dgm:ptLst>
  <dgm:cxnLst>
    <dgm:cxn modelId="{23914C0F-31B6-4B3B-8BD1-CB46B98C50BD}" type="presOf" srcId="{D900CE28-3416-4706-B0FA-03F30373CD96}" destId="{F94DF54E-4C4D-4B7C-A1CD-C51B4CCDD095}" srcOrd="0" destOrd="0" presId="urn:microsoft.com/office/officeart/2008/layout/LinedList"/>
    <dgm:cxn modelId="{7C915010-A325-4BBD-936A-4E7E87193739}" type="presOf" srcId="{3EB03D0B-C855-4F17-98E5-DF88D65F393C}" destId="{A281874D-C2CB-4619-A88F-F6E356858982}" srcOrd="0" destOrd="0" presId="urn:microsoft.com/office/officeart/2008/layout/LinedList"/>
    <dgm:cxn modelId="{EF0E022D-4EAB-4755-B70D-A2CF112B6D86}" srcId="{8F977BAA-CA94-4F0D-BEB4-59CDD1101A41}" destId="{6B9B58BA-D12C-480E-864F-AA4ED6C38020}" srcOrd="3" destOrd="0" parTransId="{B5F68101-14A5-425F-A8FA-FD5EA4027777}" sibTransId="{212D2525-D30A-479F-917E-5808D893A680}"/>
    <dgm:cxn modelId="{D5B89944-83B0-48FD-A5CB-15FD9833A959}" type="presOf" srcId="{6B9B58BA-D12C-480E-864F-AA4ED6C38020}" destId="{89DCE6FA-8804-41B2-A9AE-94F3BBAD8AE9}" srcOrd="0" destOrd="0" presId="urn:microsoft.com/office/officeart/2008/layout/LinedList"/>
    <dgm:cxn modelId="{393D106A-3A0F-4526-88DE-DFA6836237F6}" srcId="{8F977BAA-CA94-4F0D-BEB4-59CDD1101A41}" destId="{3EB03D0B-C855-4F17-98E5-DF88D65F393C}" srcOrd="0" destOrd="0" parTransId="{F775D0C8-33B3-4887-96B8-0673700CE9CD}" sibTransId="{81D3CF0E-CE89-40FB-8DAE-B43B974AF49A}"/>
    <dgm:cxn modelId="{5C57E585-BC96-4124-99BA-16B597583F68}" type="presOf" srcId="{6CB92B54-5F34-4B0A-A6ED-B1304AEAFC9A}" destId="{54CD1768-B7A4-440B-97D9-C856023D3524}" srcOrd="0" destOrd="0" presId="urn:microsoft.com/office/officeart/2008/layout/LinedList"/>
    <dgm:cxn modelId="{E3F42786-314B-4C71-BC84-C2B4DA55816C}" type="presOf" srcId="{8F977BAA-CA94-4F0D-BEB4-59CDD1101A41}" destId="{4F9D0B72-350F-44D3-B7D1-3F0EEB167424}" srcOrd="0" destOrd="0" presId="urn:microsoft.com/office/officeart/2008/layout/LinedList"/>
    <dgm:cxn modelId="{BC56DEC7-D2C1-4F9C-B7B9-5404E7C6E399}" srcId="{8F977BAA-CA94-4F0D-BEB4-59CDD1101A41}" destId="{D900CE28-3416-4706-B0FA-03F30373CD96}" srcOrd="2" destOrd="0" parTransId="{4A6587FD-2E7D-4FDA-B682-33C0A8837DF4}" sibTransId="{9B46105E-645E-4A86-8759-6E908425E5CD}"/>
    <dgm:cxn modelId="{CF0A00F0-E3D1-43A2-96EC-BEE842853F06}" srcId="{8F977BAA-CA94-4F0D-BEB4-59CDD1101A41}" destId="{6CB92B54-5F34-4B0A-A6ED-B1304AEAFC9A}" srcOrd="1" destOrd="0" parTransId="{9472634F-F56F-43FD-A6C2-A71AE8DCF0E5}" sibTransId="{158C2FDB-44B9-4A71-8E95-99D16B828B7A}"/>
    <dgm:cxn modelId="{2C52EB38-11E3-4F6E-A2C2-00ABE2A0E0BB}" type="presParOf" srcId="{4F9D0B72-350F-44D3-B7D1-3F0EEB167424}" destId="{C794F13E-F177-4513-9A8C-7CB770408B40}" srcOrd="0" destOrd="0" presId="urn:microsoft.com/office/officeart/2008/layout/LinedList"/>
    <dgm:cxn modelId="{62B861E8-49A1-4680-9A83-4A276AC90C43}" type="presParOf" srcId="{4F9D0B72-350F-44D3-B7D1-3F0EEB167424}" destId="{B11E0640-34BA-4B6C-BD09-F75757CD1A5A}" srcOrd="1" destOrd="0" presId="urn:microsoft.com/office/officeart/2008/layout/LinedList"/>
    <dgm:cxn modelId="{10D536CB-A572-475C-9A9E-CC634CC27788}" type="presParOf" srcId="{B11E0640-34BA-4B6C-BD09-F75757CD1A5A}" destId="{A281874D-C2CB-4619-A88F-F6E356858982}" srcOrd="0" destOrd="0" presId="urn:microsoft.com/office/officeart/2008/layout/LinedList"/>
    <dgm:cxn modelId="{8C0E0507-F1B5-41FE-93C4-E398D5B7BAC4}" type="presParOf" srcId="{B11E0640-34BA-4B6C-BD09-F75757CD1A5A}" destId="{3E8F0490-8090-42F9-9C06-749A0435BCD5}" srcOrd="1" destOrd="0" presId="urn:microsoft.com/office/officeart/2008/layout/LinedList"/>
    <dgm:cxn modelId="{95A212B1-11E4-40D6-995F-85C2E9E9ADE3}" type="presParOf" srcId="{4F9D0B72-350F-44D3-B7D1-3F0EEB167424}" destId="{63E93192-FD10-4037-BED7-586B2F976718}" srcOrd="2" destOrd="0" presId="urn:microsoft.com/office/officeart/2008/layout/LinedList"/>
    <dgm:cxn modelId="{A1C39EBC-A26B-40DE-BCBF-BF1B668B4371}" type="presParOf" srcId="{4F9D0B72-350F-44D3-B7D1-3F0EEB167424}" destId="{B5E13E04-33B6-428A-8E52-42CEBAA27540}" srcOrd="3" destOrd="0" presId="urn:microsoft.com/office/officeart/2008/layout/LinedList"/>
    <dgm:cxn modelId="{0C6ED954-169B-4652-91F1-F5A3D4B4CCEB}" type="presParOf" srcId="{B5E13E04-33B6-428A-8E52-42CEBAA27540}" destId="{54CD1768-B7A4-440B-97D9-C856023D3524}" srcOrd="0" destOrd="0" presId="urn:microsoft.com/office/officeart/2008/layout/LinedList"/>
    <dgm:cxn modelId="{876173BD-CA4F-48BC-BF23-EA93F65F0D50}" type="presParOf" srcId="{B5E13E04-33B6-428A-8E52-42CEBAA27540}" destId="{B0274257-B879-4937-9990-82F56B5440B7}" srcOrd="1" destOrd="0" presId="urn:microsoft.com/office/officeart/2008/layout/LinedList"/>
    <dgm:cxn modelId="{D95C1F32-B555-49AB-8304-552CD02924FC}" type="presParOf" srcId="{4F9D0B72-350F-44D3-B7D1-3F0EEB167424}" destId="{7CDFECD2-AB41-49B2-B398-7AD26FCE7DF9}" srcOrd="4" destOrd="0" presId="urn:microsoft.com/office/officeart/2008/layout/LinedList"/>
    <dgm:cxn modelId="{E2456197-EC07-470D-ABC5-649FED6A4501}" type="presParOf" srcId="{4F9D0B72-350F-44D3-B7D1-3F0EEB167424}" destId="{4A796612-8E88-4BA7-AF5D-3EE83570C519}" srcOrd="5" destOrd="0" presId="urn:microsoft.com/office/officeart/2008/layout/LinedList"/>
    <dgm:cxn modelId="{435790D0-1159-4E8B-B7E9-F1773D77659E}" type="presParOf" srcId="{4A796612-8E88-4BA7-AF5D-3EE83570C519}" destId="{F94DF54E-4C4D-4B7C-A1CD-C51B4CCDD095}" srcOrd="0" destOrd="0" presId="urn:microsoft.com/office/officeart/2008/layout/LinedList"/>
    <dgm:cxn modelId="{E5399608-D880-4C99-B0F2-90DFE83FA8D6}" type="presParOf" srcId="{4A796612-8E88-4BA7-AF5D-3EE83570C519}" destId="{CEFB8475-3292-4DD2-AEE1-64134A642CE8}" srcOrd="1" destOrd="0" presId="urn:microsoft.com/office/officeart/2008/layout/LinedList"/>
    <dgm:cxn modelId="{78D3EE5D-4589-402C-81BD-7654AB5729B7}" type="presParOf" srcId="{4F9D0B72-350F-44D3-B7D1-3F0EEB167424}" destId="{43150A4D-8C26-4728-9C90-7CF914F8614A}" srcOrd="6" destOrd="0" presId="urn:microsoft.com/office/officeart/2008/layout/LinedList"/>
    <dgm:cxn modelId="{547952D7-E5BA-4077-BFB7-D7B9765231E2}" type="presParOf" srcId="{4F9D0B72-350F-44D3-B7D1-3F0EEB167424}" destId="{EE53E4D1-2832-4C03-B3D8-D4D1893D72A5}" srcOrd="7" destOrd="0" presId="urn:microsoft.com/office/officeart/2008/layout/LinedList"/>
    <dgm:cxn modelId="{BEA6B0D8-8068-465A-AE46-FFD9C7786F10}" type="presParOf" srcId="{EE53E4D1-2832-4C03-B3D8-D4D1893D72A5}" destId="{89DCE6FA-8804-41B2-A9AE-94F3BBAD8AE9}" srcOrd="0" destOrd="0" presId="urn:microsoft.com/office/officeart/2008/layout/LinedList"/>
    <dgm:cxn modelId="{3BEDFEE1-951B-4525-AD5F-007755A3F40F}" type="presParOf" srcId="{EE53E4D1-2832-4C03-B3D8-D4D1893D72A5}" destId="{47B227F3-9BDB-49C5-9492-5E9F70106E04}"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D7FDDC95-AAEF-4E1B-BC82-65BA0D53D15E}" type="doc">
      <dgm:prSet loTypeId="urn:microsoft.com/office/officeart/2016/7/layout/LinearBlockProcessNumbered" loCatId="process" qsTypeId="urn:microsoft.com/office/officeart/2005/8/quickstyle/simple2" qsCatId="simple" csTypeId="urn:microsoft.com/office/officeart/2005/8/colors/accent6_2" csCatId="accent6" phldr="1"/>
      <dgm:spPr/>
      <dgm:t>
        <a:bodyPr/>
        <a:lstStyle/>
        <a:p>
          <a:endParaRPr lang="en-US"/>
        </a:p>
      </dgm:t>
    </dgm:pt>
    <dgm:pt modelId="{A72315D1-FCC8-425E-BE08-684649C3CCAD}">
      <dgm:prSet/>
      <dgm:spPr/>
      <dgm:t>
        <a:bodyPr/>
        <a:lstStyle/>
        <a:p>
          <a:r>
            <a:rPr lang="de-DE" b="1"/>
            <a:t>Mitarbeitende ermutigen, </a:t>
          </a:r>
          <a:br>
            <a:rPr lang="de-DE" b="1"/>
          </a:br>
          <a:r>
            <a:rPr lang="de-DE" b="1"/>
            <a:t>sich mit der Unternehmensseite zu verbinden</a:t>
          </a:r>
          <a:endParaRPr lang="en-US"/>
        </a:p>
      </dgm:t>
    </dgm:pt>
    <dgm:pt modelId="{C86564CA-1C91-49B8-A508-9F2D081086F3}" type="parTrans" cxnId="{4D8C4161-756A-40D9-A623-D6B4FF5674F8}">
      <dgm:prSet/>
      <dgm:spPr/>
      <dgm:t>
        <a:bodyPr/>
        <a:lstStyle/>
        <a:p>
          <a:endParaRPr lang="en-US"/>
        </a:p>
      </dgm:t>
    </dgm:pt>
    <dgm:pt modelId="{08B339CB-D2E4-489C-BC1F-9A21B32D4001}" type="sibTrans" cxnId="{4D8C4161-756A-40D9-A623-D6B4FF5674F8}">
      <dgm:prSet phldrT="01" phldr="0"/>
      <dgm:spPr/>
      <dgm:t>
        <a:bodyPr/>
        <a:lstStyle/>
        <a:p>
          <a:r>
            <a:rPr lang="en-US"/>
            <a:t>01</a:t>
          </a:r>
        </a:p>
      </dgm:t>
    </dgm:pt>
    <dgm:pt modelId="{EE6AE853-9B1F-48A5-BD18-DE9EBC3D4FF2}">
      <dgm:prSet/>
      <dgm:spPr/>
      <dgm:t>
        <a:bodyPr/>
        <a:lstStyle/>
        <a:p>
          <a:r>
            <a:rPr lang="de-DE" b="1"/>
            <a:t>Regelmäßig relevante Inhalte veröffentlichen, um sich als Experte zu positionieren.</a:t>
          </a:r>
          <a:endParaRPr lang="en-US"/>
        </a:p>
      </dgm:t>
    </dgm:pt>
    <dgm:pt modelId="{03B5DD76-036D-4091-AFCC-A32B7628ADE5}" type="parTrans" cxnId="{769120C3-6F86-4262-93BF-B16ED5E00A7A}">
      <dgm:prSet/>
      <dgm:spPr/>
      <dgm:t>
        <a:bodyPr/>
        <a:lstStyle/>
        <a:p>
          <a:endParaRPr lang="en-US"/>
        </a:p>
      </dgm:t>
    </dgm:pt>
    <dgm:pt modelId="{81891C72-9783-458F-AB0F-BED3F9478D8A}" type="sibTrans" cxnId="{769120C3-6F86-4262-93BF-B16ED5E00A7A}">
      <dgm:prSet phldrT="02" phldr="0"/>
      <dgm:spPr/>
      <dgm:t>
        <a:bodyPr/>
        <a:lstStyle/>
        <a:p>
          <a:r>
            <a:rPr lang="en-US"/>
            <a:t>02</a:t>
          </a:r>
        </a:p>
      </dgm:t>
    </dgm:pt>
    <dgm:pt modelId="{39BA8220-5D7D-42B3-8BB7-23027425E67E}">
      <dgm:prSet/>
      <dgm:spPr/>
      <dgm:t>
        <a:bodyPr/>
        <a:lstStyle/>
        <a:p>
          <a:r>
            <a:rPr lang="de-DE" b="1"/>
            <a:t>Rich Media einbinden – Bilder, Videos, Grafiken, Das erhöht die Sichtbarkeit.</a:t>
          </a:r>
          <a:endParaRPr lang="en-US"/>
        </a:p>
      </dgm:t>
    </dgm:pt>
    <dgm:pt modelId="{E0680BF9-1788-4D07-8D2A-8D29D5096AE5}" type="parTrans" cxnId="{EC40AEC6-D571-470E-8E6F-3CDB2519294A}">
      <dgm:prSet/>
      <dgm:spPr/>
      <dgm:t>
        <a:bodyPr/>
        <a:lstStyle/>
        <a:p>
          <a:endParaRPr lang="en-US"/>
        </a:p>
      </dgm:t>
    </dgm:pt>
    <dgm:pt modelId="{31ECFA28-96BD-4E52-830F-591904C88337}" type="sibTrans" cxnId="{EC40AEC6-D571-470E-8E6F-3CDB2519294A}">
      <dgm:prSet phldrT="03" phldr="0"/>
      <dgm:spPr/>
      <dgm:t>
        <a:bodyPr/>
        <a:lstStyle/>
        <a:p>
          <a:r>
            <a:rPr lang="en-US"/>
            <a:t>03</a:t>
          </a:r>
        </a:p>
      </dgm:t>
    </dgm:pt>
    <dgm:pt modelId="{20FD2866-CCF7-4C31-84BA-B2EA991DA31F}">
      <dgm:prSet/>
      <dgm:spPr/>
      <dgm:t>
        <a:bodyPr/>
        <a:lstStyle/>
        <a:p>
          <a:r>
            <a:rPr lang="de-DE" b="1"/>
            <a:t>Die Vorteile von LinkedIn-Gruppen nutzen: um über Branchenthemen zu diskutieren.</a:t>
          </a:r>
          <a:endParaRPr lang="en-US"/>
        </a:p>
      </dgm:t>
    </dgm:pt>
    <dgm:pt modelId="{45549D5B-07AA-43AF-9F59-634748B40F30}" type="parTrans" cxnId="{8C378521-BE1E-4504-8F33-1219E56A234B}">
      <dgm:prSet/>
      <dgm:spPr/>
      <dgm:t>
        <a:bodyPr/>
        <a:lstStyle/>
        <a:p>
          <a:endParaRPr lang="en-US"/>
        </a:p>
      </dgm:t>
    </dgm:pt>
    <dgm:pt modelId="{DF8F584F-9652-46AC-B4A4-D41512BE6D6B}" type="sibTrans" cxnId="{8C378521-BE1E-4504-8F33-1219E56A234B}">
      <dgm:prSet phldrT="04" phldr="0"/>
      <dgm:spPr/>
      <dgm:t>
        <a:bodyPr/>
        <a:lstStyle/>
        <a:p>
          <a:r>
            <a:rPr lang="en-US"/>
            <a:t>04</a:t>
          </a:r>
        </a:p>
      </dgm:t>
    </dgm:pt>
    <dgm:pt modelId="{2DFFECAE-0360-47A6-A8A9-93ED87126DDD}">
      <dgm:prSet/>
      <dgm:spPr/>
      <dgm:t>
        <a:bodyPr/>
        <a:lstStyle/>
        <a:p>
          <a:r>
            <a:rPr lang="de-DE" b="1"/>
            <a:t>Showcase Pages ausprobieren. Damit werden </a:t>
          </a:r>
          <a:r>
            <a:rPr lang="de-DE" b="1" u="none"/>
            <a:t>Submarken hervorgehoben.</a:t>
          </a:r>
          <a:endParaRPr lang="en-US" b="1"/>
        </a:p>
      </dgm:t>
    </dgm:pt>
    <dgm:pt modelId="{93E2CAAC-1543-4C99-95DA-3228AAC61DEC}" type="parTrans" cxnId="{FE99DAF0-7B00-4E2F-BCC1-A00794FB6500}">
      <dgm:prSet/>
      <dgm:spPr/>
      <dgm:t>
        <a:bodyPr/>
        <a:lstStyle/>
        <a:p>
          <a:endParaRPr lang="en-US"/>
        </a:p>
      </dgm:t>
    </dgm:pt>
    <dgm:pt modelId="{2009A650-B92D-4364-8E51-15916B241406}" type="sibTrans" cxnId="{FE99DAF0-7B00-4E2F-BCC1-A00794FB6500}">
      <dgm:prSet phldrT="05" phldr="0"/>
      <dgm:spPr/>
      <dgm:t>
        <a:bodyPr/>
        <a:lstStyle/>
        <a:p>
          <a:r>
            <a:rPr lang="en-US"/>
            <a:t>05</a:t>
          </a:r>
        </a:p>
      </dgm:t>
    </dgm:pt>
    <dgm:pt modelId="{BC61FBFF-3B90-473C-B04F-D49BB1B88620}">
      <dgm:prSet/>
      <dgm:spPr/>
      <dgm:t>
        <a:bodyPr/>
        <a:lstStyle/>
        <a:p>
          <a:r>
            <a:rPr lang="de-DE" b="1" u="none"/>
            <a:t>Global und national mit mehrsprachigen Tools agieren, Geo-Targeting.</a:t>
          </a:r>
          <a:endParaRPr lang="en-US" b="1"/>
        </a:p>
      </dgm:t>
    </dgm:pt>
    <dgm:pt modelId="{0E4C5184-8133-403C-A9BD-2B25C2A674BD}" type="parTrans" cxnId="{E32F5F2C-B730-43C0-B005-2E6BE961B960}">
      <dgm:prSet/>
      <dgm:spPr/>
      <dgm:t>
        <a:bodyPr/>
        <a:lstStyle/>
        <a:p>
          <a:endParaRPr lang="de-DE"/>
        </a:p>
      </dgm:t>
    </dgm:pt>
    <dgm:pt modelId="{5FAF2E91-6576-4191-8E4D-DD3392CB02A4}" type="sibTrans" cxnId="{E32F5F2C-B730-43C0-B005-2E6BE961B960}">
      <dgm:prSet phldrT="06" phldr="0"/>
      <dgm:spPr/>
      <dgm:t>
        <a:bodyPr/>
        <a:lstStyle/>
        <a:p>
          <a:r>
            <a:rPr lang="de-DE"/>
            <a:t>06</a:t>
          </a:r>
        </a:p>
      </dgm:t>
    </dgm:pt>
    <dgm:pt modelId="{8A5F580F-DB01-47CF-99E1-F58AB88D4AB8}" type="pres">
      <dgm:prSet presAssocID="{D7FDDC95-AAEF-4E1B-BC82-65BA0D53D15E}" presName="Name0" presStyleCnt="0">
        <dgm:presLayoutVars>
          <dgm:animLvl val="lvl"/>
          <dgm:resizeHandles val="exact"/>
        </dgm:presLayoutVars>
      </dgm:prSet>
      <dgm:spPr/>
    </dgm:pt>
    <dgm:pt modelId="{59188392-5AB2-4E7D-A56B-AB9461672F47}" type="pres">
      <dgm:prSet presAssocID="{A72315D1-FCC8-425E-BE08-684649C3CCAD}" presName="compositeNode" presStyleCnt="0">
        <dgm:presLayoutVars>
          <dgm:bulletEnabled val="1"/>
        </dgm:presLayoutVars>
      </dgm:prSet>
      <dgm:spPr/>
    </dgm:pt>
    <dgm:pt modelId="{B47620EE-E617-4EF6-AACA-4809B15F60AC}" type="pres">
      <dgm:prSet presAssocID="{A72315D1-FCC8-425E-BE08-684649C3CCAD}" presName="bgRect" presStyleLbl="alignNode1" presStyleIdx="0" presStyleCnt="6"/>
      <dgm:spPr/>
    </dgm:pt>
    <dgm:pt modelId="{8E8B03D7-9FFB-4515-B6CA-1FD04B50E3F7}" type="pres">
      <dgm:prSet presAssocID="{08B339CB-D2E4-489C-BC1F-9A21B32D4001}" presName="sibTransNodeRect" presStyleLbl="alignNode1" presStyleIdx="0" presStyleCnt="6">
        <dgm:presLayoutVars>
          <dgm:chMax val="0"/>
          <dgm:bulletEnabled val="1"/>
        </dgm:presLayoutVars>
      </dgm:prSet>
      <dgm:spPr/>
    </dgm:pt>
    <dgm:pt modelId="{12B85C30-7D9F-4C00-9E52-95BD18E72ACF}" type="pres">
      <dgm:prSet presAssocID="{A72315D1-FCC8-425E-BE08-684649C3CCAD}" presName="nodeRect" presStyleLbl="alignNode1" presStyleIdx="0" presStyleCnt="6">
        <dgm:presLayoutVars>
          <dgm:bulletEnabled val="1"/>
        </dgm:presLayoutVars>
      </dgm:prSet>
      <dgm:spPr/>
    </dgm:pt>
    <dgm:pt modelId="{7049AD0E-CF07-4899-82CC-547D2EB05F2C}" type="pres">
      <dgm:prSet presAssocID="{08B339CB-D2E4-489C-BC1F-9A21B32D4001}" presName="sibTrans" presStyleCnt="0"/>
      <dgm:spPr/>
    </dgm:pt>
    <dgm:pt modelId="{5544DBE0-4B29-4468-BB27-DB9987976C3A}" type="pres">
      <dgm:prSet presAssocID="{EE6AE853-9B1F-48A5-BD18-DE9EBC3D4FF2}" presName="compositeNode" presStyleCnt="0">
        <dgm:presLayoutVars>
          <dgm:bulletEnabled val="1"/>
        </dgm:presLayoutVars>
      </dgm:prSet>
      <dgm:spPr/>
    </dgm:pt>
    <dgm:pt modelId="{ADE4406C-F8C9-4F5D-A6C7-65F474295041}" type="pres">
      <dgm:prSet presAssocID="{EE6AE853-9B1F-48A5-BD18-DE9EBC3D4FF2}" presName="bgRect" presStyleLbl="alignNode1" presStyleIdx="1" presStyleCnt="6"/>
      <dgm:spPr/>
    </dgm:pt>
    <dgm:pt modelId="{99F6D5D5-E1FF-4F64-90B1-8A71A60CD6E0}" type="pres">
      <dgm:prSet presAssocID="{81891C72-9783-458F-AB0F-BED3F9478D8A}" presName="sibTransNodeRect" presStyleLbl="alignNode1" presStyleIdx="1" presStyleCnt="6">
        <dgm:presLayoutVars>
          <dgm:chMax val="0"/>
          <dgm:bulletEnabled val="1"/>
        </dgm:presLayoutVars>
      </dgm:prSet>
      <dgm:spPr/>
    </dgm:pt>
    <dgm:pt modelId="{820E6C29-4FAA-4D3C-9C4C-BC7085D15519}" type="pres">
      <dgm:prSet presAssocID="{EE6AE853-9B1F-48A5-BD18-DE9EBC3D4FF2}" presName="nodeRect" presStyleLbl="alignNode1" presStyleIdx="1" presStyleCnt="6">
        <dgm:presLayoutVars>
          <dgm:bulletEnabled val="1"/>
        </dgm:presLayoutVars>
      </dgm:prSet>
      <dgm:spPr/>
    </dgm:pt>
    <dgm:pt modelId="{CE666361-1ABB-4ED0-91AF-BE50EE72F7EE}" type="pres">
      <dgm:prSet presAssocID="{81891C72-9783-458F-AB0F-BED3F9478D8A}" presName="sibTrans" presStyleCnt="0"/>
      <dgm:spPr/>
    </dgm:pt>
    <dgm:pt modelId="{1D76DCDD-90F4-4DA6-AC64-1DD7707A2535}" type="pres">
      <dgm:prSet presAssocID="{39BA8220-5D7D-42B3-8BB7-23027425E67E}" presName="compositeNode" presStyleCnt="0">
        <dgm:presLayoutVars>
          <dgm:bulletEnabled val="1"/>
        </dgm:presLayoutVars>
      </dgm:prSet>
      <dgm:spPr/>
    </dgm:pt>
    <dgm:pt modelId="{6977013F-BB60-44E5-BCD3-5A2480478AAC}" type="pres">
      <dgm:prSet presAssocID="{39BA8220-5D7D-42B3-8BB7-23027425E67E}" presName="bgRect" presStyleLbl="alignNode1" presStyleIdx="2" presStyleCnt="6"/>
      <dgm:spPr/>
    </dgm:pt>
    <dgm:pt modelId="{07F29704-751F-4513-B225-C6184454A393}" type="pres">
      <dgm:prSet presAssocID="{31ECFA28-96BD-4E52-830F-591904C88337}" presName="sibTransNodeRect" presStyleLbl="alignNode1" presStyleIdx="2" presStyleCnt="6">
        <dgm:presLayoutVars>
          <dgm:chMax val="0"/>
          <dgm:bulletEnabled val="1"/>
        </dgm:presLayoutVars>
      </dgm:prSet>
      <dgm:spPr/>
    </dgm:pt>
    <dgm:pt modelId="{FBA00EC8-550B-4FFE-8EF5-BBF8E44B9CDE}" type="pres">
      <dgm:prSet presAssocID="{39BA8220-5D7D-42B3-8BB7-23027425E67E}" presName="nodeRect" presStyleLbl="alignNode1" presStyleIdx="2" presStyleCnt="6">
        <dgm:presLayoutVars>
          <dgm:bulletEnabled val="1"/>
        </dgm:presLayoutVars>
      </dgm:prSet>
      <dgm:spPr/>
    </dgm:pt>
    <dgm:pt modelId="{F0BD21A1-81F7-40EE-BF6F-C5CE016EA20D}" type="pres">
      <dgm:prSet presAssocID="{31ECFA28-96BD-4E52-830F-591904C88337}" presName="sibTrans" presStyleCnt="0"/>
      <dgm:spPr/>
    </dgm:pt>
    <dgm:pt modelId="{83722DE1-C166-42C9-BB13-BA1249B7287B}" type="pres">
      <dgm:prSet presAssocID="{20FD2866-CCF7-4C31-84BA-B2EA991DA31F}" presName="compositeNode" presStyleCnt="0">
        <dgm:presLayoutVars>
          <dgm:bulletEnabled val="1"/>
        </dgm:presLayoutVars>
      </dgm:prSet>
      <dgm:spPr/>
    </dgm:pt>
    <dgm:pt modelId="{A07BF809-5A40-442D-8D25-75979794B08A}" type="pres">
      <dgm:prSet presAssocID="{20FD2866-CCF7-4C31-84BA-B2EA991DA31F}" presName="bgRect" presStyleLbl="alignNode1" presStyleIdx="3" presStyleCnt="6"/>
      <dgm:spPr/>
    </dgm:pt>
    <dgm:pt modelId="{62545539-B1A3-4520-97B8-B857A4B84761}" type="pres">
      <dgm:prSet presAssocID="{DF8F584F-9652-46AC-B4A4-D41512BE6D6B}" presName="sibTransNodeRect" presStyleLbl="alignNode1" presStyleIdx="3" presStyleCnt="6">
        <dgm:presLayoutVars>
          <dgm:chMax val="0"/>
          <dgm:bulletEnabled val="1"/>
        </dgm:presLayoutVars>
      </dgm:prSet>
      <dgm:spPr/>
    </dgm:pt>
    <dgm:pt modelId="{9A7ADF1F-272C-4250-8CC6-9FCE536F40AE}" type="pres">
      <dgm:prSet presAssocID="{20FD2866-CCF7-4C31-84BA-B2EA991DA31F}" presName="nodeRect" presStyleLbl="alignNode1" presStyleIdx="3" presStyleCnt="6">
        <dgm:presLayoutVars>
          <dgm:bulletEnabled val="1"/>
        </dgm:presLayoutVars>
      </dgm:prSet>
      <dgm:spPr/>
    </dgm:pt>
    <dgm:pt modelId="{410AB142-F30C-4B3E-8280-66142B401581}" type="pres">
      <dgm:prSet presAssocID="{DF8F584F-9652-46AC-B4A4-D41512BE6D6B}" presName="sibTrans" presStyleCnt="0"/>
      <dgm:spPr/>
    </dgm:pt>
    <dgm:pt modelId="{B2ECDC62-ADE9-48E9-9216-8D30397909E0}" type="pres">
      <dgm:prSet presAssocID="{2DFFECAE-0360-47A6-A8A9-93ED87126DDD}" presName="compositeNode" presStyleCnt="0">
        <dgm:presLayoutVars>
          <dgm:bulletEnabled val="1"/>
        </dgm:presLayoutVars>
      </dgm:prSet>
      <dgm:spPr/>
    </dgm:pt>
    <dgm:pt modelId="{407BC973-52D5-4C51-A508-FD0377666AF6}" type="pres">
      <dgm:prSet presAssocID="{2DFFECAE-0360-47A6-A8A9-93ED87126DDD}" presName="bgRect" presStyleLbl="alignNode1" presStyleIdx="4" presStyleCnt="6"/>
      <dgm:spPr/>
    </dgm:pt>
    <dgm:pt modelId="{5C6A6F3C-52EE-4D3F-8545-9B4FEA31115A}" type="pres">
      <dgm:prSet presAssocID="{2009A650-B92D-4364-8E51-15916B241406}" presName="sibTransNodeRect" presStyleLbl="alignNode1" presStyleIdx="4" presStyleCnt="6">
        <dgm:presLayoutVars>
          <dgm:chMax val="0"/>
          <dgm:bulletEnabled val="1"/>
        </dgm:presLayoutVars>
      </dgm:prSet>
      <dgm:spPr/>
    </dgm:pt>
    <dgm:pt modelId="{D74BF50C-685E-49C0-89B9-5A745EC568B3}" type="pres">
      <dgm:prSet presAssocID="{2DFFECAE-0360-47A6-A8A9-93ED87126DDD}" presName="nodeRect" presStyleLbl="alignNode1" presStyleIdx="4" presStyleCnt="6">
        <dgm:presLayoutVars>
          <dgm:bulletEnabled val="1"/>
        </dgm:presLayoutVars>
      </dgm:prSet>
      <dgm:spPr/>
    </dgm:pt>
    <dgm:pt modelId="{B807F2D2-F4BE-4B47-B3CD-36478BDD7C03}" type="pres">
      <dgm:prSet presAssocID="{2009A650-B92D-4364-8E51-15916B241406}" presName="sibTrans" presStyleCnt="0"/>
      <dgm:spPr/>
    </dgm:pt>
    <dgm:pt modelId="{39B36EC3-4AF8-4598-8CF6-260FDF27FC1E}" type="pres">
      <dgm:prSet presAssocID="{BC61FBFF-3B90-473C-B04F-D49BB1B88620}" presName="compositeNode" presStyleCnt="0">
        <dgm:presLayoutVars>
          <dgm:bulletEnabled val="1"/>
        </dgm:presLayoutVars>
      </dgm:prSet>
      <dgm:spPr/>
    </dgm:pt>
    <dgm:pt modelId="{B307D385-78DA-45A4-8DB6-B72170BB7D15}" type="pres">
      <dgm:prSet presAssocID="{BC61FBFF-3B90-473C-B04F-D49BB1B88620}" presName="bgRect" presStyleLbl="alignNode1" presStyleIdx="5" presStyleCnt="6"/>
      <dgm:spPr/>
    </dgm:pt>
    <dgm:pt modelId="{84EEAB91-AE78-43A6-AE64-D5E5E234CC5F}" type="pres">
      <dgm:prSet presAssocID="{5FAF2E91-6576-4191-8E4D-DD3392CB02A4}" presName="sibTransNodeRect" presStyleLbl="alignNode1" presStyleIdx="5" presStyleCnt="6">
        <dgm:presLayoutVars>
          <dgm:chMax val="0"/>
          <dgm:bulletEnabled val="1"/>
        </dgm:presLayoutVars>
      </dgm:prSet>
      <dgm:spPr/>
    </dgm:pt>
    <dgm:pt modelId="{21CED2E3-9C54-4EA9-8407-402A8BF12A10}" type="pres">
      <dgm:prSet presAssocID="{BC61FBFF-3B90-473C-B04F-D49BB1B88620}" presName="nodeRect" presStyleLbl="alignNode1" presStyleIdx="5" presStyleCnt="6">
        <dgm:presLayoutVars>
          <dgm:bulletEnabled val="1"/>
        </dgm:presLayoutVars>
      </dgm:prSet>
      <dgm:spPr/>
    </dgm:pt>
  </dgm:ptLst>
  <dgm:cxnLst>
    <dgm:cxn modelId="{E4A62503-F315-49BE-92E4-B3C93293A5F1}" type="presOf" srcId="{08B339CB-D2E4-489C-BC1F-9A21B32D4001}" destId="{8E8B03D7-9FFB-4515-B6CA-1FD04B50E3F7}" srcOrd="0" destOrd="0" presId="urn:microsoft.com/office/officeart/2016/7/layout/LinearBlockProcessNumbered"/>
    <dgm:cxn modelId="{6A94291B-492B-4FB0-BD63-BF1BFF4ED3AF}" type="presOf" srcId="{2DFFECAE-0360-47A6-A8A9-93ED87126DDD}" destId="{407BC973-52D5-4C51-A508-FD0377666AF6}" srcOrd="0" destOrd="0" presId="urn:microsoft.com/office/officeart/2016/7/layout/LinearBlockProcessNumbered"/>
    <dgm:cxn modelId="{33822F1D-59A4-4FE3-8670-995F96FBD75C}" type="presOf" srcId="{39BA8220-5D7D-42B3-8BB7-23027425E67E}" destId="{FBA00EC8-550B-4FFE-8EF5-BBF8E44B9CDE}" srcOrd="1" destOrd="0" presId="urn:microsoft.com/office/officeart/2016/7/layout/LinearBlockProcessNumbered"/>
    <dgm:cxn modelId="{8C378521-BE1E-4504-8F33-1219E56A234B}" srcId="{D7FDDC95-AAEF-4E1B-BC82-65BA0D53D15E}" destId="{20FD2866-CCF7-4C31-84BA-B2EA991DA31F}" srcOrd="3" destOrd="0" parTransId="{45549D5B-07AA-43AF-9F59-634748B40F30}" sibTransId="{DF8F584F-9652-46AC-B4A4-D41512BE6D6B}"/>
    <dgm:cxn modelId="{964F2725-3663-4F6D-925D-ED48B25A4E3E}" type="presOf" srcId="{EE6AE853-9B1F-48A5-BD18-DE9EBC3D4FF2}" destId="{ADE4406C-F8C9-4F5D-A6C7-65F474295041}" srcOrd="0" destOrd="0" presId="urn:microsoft.com/office/officeart/2016/7/layout/LinearBlockProcessNumbered"/>
    <dgm:cxn modelId="{E32F5F2C-B730-43C0-B005-2E6BE961B960}" srcId="{D7FDDC95-AAEF-4E1B-BC82-65BA0D53D15E}" destId="{BC61FBFF-3B90-473C-B04F-D49BB1B88620}" srcOrd="5" destOrd="0" parTransId="{0E4C5184-8133-403C-A9BD-2B25C2A674BD}" sibTransId="{5FAF2E91-6576-4191-8E4D-DD3392CB02A4}"/>
    <dgm:cxn modelId="{87A18330-8392-4756-A1A4-5306CC641352}" type="presOf" srcId="{20FD2866-CCF7-4C31-84BA-B2EA991DA31F}" destId="{A07BF809-5A40-442D-8D25-75979794B08A}" srcOrd="0" destOrd="0" presId="urn:microsoft.com/office/officeart/2016/7/layout/LinearBlockProcessNumbered"/>
    <dgm:cxn modelId="{74763238-F1D3-4BA1-B5A0-4116EB141EB8}" type="presOf" srcId="{2009A650-B92D-4364-8E51-15916B241406}" destId="{5C6A6F3C-52EE-4D3F-8545-9B4FEA31115A}" srcOrd="0" destOrd="0" presId="urn:microsoft.com/office/officeart/2016/7/layout/LinearBlockProcessNumbered"/>
    <dgm:cxn modelId="{4D8C4161-756A-40D9-A623-D6B4FF5674F8}" srcId="{D7FDDC95-AAEF-4E1B-BC82-65BA0D53D15E}" destId="{A72315D1-FCC8-425E-BE08-684649C3CCAD}" srcOrd="0" destOrd="0" parTransId="{C86564CA-1C91-49B8-A508-9F2D081086F3}" sibTransId="{08B339CB-D2E4-489C-BC1F-9A21B32D4001}"/>
    <dgm:cxn modelId="{4B7BF46A-4BDB-403B-B167-31DCF0315240}" type="presOf" srcId="{BC61FBFF-3B90-473C-B04F-D49BB1B88620}" destId="{21CED2E3-9C54-4EA9-8407-402A8BF12A10}" srcOrd="1" destOrd="0" presId="urn:microsoft.com/office/officeart/2016/7/layout/LinearBlockProcessNumbered"/>
    <dgm:cxn modelId="{FF6BB54C-455E-4FB8-8C0A-8F6E2B9F59E2}" type="presOf" srcId="{EE6AE853-9B1F-48A5-BD18-DE9EBC3D4FF2}" destId="{820E6C29-4FAA-4D3C-9C4C-BC7085D15519}" srcOrd="1" destOrd="0" presId="urn:microsoft.com/office/officeart/2016/7/layout/LinearBlockProcessNumbered"/>
    <dgm:cxn modelId="{3B03926D-7F2C-433B-BA1D-0F1406EBFF2A}" type="presOf" srcId="{2DFFECAE-0360-47A6-A8A9-93ED87126DDD}" destId="{D74BF50C-685E-49C0-89B9-5A745EC568B3}" srcOrd="1" destOrd="0" presId="urn:microsoft.com/office/officeart/2016/7/layout/LinearBlockProcessNumbered"/>
    <dgm:cxn modelId="{C0931D6F-5F68-40E1-B9E2-129A920F5906}" type="presOf" srcId="{39BA8220-5D7D-42B3-8BB7-23027425E67E}" destId="{6977013F-BB60-44E5-BCD3-5A2480478AAC}" srcOrd="0" destOrd="0" presId="urn:microsoft.com/office/officeart/2016/7/layout/LinearBlockProcessNumbered"/>
    <dgm:cxn modelId="{727CBF6F-6BD0-4C6B-B521-33E43E7CBC13}" type="presOf" srcId="{A72315D1-FCC8-425E-BE08-684649C3CCAD}" destId="{B47620EE-E617-4EF6-AACA-4809B15F60AC}" srcOrd="0" destOrd="0" presId="urn:microsoft.com/office/officeart/2016/7/layout/LinearBlockProcessNumbered"/>
    <dgm:cxn modelId="{15F87B74-4774-426B-8674-EA1FD634493F}" type="presOf" srcId="{5FAF2E91-6576-4191-8E4D-DD3392CB02A4}" destId="{84EEAB91-AE78-43A6-AE64-D5E5E234CC5F}" srcOrd="0" destOrd="0" presId="urn:microsoft.com/office/officeart/2016/7/layout/LinearBlockProcessNumbered"/>
    <dgm:cxn modelId="{EE10DA59-59DA-4CEC-BF3B-F0F4A1EDBE37}" type="presOf" srcId="{DF8F584F-9652-46AC-B4A4-D41512BE6D6B}" destId="{62545539-B1A3-4520-97B8-B857A4B84761}" srcOrd="0" destOrd="0" presId="urn:microsoft.com/office/officeart/2016/7/layout/LinearBlockProcessNumbered"/>
    <dgm:cxn modelId="{387D7FAA-9AAB-4DF3-A4B3-1424CCAADBE5}" type="presOf" srcId="{31ECFA28-96BD-4E52-830F-591904C88337}" destId="{07F29704-751F-4513-B225-C6184454A393}" srcOrd="0" destOrd="0" presId="urn:microsoft.com/office/officeart/2016/7/layout/LinearBlockProcessNumbered"/>
    <dgm:cxn modelId="{45D69CB2-B309-49A4-8D68-63B812CF90E6}" type="presOf" srcId="{D7FDDC95-AAEF-4E1B-BC82-65BA0D53D15E}" destId="{8A5F580F-DB01-47CF-99E1-F58AB88D4AB8}" srcOrd="0" destOrd="0" presId="urn:microsoft.com/office/officeart/2016/7/layout/LinearBlockProcessNumbered"/>
    <dgm:cxn modelId="{769120C3-6F86-4262-93BF-B16ED5E00A7A}" srcId="{D7FDDC95-AAEF-4E1B-BC82-65BA0D53D15E}" destId="{EE6AE853-9B1F-48A5-BD18-DE9EBC3D4FF2}" srcOrd="1" destOrd="0" parTransId="{03B5DD76-036D-4091-AFCC-A32B7628ADE5}" sibTransId="{81891C72-9783-458F-AB0F-BED3F9478D8A}"/>
    <dgm:cxn modelId="{EC40AEC6-D571-470E-8E6F-3CDB2519294A}" srcId="{D7FDDC95-AAEF-4E1B-BC82-65BA0D53D15E}" destId="{39BA8220-5D7D-42B3-8BB7-23027425E67E}" srcOrd="2" destOrd="0" parTransId="{E0680BF9-1788-4D07-8D2A-8D29D5096AE5}" sibTransId="{31ECFA28-96BD-4E52-830F-591904C88337}"/>
    <dgm:cxn modelId="{BF9BD6CC-658B-4DF7-B83B-4381FEAA3637}" type="presOf" srcId="{BC61FBFF-3B90-473C-B04F-D49BB1B88620}" destId="{B307D385-78DA-45A4-8DB6-B72170BB7D15}" srcOrd="0" destOrd="0" presId="urn:microsoft.com/office/officeart/2016/7/layout/LinearBlockProcessNumbered"/>
    <dgm:cxn modelId="{3690E0CC-8A17-48E7-B479-27EB985E11F8}" type="presOf" srcId="{A72315D1-FCC8-425E-BE08-684649C3CCAD}" destId="{12B85C30-7D9F-4C00-9E52-95BD18E72ACF}" srcOrd="1" destOrd="0" presId="urn:microsoft.com/office/officeart/2016/7/layout/LinearBlockProcessNumbered"/>
    <dgm:cxn modelId="{FE99DAF0-7B00-4E2F-BCC1-A00794FB6500}" srcId="{D7FDDC95-AAEF-4E1B-BC82-65BA0D53D15E}" destId="{2DFFECAE-0360-47A6-A8A9-93ED87126DDD}" srcOrd="4" destOrd="0" parTransId="{93E2CAAC-1543-4C99-95DA-3228AAC61DEC}" sibTransId="{2009A650-B92D-4364-8E51-15916B241406}"/>
    <dgm:cxn modelId="{D13961F1-510F-47BE-929D-86E40D0095CB}" type="presOf" srcId="{20FD2866-CCF7-4C31-84BA-B2EA991DA31F}" destId="{9A7ADF1F-272C-4250-8CC6-9FCE536F40AE}" srcOrd="1" destOrd="0" presId="urn:microsoft.com/office/officeart/2016/7/layout/LinearBlockProcessNumbered"/>
    <dgm:cxn modelId="{3A9DE7F1-AE06-4C8D-A815-1F335DBF7925}" type="presOf" srcId="{81891C72-9783-458F-AB0F-BED3F9478D8A}" destId="{99F6D5D5-E1FF-4F64-90B1-8A71A60CD6E0}" srcOrd="0" destOrd="0" presId="urn:microsoft.com/office/officeart/2016/7/layout/LinearBlockProcessNumbered"/>
    <dgm:cxn modelId="{98EB8B3E-8686-4F20-BF6F-2B4973CA1A0F}" type="presParOf" srcId="{8A5F580F-DB01-47CF-99E1-F58AB88D4AB8}" destId="{59188392-5AB2-4E7D-A56B-AB9461672F47}" srcOrd="0" destOrd="0" presId="urn:microsoft.com/office/officeart/2016/7/layout/LinearBlockProcessNumbered"/>
    <dgm:cxn modelId="{2F3851C6-DA8E-4485-809D-713DFA3A91EE}" type="presParOf" srcId="{59188392-5AB2-4E7D-A56B-AB9461672F47}" destId="{B47620EE-E617-4EF6-AACA-4809B15F60AC}" srcOrd="0" destOrd="0" presId="urn:microsoft.com/office/officeart/2016/7/layout/LinearBlockProcessNumbered"/>
    <dgm:cxn modelId="{B5DA5C10-4ABD-49AA-AECB-2D13E3F45470}" type="presParOf" srcId="{59188392-5AB2-4E7D-A56B-AB9461672F47}" destId="{8E8B03D7-9FFB-4515-B6CA-1FD04B50E3F7}" srcOrd="1" destOrd="0" presId="urn:microsoft.com/office/officeart/2016/7/layout/LinearBlockProcessNumbered"/>
    <dgm:cxn modelId="{7E95CA11-3E10-44A5-988A-5F8CFBD83EEC}" type="presParOf" srcId="{59188392-5AB2-4E7D-A56B-AB9461672F47}" destId="{12B85C30-7D9F-4C00-9E52-95BD18E72ACF}" srcOrd="2" destOrd="0" presId="urn:microsoft.com/office/officeart/2016/7/layout/LinearBlockProcessNumbered"/>
    <dgm:cxn modelId="{6EC47E05-196D-47C7-B228-A3A85936CEA2}" type="presParOf" srcId="{8A5F580F-DB01-47CF-99E1-F58AB88D4AB8}" destId="{7049AD0E-CF07-4899-82CC-547D2EB05F2C}" srcOrd="1" destOrd="0" presId="urn:microsoft.com/office/officeart/2016/7/layout/LinearBlockProcessNumbered"/>
    <dgm:cxn modelId="{1FCC25B5-8BF1-4446-AD09-C6B315C05936}" type="presParOf" srcId="{8A5F580F-DB01-47CF-99E1-F58AB88D4AB8}" destId="{5544DBE0-4B29-4468-BB27-DB9987976C3A}" srcOrd="2" destOrd="0" presId="urn:microsoft.com/office/officeart/2016/7/layout/LinearBlockProcessNumbered"/>
    <dgm:cxn modelId="{BC064C7B-1CE2-45FA-BCB0-F0B5C75F192C}" type="presParOf" srcId="{5544DBE0-4B29-4468-BB27-DB9987976C3A}" destId="{ADE4406C-F8C9-4F5D-A6C7-65F474295041}" srcOrd="0" destOrd="0" presId="urn:microsoft.com/office/officeart/2016/7/layout/LinearBlockProcessNumbered"/>
    <dgm:cxn modelId="{BE054817-06BC-4A36-9A34-F0EE83B39827}" type="presParOf" srcId="{5544DBE0-4B29-4468-BB27-DB9987976C3A}" destId="{99F6D5D5-E1FF-4F64-90B1-8A71A60CD6E0}" srcOrd="1" destOrd="0" presId="urn:microsoft.com/office/officeart/2016/7/layout/LinearBlockProcessNumbered"/>
    <dgm:cxn modelId="{3EAE4C0A-C183-49D6-B08C-3D1D20F05D8B}" type="presParOf" srcId="{5544DBE0-4B29-4468-BB27-DB9987976C3A}" destId="{820E6C29-4FAA-4D3C-9C4C-BC7085D15519}" srcOrd="2" destOrd="0" presId="urn:microsoft.com/office/officeart/2016/7/layout/LinearBlockProcessNumbered"/>
    <dgm:cxn modelId="{5EF27966-630A-46A5-AC87-0901EEB315D1}" type="presParOf" srcId="{8A5F580F-DB01-47CF-99E1-F58AB88D4AB8}" destId="{CE666361-1ABB-4ED0-91AF-BE50EE72F7EE}" srcOrd="3" destOrd="0" presId="urn:microsoft.com/office/officeart/2016/7/layout/LinearBlockProcessNumbered"/>
    <dgm:cxn modelId="{F530C729-F07B-4901-9063-217AF7B980A9}" type="presParOf" srcId="{8A5F580F-DB01-47CF-99E1-F58AB88D4AB8}" destId="{1D76DCDD-90F4-4DA6-AC64-1DD7707A2535}" srcOrd="4" destOrd="0" presId="urn:microsoft.com/office/officeart/2016/7/layout/LinearBlockProcessNumbered"/>
    <dgm:cxn modelId="{3D4558C3-0C70-40C0-A13A-D7C30D6B17F5}" type="presParOf" srcId="{1D76DCDD-90F4-4DA6-AC64-1DD7707A2535}" destId="{6977013F-BB60-44E5-BCD3-5A2480478AAC}" srcOrd="0" destOrd="0" presId="urn:microsoft.com/office/officeart/2016/7/layout/LinearBlockProcessNumbered"/>
    <dgm:cxn modelId="{FF2BBD82-62A1-490D-9884-FCAFB797FE8E}" type="presParOf" srcId="{1D76DCDD-90F4-4DA6-AC64-1DD7707A2535}" destId="{07F29704-751F-4513-B225-C6184454A393}" srcOrd="1" destOrd="0" presId="urn:microsoft.com/office/officeart/2016/7/layout/LinearBlockProcessNumbered"/>
    <dgm:cxn modelId="{1C4BA385-6D82-4D2A-A474-27B4EB616482}" type="presParOf" srcId="{1D76DCDD-90F4-4DA6-AC64-1DD7707A2535}" destId="{FBA00EC8-550B-4FFE-8EF5-BBF8E44B9CDE}" srcOrd="2" destOrd="0" presId="urn:microsoft.com/office/officeart/2016/7/layout/LinearBlockProcessNumbered"/>
    <dgm:cxn modelId="{4D042EDC-EFC4-41A9-9499-C385FF1E23AC}" type="presParOf" srcId="{8A5F580F-DB01-47CF-99E1-F58AB88D4AB8}" destId="{F0BD21A1-81F7-40EE-BF6F-C5CE016EA20D}" srcOrd="5" destOrd="0" presId="urn:microsoft.com/office/officeart/2016/7/layout/LinearBlockProcessNumbered"/>
    <dgm:cxn modelId="{2EB9149B-C3F8-4211-BEBA-06F5143D6B83}" type="presParOf" srcId="{8A5F580F-DB01-47CF-99E1-F58AB88D4AB8}" destId="{83722DE1-C166-42C9-BB13-BA1249B7287B}" srcOrd="6" destOrd="0" presId="urn:microsoft.com/office/officeart/2016/7/layout/LinearBlockProcessNumbered"/>
    <dgm:cxn modelId="{11FCCC3A-E8DC-4E53-B64A-2B68D1D26463}" type="presParOf" srcId="{83722DE1-C166-42C9-BB13-BA1249B7287B}" destId="{A07BF809-5A40-442D-8D25-75979794B08A}" srcOrd="0" destOrd="0" presId="urn:microsoft.com/office/officeart/2016/7/layout/LinearBlockProcessNumbered"/>
    <dgm:cxn modelId="{ED760DB6-5755-41D7-BA9F-3E52B264F650}" type="presParOf" srcId="{83722DE1-C166-42C9-BB13-BA1249B7287B}" destId="{62545539-B1A3-4520-97B8-B857A4B84761}" srcOrd="1" destOrd="0" presId="urn:microsoft.com/office/officeart/2016/7/layout/LinearBlockProcessNumbered"/>
    <dgm:cxn modelId="{60717904-4AC3-43B0-BA3E-231E4789EBF1}" type="presParOf" srcId="{83722DE1-C166-42C9-BB13-BA1249B7287B}" destId="{9A7ADF1F-272C-4250-8CC6-9FCE536F40AE}" srcOrd="2" destOrd="0" presId="urn:microsoft.com/office/officeart/2016/7/layout/LinearBlockProcessNumbered"/>
    <dgm:cxn modelId="{90E787AA-DFE7-4663-BE6C-11681EB3C04A}" type="presParOf" srcId="{8A5F580F-DB01-47CF-99E1-F58AB88D4AB8}" destId="{410AB142-F30C-4B3E-8280-66142B401581}" srcOrd="7" destOrd="0" presId="urn:microsoft.com/office/officeart/2016/7/layout/LinearBlockProcessNumbered"/>
    <dgm:cxn modelId="{FA4770E6-674E-4F62-91D2-2C84043698A9}" type="presParOf" srcId="{8A5F580F-DB01-47CF-99E1-F58AB88D4AB8}" destId="{B2ECDC62-ADE9-48E9-9216-8D30397909E0}" srcOrd="8" destOrd="0" presId="urn:microsoft.com/office/officeart/2016/7/layout/LinearBlockProcessNumbered"/>
    <dgm:cxn modelId="{6D007413-B450-4E19-844A-1BEB72722BEF}" type="presParOf" srcId="{B2ECDC62-ADE9-48E9-9216-8D30397909E0}" destId="{407BC973-52D5-4C51-A508-FD0377666AF6}" srcOrd="0" destOrd="0" presId="urn:microsoft.com/office/officeart/2016/7/layout/LinearBlockProcessNumbered"/>
    <dgm:cxn modelId="{FC8CDC93-7AEB-4336-991B-67009FE0750E}" type="presParOf" srcId="{B2ECDC62-ADE9-48E9-9216-8D30397909E0}" destId="{5C6A6F3C-52EE-4D3F-8545-9B4FEA31115A}" srcOrd="1" destOrd="0" presId="urn:microsoft.com/office/officeart/2016/7/layout/LinearBlockProcessNumbered"/>
    <dgm:cxn modelId="{7751CA4C-7F48-46B5-A8F3-DEFE2B87FCB9}" type="presParOf" srcId="{B2ECDC62-ADE9-48E9-9216-8D30397909E0}" destId="{D74BF50C-685E-49C0-89B9-5A745EC568B3}" srcOrd="2" destOrd="0" presId="urn:microsoft.com/office/officeart/2016/7/layout/LinearBlockProcessNumbered"/>
    <dgm:cxn modelId="{C5D76D94-54C3-474F-A511-4391ED48DF0F}" type="presParOf" srcId="{8A5F580F-DB01-47CF-99E1-F58AB88D4AB8}" destId="{B807F2D2-F4BE-4B47-B3CD-36478BDD7C03}" srcOrd="9" destOrd="0" presId="urn:microsoft.com/office/officeart/2016/7/layout/LinearBlockProcessNumbered"/>
    <dgm:cxn modelId="{4F8269D0-6659-49F8-9CE1-D12BA732E2B7}" type="presParOf" srcId="{8A5F580F-DB01-47CF-99E1-F58AB88D4AB8}" destId="{39B36EC3-4AF8-4598-8CF6-260FDF27FC1E}" srcOrd="10" destOrd="0" presId="urn:microsoft.com/office/officeart/2016/7/layout/LinearBlockProcessNumbered"/>
    <dgm:cxn modelId="{70296B31-C444-42E3-B84F-4EF14B9816F5}" type="presParOf" srcId="{39B36EC3-4AF8-4598-8CF6-260FDF27FC1E}" destId="{B307D385-78DA-45A4-8DB6-B72170BB7D15}" srcOrd="0" destOrd="0" presId="urn:microsoft.com/office/officeart/2016/7/layout/LinearBlockProcessNumbered"/>
    <dgm:cxn modelId="{3DD3AC7B-0C90-4F88-9CA5-60D07334063D}" type="presParOf" srcId="{39B36EC3-4AF8-4598-8CF6-260FDF27FC1E}" destId="{84EEAB91-AE78-43A6-AE64-D5E5E234CC5F}" srcOrd="1" destOrd="0" presId="urn:microsoft.com/office/officeart/2016/7/layout/LinearBlockProcessNumbered"/>
    <dgm:cxn modelId="{62F8F9A0-BB3E-448C-AF18-5EF83FE6F729}" type="presParOf" srcId="{39B36EC3-4AF8-4598-8CF6-260FDF27FC1E}" destId="{21CED2E3-9C54-4EA9-8407-402A8BF12A10}" srcOrd="2" destOrd="0" presId="urn:microsoft.com/office/officeart/2016/7/layout/LinearBlockProcessNumbered"/>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7A778532-833A-4ED9-819D-2FB433EA2AD0}"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6F5401B1-7A6F-4B83-9772-8CFCE20BE72E}">
      <dgm:prSet/>
      <dgm:spPr/>
      <dgm:t>
        <a:bodyPr/>
        <a:lstStyle/>
        <a:p>
          <a:pPr>
            <a:lnSpc>
              <a:spcPct val="100000"/>
            </a:lnSpc>
          </a:pPr>
          <a:r>
            <a:rPr lang="de-DE"/>
            <a:t>Zielgruppen erreichen über unterschiedliche Medien. Mit aktiver Pressearbeit erreichen wir sowohl direkt Interessierte und Betroffene vor Ort sowie eine breite Öffentlichkeit. </a:t>
          </a:r>
          <a:endParaRPr lang="en-US"/>
        </a:p>
      </dgm:t>
    </dgm:pt>
    <dgm:pt modelId="{4899092A-4D5F-4FF2-9221-28ECC7C60006}" type="parTrans" cxnId="{ACA57CEC-1182-4FA8-BF7E-B4191B2F7533}">
      <dgm:prSet/>
      <dgm:spPr/>
      <dgm:t>
        <a:bodyPr/>
        <a:lstStyle/>
        <a:p>
          <a:endParaRPr lang="en-US"/>
        </a:p>
      </dgm:t>
    </dgm:pt>
    <dgm:pt modelId="{783025EE-6989-4BD4-80BC-7773AA5270EB}" type="sibTrans" cxnId="{ACA57CEC-1182-4FA8-BF7E-B4191B2F7533}">
      <dgm:prSet/>
      <dgm:spPr/>
      <dgm:t>
        <a:bodyPr/>
        <a:lstStyle/>
        <a:p>
          <a:endParaRPr lang="en-US"/>
        </a:p>
      </dgm:t>
    </dgm:pt>
    <dgm:pt modelId="{A366C712-36BD-485A-AA11-DAC30A9C1270}">
      <dgm:prSet/>
      <dgm:spPr/>
      <dgm:t>
        <a:bodyPr/>
        <a:lstStyle/>
        <a:p>
          <a:pPr>
            <a:lnSpc>
              <a:spcPct val="100000"/>
            </a:lnSpc>
          </a:pPr>
          <a:r>
            <a:rPr lang="de-DE"/>
            <a:t>Unterstützer gewinnen und Mitstreiter aktivieren. Dazu müssen wir der Öffentlichkeit vermitteln, welche Ziele wir verfolgen, wie wir vorgehen und welchen Nutzen wir produzieren. Durch Transparenz erhalten wir  Verständnis und Unterstützung.</a:t>
          </a:r>
          <a:endParaRPr lang="en-US"/>
        </a:p>
      </dgm:t>
    </dgm:pt>
    <dgm:pt modelId="{C2AAE57C-687B-4EDD-8131-A89AFB74F780}" type="parTrans" cxnId="{C076E3AA-4102-4281-AEB8-9D59EAE77E32}">
      <dgm:prSet/>
      <dgm:spPr/>
      <dgm:t>
        <a:bodyPr/>
        <a:lstStyle/>
        <a:p>
          <a:endParaRPr lang="en-US"/>
        </a:p>
      </dgm:t>
    </dgm:pt>
    <dgm:pt modelId="{5801BAC4-1C26-4109-AB27-DB7E4EF1B5EF}" type="sibTrans" cxnId="{C076E3AA-4102-4281-AEB8-9D59EAE77E32}">
      <dgm:prSet/>
      <dgm:spPr/>
      <dgm:t>
        <a:bodyPr/>
        <a:lstStyle/>
        <a:p>
          <a:endParaRPr lang="en-US"/>
        </a:p>
      </dgm:t>
    </dgm:pt>
    <dgm:pt modelId="{F57D2220-7903-41D7-9CB7-C6200F792D64}">
      <dgm:prSet/>
      <dgm:spPr/>
      <dgm:t>
        <a:bodyPr/>
        <a:lstStyle/>
        <a:p>
          <a:pPr>
            <a:lnSpc>
              <a:spcPct val="100000"/>
            </a:lnSpc>
          </a:pPr>
          <a:r>
            <a:rPr lang="de-DE"/>
            <a:t>Wahrgenommen werden: Jede Berichterstattung hilft, uns und unser Anliegen zu erklären, zu präsentieren und es dadurch im Bewusstsein der Menschen zu verankern. </a:t>
          </a:r>
          <a:endParaRPr lang="en-US"/>
        </a:p>
      </dgm:t>
    </dgm:pt>
    <dgm:pt modelId="{E9C445C0-A0DE-4E8A-A36A-B35F756984E3}" type="parTrans" cxnId="{6CF0396D-1D13-4883-8A3E-C5983D01611C}">
      <dgm:prSet/>
      <dgm:spPr/>
      <dgm:t>
        <a:bodyPr/>
        <a:lstStyle/>
        <a:p>
          <a:endParaRPr lang="en-US"/>
        </a:p>
      </dgm:t>
    </dgm:pt>
    <dgm:pt modelId="{6DA42CBE-C404-4BB9-BF5A-649EBFDF49EE}" type="sibTrans" cxnId="{6CF0396D-1D13-4883-8A3E-C5983D01611C}">
      <dgm:prSet/>
      <dgm:spPr/>
      <dgm:t>
        <a:bodyPr/>
        <a:lstStyle/>
        <a:p>
          <a:endParaRPr lang="en-US"/>
        </a:p>
      </dgm:t>
    </dgm:pt>
    <dgm:pt modelId="{2983D7BD-197A-406C-997F-2717B5BA9CD6}" type="pres">
      <dgm:prSet presAssocID="{7A778532-833A-4ED9-819D-2FB433EA2AD0}" presName="root" presStyleCnt="0">
        <dgm:presLayoutVars>
          <dgm:dir/>
          <dgm:resizeHandles val="exact"/>
        </dgm:presLayoutVars>
      </dgm:prSet>
      <dgm:spPr/>
    </dgm:pt>
    <dgm:pt modelId="{18977DFC-3785-4455-B941-1D14027FFC52}" type="pres">
      <dgm:prSet presAssocID="{6F5401B1-7A6F-4B83-9772-8CFCE20BE72E}" presName="compNode" presStyleCnt="0"/>
      <dgm:spPr/>
    </dgm:pt>
    <dgm:pt modelId="{2E670D28-9184-4E9D-8B5A-983A4B3765F9}" type="pres">
      <dgm:prSet presAssocID="{6F5401B1-7A6F-4B83-9772-8CFCE20BE72E}" presName="bgRect" presStyleLbl="bgShp" presStyleIdx="0" presStyleCnt="3"/>
      <dgm:spPr/>
    </dgm:pt>
    <dgm:pt modelId="{6880A1AC-70B2-4914-9DB7-E9EA2AF88484}" type="pres">
      <dgm:prSet presAssocID="{6F5401B1-7A6F-4B83-9772-8CFCE20BE72E}"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a:effectLst/>
      </dgm:spPr>
      <dgm:extLst>
        <a:ext uri="{E40237B7-FDA0-4F09-8148-C483321AD2D9}">
          <dgm14:cNvPr xmlns:dgm14="http://schemas.microsoft.com/office/drawing/2010/diagram" id="0" name="" descr="Bullseye"/>
        </a:ext>
      </dgm:extLst>
    </dgm:pt>
    <dgm:pt modelId="{4CABE129-3750-4B13-86BD-21CE8DFE2FF4}" type="pres">
      <dgm:prSet presAssocID="{6F5401B1-7A6F-4B83-9772-8CFCE20BE72E}" presName="spaceRect" presStyleCnt="0"/>
      <dgm:spPr/>
    </dgm:pt>
    <dgm:pt modelId="{2CB872F7-E287-4181-8644-004D64E9855D}" type="pres">
      <dgm:prSet presAssocID="{6F5401B1-7A6F-4B83-9772-8CFCE20BE72E}" presName="parTx" presStyleLbl="revTx" presStyleIdx="0" presStyleCnt="3">
        <dgm:presLayoutVars>
          <dgm:chMax val="0"/>
          <dgm:chPref val="0"/>
        </dgm:presLayoutVars>
      </dgm:prSet>
      <dgm:spPr/>
    </dgm:pt>
    <dgm:pt modelId="{56D5E072-BA40-4FE1-BFE0-82B3E88C71BC}" type="pres">
      <dgm:prSet presAssocID="{783025EE-6989-4BD4-80BC-7773AA5270EB}" presName="sibTrans" presStyleCnt="0"/>
      <dgm:spPr/>
    </dgm:pt>
    <dgm:pt modelId="{F44D918B-BFD8-4089-A101-B3FE4852D6FA}" type="pres">
      <dgm:prSet presAssocID="{A366C712-36BD-485A-AA11-DAC30A9C1270}" presName="compNode" presStyleCnt="0"/>
      <dgm:spPr/>
    </dgm:pt>
    <dgm:pt modelId="{EF959EF8-1417-4C2D-AB0E-90ACF8E13EB5}" type="pres">
      <dgm:prSet presAssocID="{A366C712-36BD-485A-AA11-DAC30A9C1270}" presName="bgRect" presStyleLbl="bgShp" presStyleIdx="1" presStyleCnt="3"/>
      <dgm:spPr/>
    </dgm:pt>
    <dgm:pt modelId="{FBB66C89-F0F4-4969-B8F4-810D59E6831D}" type="pres">
      <dgm:prSet presAssocID="{A366C712-36BD-485A-AA11-DAC30A9C1270}"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a:effectLst/>
      </dgm:spPr>
      <dgm:extLst>
        <a:ext uri="{E40237B7-FDA0-4F09-8148-C483321AD2D9}">
          <dgm14:cNvPr xmlns:dgm14="http://schemas.microsoft.com/office/drawing/2010/diagram" id="0" name="" descr="Megaphone"/>
        </a:ext>
      </dgm:extLst>
    </dgm:pt>
    <dgm:pt modelId="{7AECB85C-2044-4D97-956C-1DC60647A7B3}" type="pres">
      <dgm:prSet presAssocID="{A366C712-36BD-485A-AA11-DAC30A9C1270}" presName="spaceRect" presStyleCnt="0"/>
      <dgm:spPr/>
    </dgm:pt>
    <dgm:pt modelId="{A82DC332-BD07-4B73-849B-EC0D1867C0A9}" type="pres">
      <dgm:prSet presAssocID="{A366C712-36BD-485A-AA11-DAC30A9C1270}" presName="parTx" presStyleLbl="revTx" presStyleIdx="1" presStyleCnt="3">
        <dgm:presLayoutVars>
          <dgm:chMax val="0"/>
          <dgm:chPref val="0"/>
        </dgm:presLayoutVars>
      </dgm:prSet>
      <dgm:spPr/>
    </dgm:pt>
    <dgm:pt modelId="{DFE1B061-6AAA-4B31-B2A9-1F7941C36CBA}" type="pres">
      <dgm:prSet presAssocID="{5801BAC4-1C26-4109-AB27-DB7E4EF1B5EF}" presName="sibTrans" presStyleCnt="0"/>
      <dgm:spPr/>
    </dgm:pt>
    <dgm:pt modelId="{306AD5D0-2174-40B9-AA6C-4907864A16FD}" type="pres">
      <dgm:prSet presAssocID="{F57D2220-7903-41D7-9CB7-C6200F792D64}" presName="compNode" presStyleCnt="0"/>
      <dgm:spPr/>
    </dgm:pt>
    <dgm:pt modelId="{990E1EC4-3358-4BA1-91D3-E8E830235768}" type="pres">
      <dgm:prSet presAssocID="{F57D2220-7903-41D7-9CB7-C6200F792D64}" presName="bgRect" presStyleLbl="bgShp" presStyleIdx="2" presStyleCnt="3"/>
      <dgm:spPr/>
    </dgm:pt>
    <dgm:pt modelId="{32669DD7-E11A-409C-9E8C-0F16E2DCE94F}" type="pres">
      <dgm:prSet presAssocID="{F57D2220-7903-41D7-9CB7-C6200F792D64}"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Group Brainstorm"/>
        </a:ext>
      </dgm:extLst>
    </dgm:pt>
    <dgm:pt modelId="{0C8EFD9B-217E-4C67-9962-1241F892BC5D}" type="pres">
      <dgm:prSet presAssocID="{F57D2220-7903-41D7-9CB7-C6200F792D64}" presName="spaceRect" presStyleCnt="0"/>
      <dgm:spPr/>
    </dgm:pt>
    <dgm:pt modelId="{7DB8F11C-C33B-4CDB-BBC9-3A75189DFE0B}" type="pres">
      <dgm:prSet presAssocID="{F57D2220-7903-41D7-9CB7-C6200F792D64}" presName="parTx" presStyleLbl="revTx" presStyleIdx="2" presStyleCnt="3">
        <dgm:presLayoutVars>
          <dgm:chMax val="0"/>
          <dgm:chPref val="0"/>
        </dgm:presLayoutVars>
      </dgm:prSet>
      <dgm:spPr/>
    </dgm:pt>
  </dgm:ptLst>
  <dgm:cxnLst>
    <dgm:cxn modelId="{6CF0396D-1D13-4883-8A3E-C5983D01611C}" srcId="{7A778532-833A-4ED9-819D-2FB433EA2AD0}" destId="{F57D2220-7903-41D7-9CB7-C6200F792D64}" srcOrd="2" destOrd="0" parTransId="{E9C445C0-A0DE-4E8A-A36A-B35F756984E3}" sibTransId="{6DA42CBE-C404-4BB9-BF5A-649EBFDF49EE}"/>
    <dgm:cxn modelId="{ADED5B6D-F857-45D6-95F2-4FAA3586BD83}" type="presOf" srcId="{6F5401B1-7A6F-4B83-9772-8CFCE20BE72E}" destId="{2CB872F7-E287-4181-8644-004D64E9855D}" srcOrd="0" destOrd="0" presId="urn:microsoft.com/office/officeart/2018/2/layout/IconVerticalSolidList"/>
    <dgm:cxn modelId="{95AC4D76-BA0E-4DED-9AF7-FF8AAE1C7BCB}" type="presOf" srcId="{F57D2220-7903-41D7-9CB7-C6200F792D64}" destId="{7DB8F11C-C33B-4CDB-BBC9-3A75189DFE0B}" srcOrd="0" destOrd="0" presId="urn:microsoft.com/office/officeart/2018/2/layout/IconVerticalSolidList"/>
    <dgm:cxn modelId="{F7D02697-2BE2-475C-A192-0E6BCC8443D9}" type="presOf" srcId="{7A778532-833A-4ED9-819D-2FB433EA2AD0}" destId="{2983D7BD-197A-406C-997F-2717B5BA9CD6}" srcOrd="0" destOrd="0" presId="urn:microsoft.com/office/officeart/2018/2/layout/IconVerticalSolidList"/>
    <dgm:cxn modelId="{C076E3AA-4102-4281-AEB8-9D59EAE77E32}" srcId="{7A778532-833A-4ED9-819D-2FB433EA2AD0}" destId="{A366C712-36BD-485A-AA11-DAC30A9C1270}" srcOrd="1" destOrd="0" parTransId="{C2AAE57C-687B-4EDD-8131-A89AFB74F780}" sibTransId="{5801BAC4-1C26-4109-AB27-DB7E4EF1B5EF}"/>
    <dgm:cxn modelId="{ACA57CEC-1182-4FA8-BF7E-B4191B2F7533}" srcId="{7A778532-833A-4ED9-819D-2FB433EA2AD0}" destId="{6F5401B1-7A6F-4B83-9772-8CFCE20BE72E}" srcOrd="0" destOrd="0" parTransId="{4899092A-4D5F-4FF2-9221-28ECC7C60006}" sibTransId="{783025EE-6989-4BD4-80BC-7773AA5270EB}"/>
    <dgm:cxn modelId="{3E3969FC-103B-494A-8C98-0ADA7DC98C6D}" type="presOf" srcId="{A366C712-36BD-485A-AA11-DAC30A9C1270}" destId="{A82DC332-BD07-4B73-849B-EC0D1867C0A9}" srcOrd="0" destOrd="0" presId="urn:microsoft.com/office/officeart/2018/2/layout/IconVerticalSolidList"/>
    <dgm:cxn modelId="{58FF42A0-758D-4AF1-A4F6-316994D40752}" type="presParOf" srcId="{2983D7BD-197A-406C-997F-2717B5BA9CD6}" destId="{18977DFC-3785-4455-B941-1D14027FFC52}" srcOrd="0" destOrd="0" presId="urn:microsoft.com/office/officeart/2018/2/layout/IconVerticalSolidList"/>
    <dgm:cxn modelId="{4C980B95-0682-4F6E-AF9D-422241004FE3}" type="presParOf" srcId="{18977DFC-3785-4455-B941-1D14027FFC52}" destId="{2E670D28-9184-4E9D-8B5A-983A4B3765F9}" srcOrd="0" destOrd="0" presId="urn:microsoft.com/office/officeart/2018/2/layout/IconVerticalSolidList"/>
    <dgm:cxn modelId="{FC383EC0-E49C-43F3-AE88-0B8E87E613AC}" type="presParOf" srcId="{18977DFC-3785-4455-B941-1D14027FFC52}" destId="{6880A1AC-70B2-4914-9DB7-E9EA2AF88484}" srcOrd="1" destOrd="0" presId="urn:microsoft.com/office/officeart/2018/2/layout/IconVerticalSolidList"/>
    <dgm:cxn modelId="{E69AD960-86F0-4C77-83FA-BE2FD4AF1696}" type="presParOf" srcId="{18977DFC-3785-4455-B941-1D14027FFC52}" destId="{4CABE129-3750-4B13-86BD-21CE8DFE2FF4}" srcOrd="2" destOrd="0" presId="urn:microsoft.com/office/officeart/2018/2/layout/IconVerticalSolidList"/>
    <dgm:cxn modelId="{38880688-92BA-45A8-B767-24B371BE1C85}" type="presParOf" srcId="{18977DFC-3785-4455-B941-1D14027FFC52}" destId="{2CB872F7-E287-4181-8644-004D64E9855D}" srcOrd="3" destOrd="0" presId="urn:microsoft.com/office/officeart/2018/2/layout/IconVerticalSolidList"/>
    <dgm:cxn modelId="{E57AAB8F-59E5-4C61-9158-F857D1EF0E39}" type="presParOf" srcId="{2983D7BD-197A-406C-997F-2717B5BA9CD6}" destId="{56D5E072-BA40-4FE1-BFE0-82B3E88C71BC}" srcOrd="1" destOrd="0" presId="urn:microsoft.com/office/officeart/2018/2/layout/IconVerticalSolidList"/>
    <dgm:cxn modelId="{683059CC-28C5-446D-87A8-F7BA36D1BF64}" type="presParOf" srcId="{2983D7BD-197A-406C-997F-2717B5BA9CD6}" destId="{F44D918B-BFD8-4089-A101-B3FE4852D6FA}" srcOrd="2" destOrd="0" presId="urn:microsoft.com/office/officeart/2018/2/layout/IconVerticalSolidList"/>
    <dgm:cxn modelId="{16533D7A-054C-4F78-9305-291D111D367C}" type="presParOf" srcId="{F44D918B-BFD8-4089-A101-B3FE4852D6FA}" destId="{EF959EF8-1417-4C2D-AB0E-90ACF8E13EB5}" srcOrd="0" destOrd="0" presId="urn:microsoft.com/office/officeart/2018/2/layout/IconVerticalSolidList"/>
    <dgm:cxn modelId="{76525902-BDDB-473D-9F07-8B2299BE83CD}" type="presParOf" srcId="{F44D918B-BFD8-4089-A101-B3FE4852D6FA}" destId="{FBB66C89-F0F4-4969-B8F4-810D59E6831D}" srcOrd="1" destOrd="0" presId="urn:microsoft.com/office/officeart/2018/2/layout/IconVerticalSolidList"/>
    <dgm:cxn modelId="{FF25664D-7F5D-45DD-A8FE-7A209DE221AE}" type="presParOf" srcId="{F44D918B-BFD8-4089-A101-B3FE4852D6FA}" destId="{7AECB85C-2044-4D97-956C-1DC60647A7B3}" srcOrd="2" destOrd="0" presId="urn:microsoft.com/office/officeart/2018/2/layout/IconVerticalSolidList"/>
    <dgm:cxn modelId="{ADE545DF-48F3-4826-AFD8-4E800E2222D2}" type="presParOf" srcId="{F44D918B-BFD8-4089-A101-B3FE4852D6FA}" destId="{A82DC332-BD07-4B73-849B-EC0D1867C0A9}" srcOrd="3" destOrd="0" presId="urn:microsoft.com/office/officeart/2018/2/layout/IconVerticalSolidList"/>
    <dgm:cxn modelId="{AE088C39-8B75-4A36-A901-3F13B152F71C}" type="presParOf" srcId="{2983D7BD-197A-406C-997F-2717B5BA9CD6}" destId="{DFE1B061-6AAA-4B31-B2A9-1F7941C36CBA}" srcOrd="3" destOrd="0" presId="urn:microsoft.com/office/officeart/2018/2/layout/IconVerticalSolidList"/>
    <dgm:cxn modelId="{7502D294-7338-49D5-9EF3-451EE722D05C}" type="presParOf" srcId="{2983D7BD-197A-406C-997F-2717B5BA9CD6}" destId="{306AD5D0-2174-40B9-AA6C-4907864A16FD}" srcOrd="4" destOrd="0" presId="urn:microsoft.com/office/officeart/2018/2/layout/IconVerticalSolidList"/>
    <dgm:cxn modelId="{B7980CEE-6FBD-4E5B-8566-EEAD4FD29152}" type="presParOf" srcId="{306AD5D0-2174-40B9-AA6C-4907864A16FD}" destId="{990E1EC4-3358-4BA1-91D3-E8E830235768}" srcOrd="0" destOrd="0" presId="urn:microsoft.com/office/officeart/2018/2/layout/IconVerticalSolidList"/>
    <dgm:cxn modelId="{388BE956-D79A-4A5B-A5AB-574EB1FEE21B}" type="presParOf" srcId="{306AD5D0-2174-40B9-AA6C-4907864A16FD}" destId="{32669DD7-E11A-409C-9E8C-0F16E2DCE94F}" srcOrd="1" destOrd="0" presId="urn:microsoft.com/office/officeart/2018/2/layout/IconVerticalSolidList"/>
    <dgm:cxn modelId="{F1A92D1B-8470-4EBD-9077-93909ABFCDBF}" type="presParOf" srcId="{306AD5D0-2174-40B9-AA6C-4907864A16FD}" destId="{0C8EFD9B-217E-4C67-9962-1241F892BC5D}" srcOrd="2" destOrd="0" presId="urn:microsoft.com/office/officeart/2018/2/layout/IconVerticalSolidList"/>
    <dgm:cxn modelId="{32D4B16F-3A8C-4676-8275-A7AA9AC62C04}" type="presParOf" srcId="{306AD5D0-2174-40B9-AA6C-4907864A16FD}" destId="{7DB8F11C-C33B-4CDB-BBC9-3A75189DFE0B}"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69F8AC91-642A-4C29-A213-72E1F7AA1F7E}"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82E8E050-E8C0-45DB-9D96-C51087CBC7E8}">
      <dgm:prSet/>
      <dgm:spPr/>
      <dgm:t>
        <a:bodyPr/>
        <a:lstStyle/>
        <a:p>
          <a:r>
            <a:rPr lang="de-DE"/>
            <a:t>Goldener Schnitt</a:t>
          </a:r>
          <a:endParaRPr lang="en-US"/>
        </a:p>
      </dgm:t>
    </dgm:pt>
    <dgm:pt modelId="{A4650A90-5E6C-43AA-90EB-29B89A7577F5}" type="parTrans" cxnId="{7829415B-E3A6-48E8-91B4-60CB39FFB171}">
      <dgm:prSet/>
      <dgm:spPr/>
      <dgm:t>
        <a:bodyPr/>
        <a:lstStyle/>
        <a:p>
          <a:endParaRPr lang="en-US"/>
        </a:p>
      </dgm:t>
    </dgm:pt>
    <dgm:pt modelId="{0B67F75C-632F-4246-B7B3-0F7B7289AD61}" type="sibTrans" cxnId="{7829415B-E3A6-48E8-91B4-60CB39FFB171}">
      <dgm:prSet/>
      <dgm:spPr/>
      <dgm:t>
        <a:bodyPr/>
        <a:lstStyle/>
        <a:p>
          <a:endParaRPr lang="en-US"/>
        </a:p>
      </dgm:t>
    </dgm:pt>
    <dgm:pt modelId="{C489D48D-072A-4F69-B482-EFD34F3222BB}">
      <dgm:prSet/>
      <dgm:spPr/>
      <dgm:t>
        <a:bodyPr/>
        <a:lstStyle/>
        <a:p>
          <a:r>
            <a:rPr lang="de-DE" dirty="0"/>
            <a:t>Nahaufnahmen</a:t>
          </a:r>
          <a:r>
            <a:rPr lang="de-DE"/>
            <a:t>/Makro-Aufnahmen</a:t>
          </a:r>
          <a:endParaRPr lang="en-US" dirty="0"/>
        </a:p>
      </dgm:t>
    </dgm:pt>
    <dgm:pt modelId="{1892EF68-5F39-4F4A-B957-4D69B67FFB7D}" type="parTrans" cxnId="{04DD8CE3-E988-49D0-AB7A-66A3264BBF6C}">
      <dgm:prSet/>
      <dgm:spPr/>
      <dgm:t>
        <a:bodyPr/>
        <a:lstStyle/>
        <a:p>
          <a:endParaRPr lang="en-US"/>
        </a:p>
      </dgm:t>
    </dgm:pt>
    <dgm:pt modelId="{27AAFFEA-3084-4FC4-97D6-F3F7DB5E86CA}" type="sibTrans" cxnId="{04DD8CE3-E988-49D0-AB7A-66A3264BBF6C}">
      <dgm:prSet/>
      <dgm:spPr/>
      <dgm:t>
        <a:bodyPr/>
        <a:lstStyle/>
        <a:p>
          <a:endParaRPr lang="en-US"/>
        </a:p>
      </dgm:t>
    </dgm:pt>
    <dgm:pt modelId="{92CC328E-3857-49D9-84D3-157CD51CC8F3}">
      <dgm:prSet/>
      <dgm:spPr/>
      <dgm:t>
        <a:bodyPr/>
        <a:lstStyle/>
        <a:p>
          <a:r>
            <a:rPr lang="de-DE" dirty="0"/>
            <a:t>Ungewöhnliche Perspektiven/Wow-Shots</a:t>
          </a:r>
          <a:endParaRPr lang="en-US" dirty="0"/>
        </a:p>
      </dgm:t>
    </dgm:pt>
    <dgm:pt modelId="{F3747965-83FA-4A84-97C5-80D4C92B1B95}" type="parTrans" cxnId="{BEBFC696-5DB1-44EF-AB27-48F0E08DD966}">
      <dgm:prSet/>
      <dgm:spPr/>
      <dgm:t>
        <a:bodyPr/>
        <a:lstStyle/>
        <a:p>
          <a:endParaRPr lang="en-US"/>
        </a:p>
      </dgm:t>
    </dgm:pt>
    <dgm:pt modelId="{4AC8308E-A886-47FE-A1A9-A940B588FF73}" type="sibTrans" cxnId="{BEBFC696-5DB1-44EF-AB27-48F0E08DD966}">
      <dgm:prSet/>
      <dgm:spPr/>
      <dgm:t>
        <a:bodyPr/>
        <a:lstStyle/>
        <a:p>
          <a:endParaRPr lang="en-US"/>
        </a:p>
      </dgm:t>
    </dgm:pt>
    <dgm:pt modelId="{297CA7EA-BBB0-45BE-9E52-9D3FD6E1C4C1}">
      <dgm:prSet/>
      <dgm:spPr/>
      <dgm:t>
        <a:bodyPr/>
        <a:lstStyle/>
        <a:p>
          <a:r>
            <a:rPr lang="de-DE" b="0" i="0" u="none" dirty="0"/>
            <a:t>Morphing-, Bewegungs-, Lichtreflex-Effekte </a:t>
          </a:r>
          <a:endParaRPr lang="en-US" dirty="0"/>
        </a:p>
      </dgm:t>
    </dgm:pt>
    <dgm:pt modelId="{74D06A1A-F550-4BE2-BB14-BB9FB6789BAE}" type="parTrans" cxnId="{3AF25A0A-0B57-44DB-95FD-736BF7D61848}">
      <dgm:prSet/>
      <dgm:spPr/>
      <dgm:t>
        <a:bodyPr/>
        <a:lstStyle/>
        <a:p>
          <a:endParaRPr lang="en-US"/>
        </a:p>
      </dgm:t>
    </dgm:pt>
    <dgm:pt modelId="{544BA59A-76E6-4446-9DB5-7A6944E7B91C}" type="sibTrans" cxnId="{3AF25A0A-0B57-44DB-95FD-736BF7D61848}">
      <dgm:prSet/>
      <dgm:spPr/>
      <dgm:t>
        <a:bodyPr/>
        <a:lstStyle/>
        <a:p>
          <a:endParaRPr lang="en-US"/>
        </a:p>
      </dgm:t>
    </dgm:pt>
    <dgm:pt modelId="{C44C5AE4-01DE-456D-9A27-C6A5C71F1A46}">
      <dgm:prSet/>
      <dgm:spPr/>
      <dgm:t>
        <a:bodyPr/>
        <a:lstStyle/>
        <a:p>
          <a:r>
            <a:rPr lang="de-DE" dirty="0"/>
            <a:t>Personen, Produkte, Produktion, Gebäude</a:t>
          </a:r>
          <a:endParaRPr lang="en-US" dirty="0"/>
        </a:p>
      </dgm:t>
    </dgm:pt>
    <dgm:pt modelId="{22617845-1876-4A7C-96EC-16F46ADFAB8B}" type="parTrans" cxnId="{64832F7D-F05F-4A55-8826-42BA79532B8D}">
      <dgm:prSet/>
      <dgm:spPr/>
      <dgm:t>
        <a:bodyPr/>
        <a:lstStyle/>
        <a:p>
          <a:endParaRPr lang="en-US"/>
        </a:p>
      </dgm:t>
    </dgm:pt>
    <dgm:pt modelId="{479997F3-C89F-42BD-868C-F5FE633C8BF7}" type="sibTrans" cxnId="{64832F7D-F05F-4A55-8826-42BA79532B8D}">
      <dgm:prSet/>
      <dgm:spPr/>
      <dgm:t>
        <a:bodyPr/>
        <a:lstStyle/>
        <a:p>
          <a:endParaRPr lang="en-US"/>
        </a:p>
      </dgm:t>
    </dgm:pt>
    <dgm:pt modelId="{BF8A91BB-E23A-454B-8270-B279D5E18851}" type="pres">
      <dgm:prSet presAssocID="{69F8AC91-642A-4C29-A213-72E1F7AA1F7E}" presName="linear" presStyleCnt="0">
        <dgm:presLayoutVars>
          <dgm:animLvl val="lvl"/>
          <dgm:resizeHandles val="exact"/>
        </dgm:presLayoutVars>
      </dgm:prSet>
      <dgm:spPr/>
    </dgm:pt>
    <dgm:pt modelId="{34E36168-FEE0-47AE-BFC8-4D2CF1B00DF6}" type="pres">
      <dgm:prSet presAssocID="{82E8E050-E8C0-45DB-9D96-C51087CBC7E8}" presName="parentText" presStyleLbl="node1" presStyleIdx="0" presStyleCnt="5">
        <dgm:presLayoutVars>
          <dgm:chMax val="0"/>
          <dgm:bulletEnabled val="1"/>
        </dgm:presLayoutVars>
      </dgm:prSet>
      <dgm:spPr/>
    </dgm:pt>
    <dgm:pt modelId="{54A4D1EF-DBC7-4127-A185-2D86E2220FF8}" type="pres">
      <dgm:prSet presAssocID="{0B67F75C-632F-4246-B7B3-0F7B7289AD61}" presName="spacer" presStyleCnt="0"/>
      <dgm:spPr/>
    </dgm:pt>
    <dgm:pt modelId="{10DF24C3-7FBE-472E-8198-CBFF720E2FD4}" type="pres">
      <dgm:prSet presAssocID="{C489D48D-072A-4F69-B482-EFD34F3222BB}" presName="parentText" presStyleLbl="node1" presStyleIdx="1" presStyleCnt="5">
        <dgm:presLayoutVars>
          <dgm:chMax val="0"/>
          <dgm:bulletEnabled val="1"/>
        </dgm:presLayoutVars>
      </dgm:prSet>
      <dgm:spPr/>
    </dgm:pt>
    <dgm:pt modelId="{3DCB092E-3D00-476C-99FA-BF318C1026BD}" type="pres">
      <dgm:prSet presAssocID="{27AAFFEA-3084-4FC4-97D6-F3F7DB5E86CA}" presName="spacer" presStyleCnt="0"/>
      <dgm:spPr/>
    </dgm:pt>
    <dgm:pt modelId="{597811D0-0203-4DB5-8DC3-0F64DE8A16FD}" type="pres">
      <dgm:prSet presAssocID="{92CC328E-3857-49D9-84D3-157CD51CC8F3}" presName="parentText" presStyleLbl="node1" presStyleIdx="2" presStyleCnt="5">
        <dgm:presLayoutVars>
          <dgm:chMax val="0"/>
          <dgm:bulletEnabled val="1"/>
        </dgm:presLayoutVars>
      </dgm:prSet>
      <dgm:spPr/>
    </dgm:pt>
    <dgm:pt modelId="{78E1FE4A-364A-4CD8-A002-B07B54C7B72A}" type="pres">
      <dgm:prSet presAssocID="{4AC8308E-A886-47FE-A1A9-A940B588FF73}" presName="spacer" presStyleCnt="0"/>
      <dgm:spPr/>
    </dgm:pt>
    <dgm:pt modelId="{FA3CFBD2-FB9F-4420-A10E-0BDC9463F37C}" type="pres">
      <dgm:prSet presAssocID="{297CA7EA-BBB0-45BE-9E52-9D3FD6E1C4C1}" presName="parentText" presStyleLbl="node1" presStyleIdx="3" presStyleCnt="5">
        <dgm:presLayoutVars>
          <dgm:chMax val="0"/>
          <dgm:bulletEnabled val="1"/>
        </dgm:presLayoutVars>
      </dgm:prSet>
      <dgm:spPr/>
    </dgm:pt>
    <dgm:pt modelId="{F2A33BFF-B9E2-4A1C-B6AC-B2B7DC65747D}" type="pres">
      <dgm:prSet presAssocID="{544BA59A-76E6-4446-9DB5-7A6944E7B91C}" presName="spacer" presStyleCnt="0"/>
      <dgm:spPr/>
    </dgm:pt>
    <dgm:pt modelId="{1ADB96E6-5784-4A21-B25D-72F4DF297E1D}" type="pres">
      <dgm:prSet presAssocID="{C44C5AE4-01DE-456D-9A27-C6A5C71F1A46}" presName="parentText" presStyleLbl="node1" presStyleIdx="4" presStyleCnt="5">
        <dgm:presLayoutVars>
          <dgm:chMax val="0"/>
          <dgm:bulletEnabled val="1"/>
        </dgm:presLayoutVars>
      </dgm:prSet>
      <dgm:spPr/>
    </dgm:pt>
  </dgm:ptLst>
  <dgm:cxnLst>
    <dgm:cxn modelId="{EDDF1C01-D7BD-43EF-8257-79D7849FB3F6}" type="presOf" srcId="{297CA7EA-BBB0-45BE-9E52-9D3FD6E1C4C1}" destId="{FA3CFBD2-FB9F-4420-A10E-0BDC9463F37C}" srcOrd="0" destOrd="0" presId="urn:microsoft.com/office/officeart/2005/8/layout/vList2"/>
    <dgm:cxn modelId="{3AF25A0A-0B57-44DB-95FD-736BF7D61848}" srcId="{69F8AC91-642A-4C29-A213-72E1F7AA1F7E}" destId="{297CA7EA-BBB0-45BE-9E52-9D3FD6E1C4C1}" srcOrd="3" destOrd="0" parTransId="{74D06A1A-F550-4BE2-BB14-BB9FB6789BAE}" sibTransId="{544BA59A-76E6-4446-9DB5-7A6944E7B91C}"/>
    <dgm:cxn modelId="{C69F9D1B-AB28-4668-A0EA-46E9FFC2187A}" type="presOf" srcId="{C44C5AE4-01DE-456D-9A27-C6A5C71F1A46}" destId="{1ADB96E6-5784-4A21-B25D-72F4DF297E1D}" srcOrd="0" destOrd="0" presId="urn:microsoft.com/office/officeart/2005/8/layout/vList2"/>
    <dgm:cxn modelId="{51D9E12F-E95A-4347-A6DC-839E87452632}" type="presOf" srcId="{92CC328E-3857-49D9-84D3-157CD51CC8F3}" destId="{597811D0-0203-4DB5-8DC3-0F64DE8A16FD}" srcOrd="0" destOrd="0" presId="urn:microsoft.com/office/officeart/2005/8/layout/vList2"/>
    <dgm:cxn modelId="{025E3040-A743-4345-9E00-8A975C2C1A67}" type="presOf" srcId="{69F8AC91-642A-4C29-A213-72E1F7AA1F7E}" destId="{BF8A91BB-E23A-454B-8270-B279D5E18851}" srcOrd="0" destOrd="0" presId="urn:microsoft.com/office/officeart/2005/8/layout/vList2"/>
    <dgm:cxn modelId="{7829415B-E3A6-48E8-91B4-60CB39FFB171}" srcId="{69F8AC91-642A-4C29-A213-72E1F7AA1F7E}" destId="{82E8E050-E8C0-45DB-9D96-C51087CBC7E8}" srcOrd="0" destOrd="0" parTransId="{A4650A90-5E6C-43AA-90EB-29B89A7577F5}" sibTransId="{0B67F75C-632F-4246-B7B3-0F7B7289AD61}"/>
    <dgm:cxn modelId="{64832F7D-F05F-4A55-8826-42BA79532B8D}" srcId="{69F8AC91-642A-4C29-A213-72E1F7AA1F7E}" destId="{C44C5AE4-01DE-456D-9A27-C6A5C71F1A46}" srcOrd="4" destOrd="0" parTransId="{22617845-1876-4A7C-96EC-16F46ADFAB8B}" sibTransId="{479997F3-C89F-42BD-868C-F5FE633C8BF7}"/>
    <dgm:cxn modelId="{BEBFC696-5DB1-44EF-AB27-48F0E08DD966}" srcId="{69F8AC91-642A-4C29-A213-72E1F7AA1F7E}" destId="{92CC328E-3857-49D9-84D3-157CD51CC8F3}" srcOrd="2" destOrd="0" parTransId="{F3747965-83FA-4A84-97C5-80D4C92B1B95}" sibTransId="{4AC8308E-A886-47FE-A1A9-A940B588FF73}"/>
    <dgm:cxn modelId="{A00D84C1-D6A3-48AC-BBFF-424A72C88840}" type="presOf" srcId="{82E8E050-E8C0-45DB-9D96-C51087CBC7E8}" destId="{34E36168-FEE0-47AE-BFC8-4D2CF1B00DF6}" srcOrd="0" destOrd="0" presId="urn:microsoft.com/office/officeart/2005/8/layout/vList2"/>
    <dgm:cxn modelId="{FF8D67D1-F8D3-426E-B323-B47206CD1CEC}" type="presOf" srcId="{C489D48D-072A-4F69-B482-EFD34F3222BB}" destId="{10DF24C3-7FBE-472E-8198-CBFF720E2FD4}" srcOrd="0" destOrd="0" presId="urn:microsoft.com/office/officeart/2005/8/layout/vList2"/>
    <dgm:cxn modelId="{04DD8CE3-E988-49D0-AB7A-66A3264BBF6C}" srcId="{69F8AC91-642A-4C29-A213-72E1F7AA1F7E}" destId="{C489D48D-072A-4F69-B482-EFD34F3222BB}" srcOrd="1" destOrd="0" parTransId="{1892EF68-5F39-4F4A-B957-4D69B67FFB7D}" sibTransId="{27AAFFEA-3084-4FC4-97D6-F3F7DB5E86CA}"/>
    <dgm:cxn modelId="{595ED110-E55B-413E-8EBC-349888054B81}" type="presParOf" srcId="{BF8A91BB-E23A-454B-8270-B279D5E18851}" destId="{34E36168-FEE0-47AE-BFC8-4D2CF1B00DF6}" srcOrd="0" destOrd="0" presId="urn:microsoft.com/office/officeart/2005/8/layout/vList2"/>
    <dgm:cxn modelId="{ED054DAA-C6E2-4EF8-9FB9-60A7F3689924}" type="presParOf" srcId="{BF8A91BB-E23A-454B-8270-B279D5E18851}" destId="{54A4D1EF-DBC7-4127-A185-2D86E2220FF8}" srcOrd="1" destOrd="0" presId="urn:microsoft.com/office/officeart/2005/8/layout/vList2"/>
    <dgm:cxn modelId="{A19EDC5B-BD31-48A0-B8F6-6775686CA404}" type="presParOf" srcId="{BF8A91BB-E23A-454B-8270-B279D5E18851}" destId="{10DF24C3-7FBE-472E-8198-CBFF720E2FD4}" srcOrd="2" destOrd="0" presId="urn:microsoft.com/office/officeart/2005/8/layout/vList2"/>
    <dgm:cxn modelId="{98333D83-15C3-4EA4-9C5F-CD43E8BFE2BB}" type="presParOf" srcId="{BF8A91BB-E23A-454B-8270-B279D5E18851}" destId="{3DCB092E-3D00-476C-99FA-BF318C1026BD}" srcOrd="3" destOrd="0" presId="urn:microsoft.com/office/officeart/2005/8/layout/vList2"/>
    <dgm:cxn modelId="{7AD8837A-658E-4FA5-83E9-D741FABDE34D}" type="presParOf" srcId="{BF8A91BB-E23A-454B-8270-B279D5E18851}" destId="{597811D0-0203-4DB5-8DC3-0F64DE8A16FD}" srcOrd="4" destOrd="0" presId="urn:microsoft.com/office/officeart/2005/8/layout/vList2"/>
    <dgm:cxn modelId="{5B5B1012-07B3-4DC4-B49D-A25E27872911}" type="presParOf" srcId="{BF8A91BB-E23A-454B-8270-B279D5E18851}" destId="{78E1FE4A-364A-4CD8-A002-B07B54C7B72A}" srcOrd="5" destOrd="0" presId="urn:microsoft.com/office/officeart/2005/8/layout/vList2"/>
    <dgm:cxn modelId="{EC7AF7D1-07B8-48DD-B19B-91DD66F6A9A2}" type="presParOf" srcId="{BF8A91BB-E23A-454B-8270-B279D5E18851}" destId="{FA3CFBD2-FB9F-4420-A10E-0BDC9463F37C}" srcOrd="6" destOrd="0" presId="urn:microsoft.com/office/officeart/2005/8/layout/vList2"/>
    <dgm:cxn modelId="{29E93467-B540-4468-9127-23216EA1F320}" type="presParOf" srcId="{BF8A91BB-E23A-454B-8270-B279D5E18851}" destId="{F2A33BFF-B9E2-4A1C-B6AC-B2B7DC65747D}" srcOrd="7" destOrd="0" presId="urn:microsoft.com/office/officeart/2005/8/layout/vList2"/>
    <dgm:cxn modelId="{C4850FF7-9D30-4A1C-80FE-64B55381892B}" type="presParOf" srcId="{BF8A91BB-E23A-454B-8270-B279D5E18851}" destId="{1ADB96E6-5784-4A21-B25D-72F4DF297E1D}"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478506-AD12-4F09-B85B-96B990EAF4E4}">
      <dsp:nvSpPr>
        <dsp:cNvPr id="0" name=""/>
        <dsp:cNvSpPr/>
      </dsp:nvSpPr>
      <dsp:spPr>
        <a:xfrm>
          <a:off x="3277" y="531412"/>
          <a:ext cx="2600414" cy="3640579"/>
        </a:xfrm>
        <a:prstGeom prst="rect">
          <a:avLst/>
        </a:prstGeom>
        <a:solidFill>
          <a:srgbClr val="17697F">
            <a:alpha val="90000"/>
          </a:srgbClr>
        </a:solidFill>
        <a:ln w="12700" cap="flat" cmpd="sng" algn="ctr">
          <a:no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dsp:style>
      <dsp:txBody>
        <a:bodyPr spcFirstLastPara="0" vert="horz" wrap="square" lIns="202738" tIns="330200" rIns="202738" bIns="330200" numCol="1" spcCol="1270" anchor="t" anchorCtr="0">
          <a:noAutofit/>
        </a:bodyPr>
        <a:lstStyle/>
        <a:p>
          <a:pPr marL="0" lvl="0" indent="0" algn="ctr" defTabSz="800100">
            <a:lnSpc>
              <a:spcPct val="90000"/>
            </a:lnSpc>
            <a:spcBef>
              <a:spcPct val="0"/>
            </a:spcBef>
            <a:spcAft>
              <a:spcPct val="35000"/>
            </a:spcAft>
            <a:buNone/>
            <a:defRPr cap="all"/>
          </a:pPr>
          <a:r>
            <a:rPr lang="de-DE" sz="1800" kern="1200" dirty="0">
              <a:solidFill>
                <a:schemeClr val="bg1"/>
              </a:solidFill>
              <a:latin typeface="Myriad Pro"/>
            </a:rPr>
            <a:t>Redaktionen dünnen immer mehr aus. Sie haben immer Weniger Zeit für eigene Recherche.</a:t>
          </a:r>
          <a:endParaRPr lang="en-US" sz="1800" kern="1200" dirty="0">
            <a:solidFill>
              <a:schemeClr val="bg1"/>
            </a:solidFill>
            <a:latin typeface="Myriad Pro"/>
          </a:endParaRPr>
        </a:p>
      </dsp:txBody>
      <dsp:txXfrm>
        <a:off x="3277" y="1914832"/>
        <a:ext cx="2600414" cy="2184347"/>
      </dsp:txXfrm>
    </dsp:sp>
    <dsp:sp modelId="{B937EE29-133A-4850-9C03-76CC1F9811D3}">
      <dsp:nvSpPr>
        <dsp:cNvPr id="0" name=""/>
        <dsp:cNvSpPr/>
      </dsp:nvSpPr>
      <dsp:spPr>
        <a:xfrm>
          <a:off x="757397" y="895470"/>
          <a:ext cx="1092173" cy="1092173"/>
        </a:xfrm>
        <a:prstGeom prst="ellipse">
          <a:avLst/>
        </a:prstGeom>
        <a:solidFill>
          <a:schemeClr val="accent4"/>
        </a:solidFill>
        <a:ln w="12700" cap="flat" cmpd="sng" algn="ctr">
          <a:no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85150" tIns="12700" rIns="85150" bIns="12700" numCol="1" spcCol="1270" anchor="ctr" anchorCtr="0">
          <a:noAutofit/>
        </a:bodyPr>
        <a:lstStyle/>
        <a:p>
          <a:pPr marL="0" lvl="0" indent="0" algn="ctr" defTabSz="2133600">
            <a:lnSpc>
              <a:spcPct val="90000"/>
            </a:lnSpc>
            <a:spcBef>
              <a:spcPct val="0"/>
            </a:spcBef>
            <a:spcAft>
              <a:spcPct val="35000"/>
            </a:spcAft>
            <a:buNone/>
          </a:pPr>
          <a:r>
            <a:rPr lang="en-US" sz="4800" kern="1200"/>
            <a:t>1</a:t>
          </a:r>
        </a:p>
      </dsp:txBody>
      <dsp:txXfrm>
        <a:off x="917342" y="1055415"/>
        <a:ext cx="772283" cy="772283"/>
      </dsp:txXfrm>
    </dsp:sp>
    <dsp:sp modelId="{6B820EA5-F480-49B8-95A6-DB7E900061E2}">
      <dsp:nvSpPr>
        <dsp:cNvPr id="0" name=""/>
        <dsp:cNvSpPr/>
      </dsp:nvSpPr>
      <dsp:spPr>
        <a:xfrm>
          <a:off x="3277" y="4171919"/>
          <a:ext cx="2600414" cy="72"/>
        </a:xfrm>
        <a:prstGeom prst="rect">
          <a:avLst/>
        </a:prstGeom>
        <a:solidFill>
          <a:schemeClr val="accent3">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1">
          <a:scrgbClr r="0" g="0" b="0"/>
        </a:effectRef>
        <a:fontRef idx="minor">
          <a:schemeClr val="lt1"/>
        </a:fontRef>
      </dsp:style>
    </dsp:sp>
    <dsp:sp modelId="{07669DA9-59F4-41D0-B970-6AD560AA704A}">
      <dsp:nvSpPr>
        <dsp:cNvPr id="0" name=""/>
        <dsp:cNvSpPr/>
      </dsp:nvSpPr>
      <dsp:spPr>
        <a:xfrm>
          <a:off x="2863733" y="531412"/>
          <a:ext cx="2600414" cy="3640579"/>
        </a:xfrm>
        <a:prstGeom prst="rect">
          <a:avLst/>
        </a:prstGeom>
        <a:solidFill>
          <a:srgbClr val="F5AA44"/>
        </a:solidFill>
        <a:ln w="12700" cap="flat" cmpd="sng" algn="ctr">
          <a:no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dsp:style>
      <dsp:txBody>
        <a:bodyPr spcFirstLastPara="0" vert="horz" wrap="square" lIns="202738" tIns="330200" rIns="202738" bIns="330200" numCol="1" spcCol="1270" anchor="t" anchorCtr="0">
          <a:noAutofit/>
        </a:bodyPr>
        <a:lstStyle/>
        <a:p>
          <a:pPr marL="0" lvl="0" indent="0" algn="ctr" defTabSz="800100">
            <a:lnSpc>
              <a:spcPct val="90000"/>
            </a:lnSpc>
            <a:spcBef>
              <a:spcPct val="0"/>
            </a:spcBef>
            <a:spcAft>
              <a:spcPct val="35000"/>
            </a:spcAft>
            <a:buNone/>
            <a:defRPr cap="all"/>
          </a:pPr>
          <a:r>
            <a:rPr lang="de-DE" sz="1800" kern="1200" dirty="0" err="1">
              <a:latin typeface="Myriad Pro"/>
            </a:rPr>
            <a:t>GlEichzeitig</a:t>
          </a:r>
          <a:r>
            <a:rPr lang="de-DE" sz="1800" kern="1200" dirty="0">
              <a:latin typeface="Myriad Pro"/>
            </a:rPr>
            <a:t> steigt die Zahl der Platt-formen. immer mehr Content muss für sie erstellt werden. </a:t>
          </a:r>
          <a:endParaRPr lang="en-US" sz="1800" kern="1200" dirty="0">
            <a:latin typeface="Myriad Pro"/>
          </a:endParaRPr>
        </a:p>
      </dsp:txBody>
      <dsp:txXfrm>
        <a:off x="2863733" y="1914832"/>
        <a:ext cx="2600414" cy="2184347"/>
      </dsp:txXfrm>
    </dsp:sp>
    <dsp:sp modelId="{76B97531-3812-48A5-AD64-C20CD794CB64}">
      <dsp:nvSpPr>
        <dsp:cNvPr id="0" name=""/>
        <dsp:cNvSpPr/>
      </dsp:nvSpPr>
      <dsp:spPr>
        <a:xfrm>
          <a:off x="3617853" y="895470"/>
          <a:ext cx="1092173" cy="1092173"/>
        </a:xfrm>
        <a:prstGeom prst="ellipse">
          <a:avLst/>
        </a:prstGeom>
        <a:solidFill>
          <a:schemeClr val="accent4">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85150" tIns="12700" rIns="85150" bIns="12700" numCol="1" spcCol="1270" anchor="ctr" anchorCtr="0">
          <a:noAutofit/>
        </a:bodyPr>
        <a:lstStyle/>
        <a:p>
          <a:pPr marL="0" lvl="0" indent="0" algn="ctr" defTabSz="2133600">
            <a:lnSpc>
              <a:spcPct val="90000"/>
            </a:lnSpc>
            <a:spcBef>
              <a:spcPct val="0"/>
            </a:spcBef>
            <a:spcAft>
              <a:spcPct val="35000"/>
            </a:spcAft>
            <a:buNone/>
          </a:pPr>
          <a:r>
            <a:rPr lang="en-US" sz="4800" kern="1200"/>
            <a:t>2</a:t>
          </a:r>
        </a:p>
      </dsp:txBody>
      <dsp:txXfrm>
        <a:off x="3777798" y="1055415"/>
        <a:ext cx="772283" cy="772283"/>
      </dsp:txXfrm>
    </dsp:sp>
    <dsp:sp modelId="{DD7FF60B-C83A-4C5E-BD88-23985F8E3D84}">
      <dsp:nvSpPr>
        <dsp:cNvPr id="0" name=""/>
        <dsp:cNvSpPr/>
      </dsp:nvSpPr>
      <dsp:spPr>
        <a:xfrm>
          <a:off x="2863733" y="4171919"/>
          <a:ext cx="2600414" cy="72"/>
        </a:xfrm>
        <a:prstGeom prst="rect">
          <a:avLst/>
        </a:prstGeom>
        <a:solidFill>
          <a:schemeClr val="accent5">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1">
          <a:scrgbClr r="0" g="0" b="0"/>
        </a:effectRef>
        <a:fontRef idx="minor">
          <a:schemeClr val="lt1"/>
        </a:fontRef>
      </dsp:style>
    </dsp:sp>
    <dsp:sp modelId="{44B23910-DAB5-44B8-AE40-BEF73F442C83}">
      <dsp:nvSpPr>
        <dsp:cNvPr id="0" name=""/>
        <dsp:cNvSpPr/>
      </dsp:nvSpPr>
      <dsp:spPr>
        <a:xfrm>
          <a:off x="5724189" y="531412"/>
          <a:ext cx="2600414" cy="3640579"/>
        </a:xfrm>
        <a:prstGeom prst="rect">
          <a:avLst/>
        </a:prstGeom>
        <a:solidFill>
          <a:srgbClr val="AFBCC5"/>
        </a:solidFill>
        <a:ln w="12700" cap="flat" cmpd="sng" algn="ctr">
          <a:no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dsp:style>
      <dsp:txBody>
        <a:bodyPr spcFirstLastPara="0" vert="horz" wrap="square" lIns="202738" tIns="330200" rIns="202738" bIns="330200" numCol="1" spcCol="1270" anchor="t" anchorCtr="0">
          <a:noAutofit/>
        </a:bodyPr>
        <a:lstStyle/>
        <a:p>
          <a:pPr marL="0" lvl="0" indent="0" algn="ctr" defTabSz="800100">
            <a:lnSpc>
              <a:spcPct val="90000"/>
            </a:lnSpc>
            <a:spcBef>
              <a:spcPct val="0"/>
            </a:spcBef>
            <a:spcAft>
              <a:spcPct val="35000"/>
            </a:spcAft>
            <a:buNone/>
            <a:defRPr cap="all"/>
          </a:pPr>
          <a:r>
            <a:rPr lang="de-DE" sz="1800" kern="1200">
              <a:solidFill>
                <a:schemeClr val="bg1"/>
              </a:solidFill>
              <a:latin typeface="Myriad Pro"/>
            </a:rPr>
            <a:t>Pressestellen springen hier in die Bresche und können die redaktionen unterstützen.</a:t>
          </a:r>
          <a:endParaRPr lang="en-US" sz="1800" kern="1200" dirty="0">
            <a:solidFill>
              <a:schemeClr val="bg1"/>
            </a:solidFill>
            <a:latin typeface="Myriad Pro"/>
          </a:endParaRPr>
        </a:p>
      </dsp:txBody>
      <dsp:txXfrm>
        <a:off x="5724189" y="1914832"/>
        <a:ext cx="2600414" cy="2184347"/>
      </dsp:txXfrm>
    </dsp:sp>
    <dsp:sp modelId="{1BA295FC-13F3-4CE2-8A24-6DDF7AC5D695}">
      <dsp:nvSpPr>
        <dsp:cNvPr id="0" name=""/>
        <dsp:cNvSpPr/>
      </dsp:nvSpPr>
      <dsp:spPr>
        <a:xfrm>
          <a:off x="6478309" y="895470"/>
          <a:ext cx="1092173" cy="1092173"/>
        </a:xfrm>
        <a:prstGeom prst="ellipse">
          <a:avLst/>
        </a:prstGeom>
        <a:solidFill>
          <a:srgbClr val="FF0000"/>
        </a:solidFill>
        <a:ln w="12700" cap="flat" cmpd="sng" algn="ctr">
          <a:no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85150" tIns="12700" rIns="85150" bIns="12700" numCol="1" spcCol="1270" anchor="ctr" anchorCtr="0">
          <a:noAutofit/>
        </a:bodyPr>
        <a:lstStyle/>
        <a:p>
          <a:pPr marL="0" lvl="0" indent="0" algn="ctr" defTabSz="2133600">
            <a:lnSpc>
              <a:spcPct val="90000"/>
            </a:lnSpc>
            <a:spcBef>
              <a:spcPct val="0"/>
            </a:spcBef>
            <a:spcAft>
              <a:spcPct val="35000"/>
            </a:spcAft>
            <a:buNone/>
          </a:pPr>
          <a:r>
            <a:rPr lang="en-US" sz="4800" kern="1200"/>
            <a:t>3</a:t>
          </a:r>
        </a:p>
      </dsp:txBody>
      <dsp:txXfrm>
        <a:off x="6638254" y="1055415"/>
        <a:ext cx="772283" cy="772283"/>
      </dsp:txXfrm>
    </dsp:sp>
    <dsp:sp modelId="{DE137D69-CF3F-4BD4-8D64-A4BC9CFD4C0F}">
      <dsp:nvSpPr>
        <dsp:cNvPr id="0" name=""/>
        <dsp:cNvSpPr/>
      </dsp:nvSpPr>
      <dsp:spPr>
        <a:xfrm>
          <a:off x="5724189" y="4171919"/>
          <a:ext cx="2600414" cy="72"/>
        </a:xfrm>
        <a:prstGeom prst="rect">
          <a:avLst/>
        </a:prstGeom>
        <a:solidFill>
          <a:schemeClr val="accent2">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1">
          <a:scrgbClr r="0" g="0" b="0"/>
        </a:effectRef>
        <a:fontRef idx="minor">
          <a:schemeClr val="lt1"/>
        </a:fontRef>
      </dsp:style>
    </dsp:sp>
    <dsp:sp modelId="{4A1B1D07-3814-4B7F-A907-B1602E1903AB}">
      <dsp:nvSpPr>
        <dsp:cNvPr id="0" name=""/>
        <dsp:cNvSpPr/>
      </dsp:nvSpPr>
      <dsp:spPr>
        <a:xfrm>
          <a:off x="8584644" y="531412"/>
          <a:ext cx="2600414" cy="3640579"/>
        </a:xfrm>
        <a:prstGeom prst="rect">
          <a:avLst/>
        </a:prstGeom>
        <a:solidFill>
          <a:srgbClr val="FDEBD3"/>
        </a:solidFill>
        <a:ln w="12700" cap="flat" cmpd="sng" algn="ctr">
          <a:no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dsp:style>
      <dsp:txBody>
        <a:bodyPr spcFirstLastPara="0" vert="horz" wrap="square" lIns="202738" tIns="330200" rIns="202738" bIns="330200" numCol="1" spcCol="1270" anchor="t" anchorCtr="0">
          <a:noAutofit/>
        </a:bodyPr>
        <a:lstStyle/>
        <a:p>
          <a:pPr marL="0" lvl="0" indent="0" algn="ctr" defTabSz="800100">
            <a:lnSpc>
              <a:spcPct val="90000"/>
            </a:lnSpc>
            <a:spcBef>
              <a:spcPct val="0"/>
            </a:spcBef>
            <a:spcAft>
              <a:spcPct val="35000"/>
            </a:spcAft>
            <a:buNone/>
            <a:defRPr cap="all"/>
          </a:pPr>
          <a:r>
            <a:rPr lang="de-DE" sz="1800" kern="1200" dirty="0">
              <a:latin typeface="Myriad Pro"/>
            </a:rPr>
            <a:t>Organisationen können so auf sich aufmerksam machen und sich als Experten profilieren.</a:t>
          </a:r>
          <a:endParaRPr lang="en-US" sz="1800" kern="1200" dirty="0">
            <a:latin typeface="Myriad Pro"/>
          </a:endParaRPr>
        </a:p>
      </dsp:txBody>
      <dsp:txXfrm>
        <a:off x="8584644" y="1914832"/>
        <a:ext cx="2600414" cy="2184347"/>
      </dsp:txXfrm>
    </dsp:sp>
    <dsp:sp modelId="{CCC41BEE-FA69-4AD5-A0FC-EBE8280D1451}">
      <dsp:nvSpPr>
        <dsp:cNvPr id="0" name=""/>
        <dsp:cNvSpPr/>
      </dsp:nvSpPr>
      <dsp:spPr>
        <a:xfrm>
          <a:off x="9338765" y="895470"/>
          <a:ext cx="1092173" cy="1092173"/>
        </a:xfrm>
        <a:prstGeom prst="ellipse">
          <a:avLst/>
        </a:prstGeom>
        <a:solidFill>
          <a:srgbClr val="FF0000"/>
        </a:solidFill>
        <a:ln w="12700" cap="flat" cmpd="sng" algn="ctr">
          <a:no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85150" tIns="12700" rIns="85150" bIns="12700" numCol="1" spcCol="1270" anchor="ctr" anchorCtr="0">
          <a:noAutofit/>
        </a:bodyPr>
        <a:lstStyle/>
        <a:p>
          <a:pPr marL="0" lvl="0" indent="0" algn="ctr" defTabSz="2133600">
            <a:lnSpc>
              <a:spcPct val="90000"/>
            </a:lnSpc>
            <a:spcBef>
              <a:spcPct val="0"/>
            </a:spcBef>
            <a:spcAft>
              <a:spcPct val="35000"/>
            </a:spcAft>
            <a:buNone/>
          </a:pPr>
          <a:r>
            <a:rPr lang="en-US" sz="4800" kern="1200"/>
            <a:t>4</a:t>
          </a:r>
        </a:p>
      </dsp:txBody>
      <dsp:txXfrm>
        <a:off x="9498710" y="1055415"/>
        <a:ext cx="772283" cy="772283"/>
      </dsp:txXfrm>
    </dsp:sp>
    <dsp:sp modelId="{44CFAEE3-9F3A-49BD-85C4-F2860B72ED25}">
      <dsp:nvSpPr>
        <dsp:cNvPr id="0" name=""/>
        <dsp:cNvSpPr/>
      </dsp:nvSpPr>
      <dsp:spPr>
        <a:xfrm>
          <a:off x="8584644" y="4171919"/>
          <a:ext cx="2600414" cy="72"/>
        </a:xfrm>
        <a:prstGeom prst="rect">
          <a:avLst/>
        </a:prstGeom>
        <a:solidFill>
          <a:schemeClr val="accent4">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1">
          <a:scrgbClr r="0" g="0" b="0"/>
        </a:effectRef>
        <a:fontRef idx="minor">
          <a:schemeClr val="lt1"/>
        </a:fontRef>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31FEAD-8B13-42E4-BAC0-D2B335C462EE}">
      <dsp:nvSpPr>
        <dsp:cNvPr id="0" name=""/>
        <dsp:cNvSpPr/>
      </dsp:nvSpPr>
      <dsp:spPr>
        <a:xfrm>
          <a:off x="0" y="1732"/>
          <a:ext cx="10576558" cy="878316"/>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80B2050-B92E-45DF-8EC0-5307042B59FC}">
      <dsp:nvSpPr>
        <dsp:cNvPr id="0" name=""/>
        <dsp:cNvSpPr/>
      </dsp:nvSpPr>
      <dsp:spPr>
        <a:xfrm>
          <a:off x="265690" y="199354"/>
          <a:ext cx="483073" cy="48307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A903FEC-B48E-41A7-B246-5A2A08B43E59}">
      <dsp:nvSpPr>
        <dsp:cNvPr id="0" name=""/>
        <dsp:cNvSpPr/>
      </dsp:nvSpPr>
      <dsp:spPr>
        <a:xfrm>
          <a:off x="1014455" y="1732"/>
          <a:ext cx="9562102" cy="8783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2955" tIns="92955" rIns="92955" bIns="92955" numCol="1" spcCol="1270" anchor="ctr" anchorCtr="0">
          <a:noAutofit/>
        </a:bodyPr>
        <a:lstStyle/>
        <a:p>
          <a:pPr marL="0" lvl="0" indent="0" algn="l" defTabSz="800100">
            <a:lnSpc>
              <a:spcPct val="90000"/>
            </a:lnSpc>
            <a:spcBef>
              <a:spcPct val="0"/>
            </a:spcBef>
            <a:spcAft>
              <a:spcPct val="35000"/>
            </a:spcAft>
            <a:buNone/>
          </a:pPr>
          <a:r>
            <a:rPr lang="de-DE" sz="1800" kern="1200" dirty="0"/>
            <a:t>Wenn mehr </a:t>
          </a:r>
          <a:r>
            <a:rPr lang="de-DE" sz="1800" b="1" kern="1200" dirty="0"/>
            <a:t>Information</a:t>
          </a:r>
          <a:r>
            <a:rPr lang="de-DE" sz="1800" kern="1200" dirty="0"/>
            <a:t> an die Medien gegeben werden muss, als mit einer Pressemitteilung möglich wäre: beispielsweise die Programme zum „Heidelberger Frühling“ oder „</a:t>
          </a:r>
          <a:r>
            <a:rPr lang="de-DE" sz="1800" kern="1200" dirty="0" err="1"/>
            <a:t>Enjoy</a:t>
          </a:r>
          <a:r>
            <a:rPr lang="de-DE" sz="1800" kern="1200" dirty="0"/>
            <a:t> Jazz“.</a:t>
          </a:r>
          <a:endParaRPr lang="en-US" sz="1800" kern="1200" dirty="0"/>
        </a:p>
      </dsp:txBody>
      <dsp:txXfrm>
        <a:off x="1014455" y="1732"/>
        <a:ext cx="9562102" cy="878316"/>
      </dsp:txXfrm>
    </dsp:sp>
    <dsp:sp modelId="{24C9B9B1-AA78-4428-89FB-7507E905AB61}">
      <dsp:nvSpPr>
        <dsp:cNvPr id="0" name=""/>
        <dsp:cNvSpPr/>
      </dsp:nvSpPr>
      <dsp:spPr>
        <a:xfrm>
          <a:off x="0" y="1099628"/>
          <a:ext cx="10576558" cy="878316"/>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112D061-A19B-4E10-B820-0730F735CDAA}">
      <dsp:nvSpPr>
        <dsp:cNvPr id="0" name=""/>
        <dsp:cNvSpPr/>
      </dsp:nvSpPr>
      <dsp:spPr>
        <a:xfrm>
          <a:off x="265690" y="1297249"/>
          <a:ext cx="483073" cy="48307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22DE702-D950-4AF7-8846-9FE434BD261E}">
      <dsp:nvSpPr>
        <dsp:cNvPr id="0" name=""/>
        <dsp:cNvSpPr/>
      </dsp:nvSpPr>
      <dsp:spPr>
        <a:xfrm>
          <a:off x="1014455" y="1099628"/>
          <a:ext cx="9562102" cy="8783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2955" tIns="92955" rIns="92955" bIns="92955" numCol="1" spcCol="1270" anchor="ctr" anchorCtr="0">
          <a:noAutofit/>
        </a:bodyPr>
        <a:lstStyle/>
        <a:p>
          <a:pPr marL="0" lvl="0" indent="0" algn="l" defTabSz="800100">
            <a:lnSpc>
              <a:spcPct val="90000"/>
            </a:lnSpc>
            <a:spcBef>
              <a:spcPct val="0"/>
            </a:spcBef>
            <a:spcAft>
              <a:spcPct val="35000"/>
            </a:spcAft>
            <a:buNone/>
          </a:pPr>
          <a:r>
            <a:rPr lang="de-DE" sz="1800" kern="1200" dirty="0"/>
            <a:t>Wenn </a:t>
          </a:r>
          <a:r>
            <a:rPr lang="de-DE" sz="1800" b="1" kern="1200" dirty="0"/>
            <a:t>etwas zu sehen ist</a:t>
          </a:r>
          <a:r>
            <a:rPr lang="de-DE" sz="1800" kern="1200" dirty="0"/>
            <a:t>, das Redaktionen interessiert, wenn Interviews geführt werden können oder Fotos und Videos möglich sind, bspw. Richtfest der Heidelberger Großsporthalle.</a:t>
          </a:r>
          <a:endParaRPr lang="en-US" sz="1800" kern="1200" dirty="0"/>
        </a:p>
      </dsp:txBody>
      <dsp:txXfrm>
        <a:off x="1014455" y="1099628"/>
        <a:ext cx="9562102" cy="878316"/>
      </dsp:txXfrm>
    </dsp:sp>
    <dsp:sp modelId="{99071689-A728-4364-8A8A-27B75E92EFFD}">
      <dsp:nvSpPr>
        <dsp:cNvPr id="0" name=""/>
        <dsp:cNvSpPr/>
      </dsp:nvSpPr>
      <dsp:spPr>
        <a:xfrm>
          <a:off x="0" y="2197523"/>
          <a:ext cx="10576558" cy="878316"/>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6019DB6-2672-4C7C-A9E3-26595B6256C2}">
      <dsp:nvSpPr>
        <dsp:cNvPr id="0" name=""/>
        <dsp:cNvSpPr/>
      </dsp:nvSpPr>
      <dsp:spPr>
        <a:xfrm>
          <a:off x="265690" y="2395144"/>
          <a:ext cx="483073" cy="48307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7628EDE-A114-47B0-B0B0-2223605EA920}">
      <dsp:nvSpPr>
        <dsp:cNvPr id="0" name=""/>
        <dsp:cNvSpPr/>
      </dsp:nvSpPr>
      <dsp:spPr>
        <a:xfrm>
          <a:off x="1014455" y="2197523"/>
          <a:ext cx="9562102" cy="8783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2955" tIns="92955" rIns="92955" bIns="92955" numCol="1" spcCol="1270" anchor="ctr" anchorCtr="0">
          <a:noAutofit/>
        </a:bodyPr>
        <a:lstStyle/>
        <a:p>
          <a:pPr marL="0" lvl="0" indent="0" algn="l" defTabSz="800100">
            <a:lnSpc>
              <a:spcPct val="90000"/>
            </a:lnSpc>
            <a:spcBef>
              <a:spcPct val="0"/>
            </a:spcBef>
            <a:spcAft>
              <a:spcPct val="35000"/>
            </a:spcAft>
            <a:buNone/>
          </a:pPr>
          <a:r>
            <a:rPr lang="de-DE" sz="1800" kern="1200" dirty="0"/>
            <a:t>Bei </a:t>
          </a:r>
          <a:r>
            <a:rPr lang="de-DE" sz="1800" b="1" kern="1200" dirty="0"/>
            <a:t>einem feierlichen Anlass</a:t>
          </a:r>
          <a:r>
            <a:rPr lang="de-DE" sz="1800" kern="1200" dirty="0"/>
            <a:t>:  </a:t>
          </a:r>
          <a:br>
            <a:rPr lang="de-DE" sz="1800" kern="1200" dirty="0"/>
          </a:br>
          <a:r>
            <a:rPr lang="de-DE" sz="1800" kern="1200" dirty="0"/>
            <a:t>Grundsteinlegung, Jubiläum, Meisterschaft, Preisverleihung, neue Geschäftsführerin.</a:t>
          </a:r>
          <a:endParaRPr lang="en-US" sz="1800" kern="1200" dirty="0"/>
        </a:p>
      </dsp:txBody>
      <dsp:txXfrm>
        <a:off x="1014455" y="2197523"/>
        <a:ext cx="9562102" cy="878316"/>
      </dsp:txXfrm>
    </dsp:sp>
    <dsp:sp modelId="{FE821F5C-E875-4C40-8512-31059AC331B8}">
      <dsp:nvSpPr>
        <dsp:cNvPr id="0" name=""/>
        <dsp:cNvSpPr/>
      </dsp:nvSpPr>
      <dsp:spPr>
        <a:xfrm>
          <a:off x="0" y="3295418"/>
          <a:ext cx="10576558" cy="878316"/>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1E7550D-A1CC-49CA-894C-D9AE352D77B9}">
      <dsp:nvSpPr>
        <dsp:cNvPr id="0" name=""/>
        <dsp:cNvSpPr/>
      </dsp:nvSpPr>
      <dsp:spPr>
        <a:xfrm>
          <a:off x="265690" y="3493039"/>
          <a:ext cx="483073" cy="483073"/>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F70A95B-18A1-4D01-A049-BB8AF06A9617}">
      <dsp:nvSpPr>
        <dsp:cNvPr id="0" name=""/>
        <dsp:cNvSpPr/>
      </dsp:nvSpPr>
      <dsp:spPr>
        <a:xfrm>
          <a:off x="1014455" y="3295418"/>
          <a:ext cx="9562102" cy="8783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2955" tIns="92955" rIns="92955" bIns="92955" numCol="1" spcCol="1270" anchor="ctr" anchorCtr="0">
          <a:noAutofit/>
        </a:bodyPr>
        <a:lstStyle/>
        <a:p>
          <a:pPr marL="0" lvl="0" indent="0" algn="l" defTabSz="800100">
            <a:lnSpc>
              <a:spcPct val="90000"/>
            </a:lnSpc>
            <a:spcBef>
              <a:spcPct val="0"/>
            </a:spcBef>
            <a:spcAft>
              <a:spcPct val="35000"/>
            </a:spcAft>
            <a:buNone/>
          </a:pPr>
          <a:r>
            <a:rPr lang="de-DE" sz="1800" kern="1200" dirty="0"/>
            <a:t>Bei </a:t>
          </a:r>
          <a:r>
            <a:rPr lang="de-DE" sz="1800" b="1" kern="1200" dirty="0"/>
            <a:t>Problemen und Krisen: </a:t>
          </a:r>
          <a:br>
            <a:rPr lang="de-DE" sz="1800" kern="1200" dirty="0"/>
          </a:br>
          <a:r>
            <a:rPr lang="de-DE" sz="1800" kern="1200" dirty="0"/>
            <a:t>Information der Medien als wichtige vertrauensbildende Maßnahme! </a:t>
          </a:r>
          <a:endParaRPr lang="en-US" sz="1800" kern="1200" dirty="0"/>
        </a:p>
      </dsp:txBody>
      <dsp:txXfrm>
        <a:off x="1014455" y="3295418"/>
        <a:ext cx="9562102" cy="878316"/>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C3D33E-4821-438F-897F-4A428F0E5B23}">
      <dsp:nvSpPr>
        <dsp:cNvPr id="0" name=""/>
        <dsp:cNvSpPr/>
      </dsp:nvSpPr>
      <dsp:spPr>
        <a:xfrm>
          <a:off x="0" y="1807607"/>
          <a:ext cx="1643062" cy="657225"/>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de-DE" sz="1200" kern="1200" dirty="0"/>
            <a:t>Zeitpunkt</a:t>
          </a:r>
        </a:p>
      </dsp:txBody>
      <dsp:txXfrm>
        <a:off x="328613" y="1807607"/>
        <a:ext cx="985837" cy="657225"/>
      </dsp:txXfrm>
    </dsp:sp>
    <dsp:sp modelId="{545B98B2-1F33-4283-9479-FB4DF967E33B}">
      <dsp:nvSpPr>
        <dsp:cNvPr id="0" name=""/>
        <dsp:cNvSpPr/>
      </dsp:nvSpPr>
      <dsp:spPr>
        <a:xfrm>
          <a:off x="1478756" y="1807607"/>
          <a:ext cx="1643062" cy="657225"/>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de-DE" sz="1200" kern="1200" dirty="0"/>
            <a:t>Ort</a:t>
          </a:r>
        </a:p>
      </dsp:txBody>
      <dsp:txXfrm>
        <a:off x="1807369" y="1807607"/>
        <a:ext cx="985837" cy="657225"/>
      </dsp:txXfrm>
    </dsp:sp>
    <dsp:sp modelId="{7E90D6DF-CA8A-4EAF-BF3F-0151ACD52AAC}">
      <dsp:nvSpPr>
        <dsp:cNvPr id="0" name=""/>
        <dsp:cNvSpPr/>
      </dsp:nvSpPr>
      <dsp:spPr>
        <a:xfrm>
          <a:off x="2957512" y="1807607"/>
          <a:ext cx="1643062" cy="657225"/>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de-DE" sz="1200" kern="1200" dirty="0"/>
            <a:t>Einladung</a:t>
          </a:r>
        </a:p>
      </dsp:txBody>
      <dsp:txXfrm>
        <a:off x="3286125" y="1807607"/>
        <a:ext cx="985837" cy="657225"/>
      </dsp:txXfrm>
    </dsp:sp>
    <dsp:sp modelId="{3E61A9B6-71AF-49BE-931F-53CA96135D07}">
      <dsp:nvSpPr>
        <dsp:cNvPr id="0" name=""/>
        <dsp:cNvSpPr/>
      </dsp:nvSpPr>
      <dsp:spPr>
        <a:xfrm>
          <a:off x="4436268" y="1807607"/>
          <a:ext cx="1643062" cy="657225"/>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de-DE" sz="1200" kern="1200" dirty="0"/>
            <a:t>Materialien</a:t>
          </a:r>
        </a:p>
      </dsp:txBody>
      <dsp:txXfrm>
        <a:off x="4764881" y="1807607"/>
        <a:ext cx="985837" cy="657225"/>
      </dsp:txXfrm>
    </dsp:sp>
    <dsp:sp modelId="{B0AEBC19-EC7C-4CA1-97BB-F64878FFB9EA}">
      <dsp:nvSpPr>
        <dsp:cNvPr id="0" name=""/>
        <dsp:cNvSpPr/>
      </dsp:nvSpPr>
      <dsp:spPr>
        <a:xfrm>
          <a:off x="5915025" y="1807607"/>
          <a:ext cx="1643062" cy="657225"/>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de-DE" sz="1200" kern="1200" dirty="0"/>
            <a:t>Bedingungen</a:t>
          </a:r>
        </a:p>
      </dsp:txBody>
      <dsp:txXfrm>
        <a:off x="6243638" y="1807607"/>
        <a:ext cx="985837" cy="657225"/>
      </dsp:txXfrm>
    </dsp:sp>
    <dsp:sp modelId="{BAB9CAF2-3D20-4D4A-AEA4-857AB1E3F07E}">
      <dsp:nvSpPr>
        <dsp:cNvPr id="0" name=""/>
        <dsp:cNvSpPr/>
      </dsp:nvSpPr>
      <dsp:spPr>
        <a:xfrm>
          <a:off x="7393781" y="1807607"/>
          <a:ext cx="1643062" cy="657225"/>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de-DE" sz="1200" kern="1200" dirty="0"/>
            <a:t>Referenten</a:t>
          </a:r>
        </a:p>
      </dsp:txBody>
      <dsp:txXfrm>
        <a:off x="7722394" y="1807607"/>
        <a:ext cx="985837" cy="657225"/>
      </dsp:txXfrm>
    </dsp:sp>
    <dsp:sp modelId="{AC250889-6295-4963-80A8-029552CFAB5D}">
      <dsp:nvSpPr>
        <dsp:cNvPr id="0" name=""/>
        <dsp:cNvSpPr/>
      </dsp:nvSpPr>
      <dsp:spPr>
        <a:xfrm>
          <a:off x="8872537" y="1807607"/>
          <a:ext cx="1643062" cy="657225"/>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de-DE" sz="1200" kern="1200" dirty="0"/>
            <a:t>Selbst vorbereiten</a:t>
          </a:r>
        </a:p>
      </dsp:txBody>
      <dsp:txXfrm>
        <a:off x="9201150" y="1807607"/>
        <a:ext cx="985837" cy="657225"/>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8CA5BC-D292-4906-B924-44E692857F2E}">
      <dsp:nvSpPr>
        <dsp:cNvPr id="0" name=""/>
        <dsp:cNvSpPr/>
      </dsp:nvSpPr>
      <dsp:spPr>
        <a:xfrm>
          <a:off x="3365" y="792208"/>
          <a:ext cx="2670244" cy="1602146"/>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de-DE" sz="1700" kern="1200" dirty="0"/>
            <a:t>Manchmal ist das Format der Pressekonferenz zu groß, zu offiziell und zu formell für die Mitteilung einer oft heiklen oder komplexen Information.</a:t>
          </a:r>
          <a:endParaRPr lang="en-US" sz="1700" kern="1200" dirty="0"/>
        </a:p>
      </dsp:txBody>
      <dsp:txXfrm>
        <a:off x="3365" y="792208"/>
        <a:ext cx="2670244" cy="1602146"/>
      </dsp:txXfrm>
    </dsp:sp>
    <dsp:sp modelId="{7ED3F198-92F7-46FB-8EB4-14B567E66618}">
      <dsp:nvSpPr>
        <dsp:cNvPr id="0" name=""/>
        <dsp:cNvSpPr/>
      </dsp:nvSpPr>
      <dsp:spPr>
        <a:xfrm>
          <a:off x="2940634" y="792208"/>
          <a:ext cx="2670244" cy="1602146"/>
        </a:xfrm>
        <a:prstGeom prst="rect">
          <a:avLst/>
        </a:prstGeom>
        <a:gradFill rotWithShape="0">
          <a:gsLst>
            <a:gs pos="0">
              <a:schemeClr val="accent2">
                <a:hueOff val="1483588"/>
                <a:satOff val="-6987"/>
                <a:lumOff val="-33"/>
                <a:alphaOff val="0"/>
                <a:satMod val="103000"/>
                <a:lumMod val="102000"/>
                <a:tint val="94000"/>
              </a:schemeClr>
            </a:gs>
            <a:gs pos="50000">
              <a:schemeClr val="accent2">
                <a:hueOff val="1483588"/>
                <a:satOff val="-6987"/>
                <a:lumOff val="-33"/>
                <a:alphaOff val="0"/>
                <a:satMod val="110000"/>
                <a:lumMod val="100000"/>
                <a:shade val="100000"/>
              </a:schemeClr>
            </a:gs>
            <a:gs pos="100000">
              <a:schemeClr val="accent2">
                <a:hueOff val="1483588"/>
                <a:satOff val="-6987"/>
                <a:lumOff val="-33"/>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de-DE" sz="1700" kern="1200" dirty="0">
              <a:solidFill>
                <a:srgbClr val="4F707B"/>
              </a:solidFill>
            </a:rPr>
            <a:t>Ein informelleres Hintergrundgespräch mit Journalisten und Journalistinnen ist dann die bessere Wahl.</a:t>
          </a:r>
          <a:endParaRPr lang="en-US" sz="1700" kern="1200" dirty="0">
            <a:solidFill>
              <a:srgbClr val="4F707B"/>
            </a:solidFill>
          </a:endParaRPr>
        </a:p>
      </dsp:txBody>
      <dsp:txXfrm>
        <a:off x="2940634" y="792208"/>
        <a:ext cx="2670244" cy="1602146"/>
      </dsp:txXfrm>
    </dsp:sp>
    <dsp:sp modelId="{BB224602-487C-49B9-85DF-057D815B4B80}">
      <dsp:nvSpPr>
        <dsp:cNvPr id="0" name=""/>
        <dsp:cNvSpPr/>
      </dsp:nvSpPr>
      <dsp:spPr>
        <a:xfrm>
          <a:off x="5877903" y="792208"/>
          <a:ext cx="2670244" cy="1602146"/>
        </a:xfrm>
        <a:prstGeom prst="rect">
          <a:avLst/>
        </a:prstGeom>
        <a:gradFill rotWithShape="0">
          <a:gsLst>
            <a:gs pos="0">
              <a:schemeClr val="accent2">
                <a:hueOff val="2967175"/>
                <a:satOff val="-13973"/>
                <a:lumOff val="-65"/>
                <a:alphaOff val="0"/>
                <a:satMod val="103000"/>
                <a:lumMod val="102000"/>
                <a:tint val="94000"/>
              </a:schemeClr>
            </a:gs>
            <a:gs pos="50000">
              <a:schemeClr val="accent2">
                <a:hueOff val="2967175"/>
                <a:satOff val="-13973"/>
                <a:lumOff val="-65"/>
                <a:alphaOff val="0"/>
                <a:satMod val="110000"/>
                <a:lumMod val="100000"/>
                <a:shade val="100000"/>
              </a:schemeClr>
            </a:gs>
            <a:gs pos="100000">
              <a:schemeClr val="accent2">
                <a:hueOff val="2967175"/>
                <a:satOff val="-13973"/>
                <a:lumOff val="-65"/>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de-DE" sz="1700" kern="1200"/>
            <a:t>Inhalte aus Hintergrundgesprächen können entweder veröffentlicht werden (Pressegespräch)</a:t>
          </a:r>
          <a:endParaRPr lang="en-US" sz="1700" kern="1200"/>
        </a:p>
      </dsp:txBody>
      <dsp:txXfrm>
        <a:off x="5877903" y="792208"/>
        <a:ext cx="2670244" cy="1602146"/>
      </dsp:txXfrm>
    </dsp:sp>
    <dsp:sp modelId="{7360C713-DD85-4B73-BA53-A3F57A940F9D}">
      <dsp:nvSpPr>
        <dsp:cNvPr id="0" name=""/>
        <dsp:cNvSpPr/>
      </dsp:nvSpPr>
      <dsp:spPr>
        <a:xfrm>
          <a:off x="8815172" y="792208"/>
          <a:ext cx="2670244" cy="1602146"/>
        </a:xfrm>
        <a:prstGeom prst="rect">
          <a:avLst/>
        </a:prstGeom>
        <a:gradFill rotWithShape="0">
          <a:gsLst>
            <a:gs pos="0">
              <a:schemeClr val="accent2">
                <a:hueOff val="4450763"/>
                <a:satOff val="-20960"/>
                <a:lumOff val="-98"/>
                <a:alphaOff val="0"/>
                <a:satMod val="103000"/>
                <a:lumMod val="102000"/>
                <a:tint val="94000"/>
              </a:schemeClr>
            </a:gs>
            <a:gs pos="50000">
              <a:schemeClr val="accent2">
                <a:hueOff val="4450763"/>
                <a:satOff val="-20960"/>
                <a:lumOff val="-98"/>
                <a:alphaOff val="0"/>
                <a:satMod val="110000"/>
                <a:lumMod val="100000"/>
                <a:shade val="100000"/>
              </a:schemeClr>
            </a:gs>
            <a:gs pos="100000">
              <a:schemeClr val="accent2">
                <a:hueOff val="4450763"/>
                <a:satOff val="-20960"/>
                <a:lumOff val="-98"/>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de-DE" sz="1700" kern="1200"/>
            <a:t>Oder sind vertraulich, um Hintergründe zu erklären. So können wilde Spekulationen vermieden werden. </a:t>
          </a:r>
          <a:endParaRPr lang="en-US" sz="1700" kern="1200"/>
        </a:p>
      </dsp:txBody>
      <dsp:txXfrm>
        <a:off x="8815172" y="792208"/>
        <a:ext cx="2670244" cy="1602146"/>
      </dsp:txXfrm>
    </dsp:sp>
    <dsp:sp modelId="{8EFD12E3-587C-47AB-AE54-37CF1621AC8A}">
      <dsp:nvSpPr>
        <dsp:cNvPr id="0" name=""/>
        <dsp:cNvSpPr/>
      </dsp:nvSpPr>
      <dsp:spPr>
        <a:xfrm>
          <a:off x="1472000" y="2661379"/>
          <a:ext cx="2670244" cy="1602146"/>
        </a:xfrm>
        <a:prstGeom prst="rect">
          <a:avLst/>
        </a:prstGeom>
        <a:gradFill rotWithShape="0">
          <a:gsLst>
            <a:gs pos="0">
              <a:schemeClr val="accent2">
                <a:hueOff val="5934351"/>
                <a:satOff val="-27947"/>
                <a:lumOff val="-131"/>
                <a:alphaOff val="0"/>
                <a:satMod val="103000"/>
                <a:lumMod val="102000"/>
                <a:tint val="94000"/>
              </a:schemeClr>
            </a:gs>
            <a:gs pos="50000">
              <a:schemeClr val="accent2">
                <a:hueOff val="5934351"/>
                <a:satOff val="-27947"/>
                <a:lumOff val="-131"/>
                <a:alphaOff val="0"/>
                <a:satMod val="110000"/>
                <a:lumMod val="100000"/>
                <a:shade val="100000"/>
              </a:schemeClr>
            </a:gs>
            <a:gs pos="100000">
              <a:schemeClr val="accent2">
                <a:hueOff val="5934351"/>
                <a:satOff val="-27947"/>
                <a:lumOff val="-131"/>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de-DE" sz="1700" kern="1200"/>
            <a:t>Wichtig ist hier ganz besonders eine vertrauensvolle, angenehme, stressfreie Atmosphäre.</a:t>
          </a:r>
          <a:endParaRPr lang="en-US" sz="1700" kern="1200"/>
        </a:p>
      </dsp:txBody>
      <dsp:txXfrm>
        <a:off x="1472000" y="2661379"/>
        <a:ext cx="2670244" cy="1602146"/>
      </dsp:txXfrm>
    </dsp:sp>
    <dsp:sp modelId="{B6D2D76E-E9C6-43D4-892E-92D14DCE0F4C}">
      <dsp:nvSpPr>
        <dsp:cNvPr id="0" name=""/>
        <dsp:cNvSpPr/>
      </dsp:nvSpPr>
      <dsp:spPr>
        <a:xfrm>
          <a:off x="4409269" y="2661379"/>
          <a:ext cx="2670244" cy="1602146"/>
        </a:xfrm>
        <a:prstGeom prst="rect">
          <a:avLst/>
        </a:prstGeom>
        <a:gradFill rotWithShape="0">
          <a:gsLst>
            <a:gs pos="0">
              <a:schemeClr val="accent2">
                <a:hueOff val="7417938"/>
                <a:satOff val="-34933"/>
                <a:lumOff val="-163"/>
                <a:alphaOff val="0"/>
                <a:satMod val="103000"/>
                <a:lumMod val="102000"/>
                <a:tint val="94000"/>
              </a:schemeClr>
            </a:gs>
            <a:gs pos="50000">
              <a:schemeClr val="accent2">
                <a:hueOff val="7417938"/>
                <a:satOff val="-34933"/>
                <a:lumOff val="-163"/>
                <a:alphaOff val="0"/>
                <a:satMod val="110000"/>
                <a:lumMod val="100000"/>
                <a:shade val="100000"/>
              </a:schemeClr>
            </a:gs>
            <a:gs pos="100000">
              <a:schemeClr val="accent2">
                <a:hueOff val="7417938"/>
                <a:satOff val="-34933"/>
                <a:lumOff val="-163"/>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de-DE" sz="1700" kern="1200"/>
            <a:t>Hintergrundgespräche können mit einzelnen Journalisten individuell oder kleinen Gruppen stattfinden.</a:t>
          </a:r>
          <a:endParaRPr lang="en-US" sz="1700" kern="1200"/>
        </a:p>
      </dsp:txBody>
      <dsp:txXfrm>
        <a:off x="4409269" y="2661379"/>
        <a:ext cx="2670244" cy="1602146"/>
      </dsp:txXfrm>
    </dsp:sp>
    <dsp:sp modelId="{87BF5984-D507-4972-B3A7-126E08C1D6C5}">
      <dsp:nvSpPr>
        <dsp:cNvPr id="0" name=""/>
        <dsp:cNvSpPr/>
      </dsp:nvSpPr>
      <dsp:spPr>
        <a:xfrm>
          <a:off x="7346538" y="2661379"/>
          <a:ext cx="2670244" cy="1602146"/>
        </a:xfrm>
        <a:prstGeom prst="rect">
          <a:avLst/>
        </a:prstGeom>
        <a:gradFill rotWithShape="0">
          <a:gsLst>
            <a:gs pos="0">
              <a:schemeClr val="accent2">
                <a:hueOff val="8901526"/>
                <a:satOff val="-41920"/>
                <a:lumOff val="-196"/>
                <a:alphaOff val="0"/>
                <a:satMod val="103000"/>
                <a:lumMod val="102000"/>
                <a:tint val="94000"/>
              </a:schemeClr>
            </a:gs>
            <a:gs pos="50000">
              <a:schemeClr val="accent2">
                <a:hueOff val="8901526"/>
                <a:satOff val="-41920"/>
                <a:lumOff val="-196"/>
                <a:alphaOff val="0"/>
                <a:satMod val="110000"/>
                <a:lumMod val="100000"/>
                <a:shade val="100000"/>
              </a:schemeClr>
            </a:gs>
            <a:gs pos="100000">
              <a:schemeClr val="accent2">
                <a:hueOff val="8901526"/>
                <a:satOff val="-41920"/>
                <a:lumOff val="-196"/>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de-DE" sz="1700" kern="1200"/>
            <a:t>Wichtig ist, dass alle Beteiligten die Regeln klar sind: „unter 2“, „off the record“, vertraulich.</a:t>
          </a:r>
          <a:endParaRPr lang="en-US" sz="1700" kern="1200"/>
        </a:p>
      </dsp:txBody>
      <dsp:txXfrm>
        <a:off x="7346538" y="2661379"/>
        <a:ext cx="2670244" cy="1602146"/>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35D2A2-DB8C-4FF8-A922-FAC85C6E5763}">
      <dsp:nvSpPr>
        <dsp:cNvPr id="0" name=""/>
        <dsp:cNvSpPr/>
      </dsp:nvSpPr>
      <dsp:spPr>
        <a:xfrm>
          <a:off x="0" y="531"/>
          <a:ext cx="10568721" cy="1242935"/>
        </a:xfrm>
        <a:prstGeom prst="roundRect">
          <a:avLst>
            <a:gd name="adj" fmla="val 10000"/>
          </a:avLst>
        </a:prstGeom>
        <a:solidFill>
          <a:srgbClr val="4F707B"/>
        </a:solidFill>
        <a:ln>
          <a:noFill/>
        </a:ln>
        <a:effectLst/>
      </dsp:spPr>
      <dsp:style>
        <a:lnRef idx="0">
          <a:scrgbClr r="0" g="0" b="0"/>
        </a:lnRef>
        <a:fillRef idx="1">
          <a:scrgbClr r="0" g="0" b="0"/>
        </a:fillRef>
        <a:effectRef idx="0">
          <a:scrgbClr r="0" g="0" b="0"/>
        </a:effectRef>
        <a:fontRef idx="minor"/>
      </dsp:style>
    </dsp:sp>
    <dsp:sp modelId="{0BD53CAE-156F-48BD-B837-5D16369347CE}">
      <dsp:nvSpPr>
        <dsp:cNvPr id="0" name=""/>
        <dsp:cNvSpPr/>
      </dsp:nvSpPr>
      <dsp:spPr>
        <a:xfrm>
          <a:off x="375988" y="280191"/>
          <a:ext cx="683614" cy="68361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0ACEB3C-6801-45AC-9EDB-7E6ED7B1AD29}">
      <dsp:nvSpPr>
        <dsp:cNvPr id="0" name=""/>
        <dsp:cNvSpPr/>
      </dsp:nvSpPr>
      <dsp:spPr>
        <a:xfrm>
          <a:off x="1435590" y="531"/>
          <a:ext cx="9133130"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800100">
            <a:lnSpc>
              <a:spcPct val="90000"/>
            </a:lnSpc>
            <a:spcBef>
              <a:spcPct val="0"/>
            </a:spcBef>
            <a:spcAft>
              <a:spcPct val="35000"/>
            </a:spcAft>
            <a:buNone/>
          </a:pPr>
          <a:r>
            <a:rPr lang="de-DE" sz="1800" kern="1200" dirty="0"/>
            <a:t>die Information darf bei direkter Nennung der Urheber </a:t>
          </a:r>
          <a:r>
            <a:rPr lang="de-DE" sz="1800" b="1" kern="1200" dirty="0"/>
            <a:t>wörtlich wiedergegeben</a:t>
          </a:r>
          <a:r>
            <a:rPr lang="de-DE" sz="1800" kern="1200" dirty="0"/>
            <a:t> werden: „Bundeskanzlerin Merkel sagte: ‚Angesichts der aktuellen Finanzkrise hat die Bundesregierung beschlossen, dass…‘“</a:t>
          </a:r>
          <a:endParaRPr lang="en-US" sz="1800" kern="1200" dirty="0"/>
        </a:p>
      </dsp:txBody>
      <dsp:txXfrm>
        <a:off x="1435590" y="531"/>
        <a:ext cx="9133130" cy="1242935"/>
      </dsp:txXfrm>
    </dsp:sp>
    <dsp:sp modelId="{E84C2BA1-3EE0-45CB-BB88-73142D3322FC}">
      <dsp:nvSpPr>
        <dsp:cNvPr id="0" name=""/>
        <dsp:cNvSpPr/>
      </dsp:nvSpPr>
      <dsp:spPr>
        <a:xfrm>
          <a:off x="0" y="1554201"/>
          <a:ext cx="10568721" cy="1242935"/>
        </a:xfrm>
        <a:prstGeom prst="roundRect">
          <a:avLst>
            <a:gd name="adj" fmla="val 10000"/>
          </a:avLst>
        </a:prstGeom>
        <a:solidFill>
          <a:srgbClr val="F29715"/>
        </a:solidFill>
        <a:ln>
          <a:noFill/>
        </a:ln>
        <a:effectLst/>
      </dsp:spPr>
      <dsp:style>
        <a:lnRef idx="0">
          <a:scrgbClr r="0" g="0" b="0"/>
        </a:lnRef>
        <a:fillRef idx="1">
          <a:scrgbClr r="0" g="0" b="0"/>
        </a:fillRef>
        <a:effectRef idx="0">
          <a:scrgbClr r="0" g="0" b="0"/>
        </a:effectRef>
        <a:fontRef idx="minor"/>
      </dsp:style>
    </dsp:sp>
    <dsp:sp modelId="{F96365F4-BA47-4EB6-A9F1-6BB7A028B528}">
      <dsp:nvSpPr>
        <dsp:cNvPr id="0" name=""/>
        <dsp:cNvSpPr/>
      </dsp:nvSpPr>
      <dsp:spPr>
        <a:xfrm>
          <a:off x="375988" y="1833861"/>
          <a:ext cx="683614" cy="68361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48280A5-7CD8-44CA-BA8E-32753EE90A19}">
      <dsp:nvSpPr>
        <dsp:cNvPr id="0" name=""/>
        <dsp:cNvSpPr/>
      </dsp:nvSpPr>
      <dsp:spPr>
        <a:xfrm>
          <a:off x="1435590" y="1554201"/>
          <a:ext cx="9133130"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800100">
            <a:lnSpc>
              <a:spcPct val="90000"/>
            </a:lnSpc>
            <a:spcBef>
              <a:spcPct val="0"/>
            </a:spcBef>
            <a:spcAft>
              <a:spcPct val="35000"/>
            </a:spcAft>
            <a:buNone/>
          </a:pPr>
          <a:r>
            <a:rPr lang="de-DE" sz="1800" kern="1200" dirty="0"/>
            <a:t>die Information und das Umfeld der Quelle dürfen zwar wiedergegeben, aber </a:t>
          </a:r>
          <a:br>
            <a:rPr lang="de-DE" sz="1800" kern="1200" dirty="0"/>
          </a:br>
          <a:r>
            <a:rPr lang="de-DE" sz="1800" b="1" kern="1200" dirty="0"/>
            <a:t>nicht direkt zitiert</a:t>
          </a:r>
          <a:r>
            <a:rPr lang="de-DE" sz="1800" kern="1200" dirty="0"/>
            <a:t> werden: „Wie aus Kreisen der CDU zu erfahren war, hat die Bundesregierung angesichts der aktuellen </a:t>
          </a:r>
          <a:r>
            <a:rPr lang="de-DE" sz="1800" kern="1200" dirty="0" err="1"/>
            <a:t>Coronakrise</a:t>
          </a:r>
          <a:r>
            <a:rPr lang="de-DE" sz="1800" kern="1200" dirty="0"/>
            <a:t> diskutiert…“</a:t>
          </a:r>
          <a:endParaRPr lang="en-US" sz="1800" kern="1200" dirty="0"/>
        </a:p>
      </dsp:txBody>
      <dsp:txXfrm>
        <a:off x="1435590" y="1554201"/>
        <a:ext cx="9133130" cy="1242935"/>
      </dsp:txXfrm>
    </dsp:sp>
    <dsp:sp modelId="{B4987F63-3B09-4793-A5DA-058D63534FDE}">
      <dsp:nvSpPr>
        <dsp:cNvPr id="0" name=""/>
        <dsp:cNvSpPr/>
      </dsp:nvSpPr>
      <dsp:spPr>
        <a:xfrm>
          <a:off x="0" y="3107870"/>
          <a:ext cx="10568721" cy="1242935"/>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CE462AC-36A8-4E49-B784-8B4054239F3A}">
      <dsp:nvSpPr>
        <dsp:cNvPr id="0" name=""/>
        <dsp:cNvSpPr/>
      </dsp:nvSpPr>
      <dsp:spPr>
        <a:xfrm>
          <a:off x="375988" y="3387531"/>
          <a:ext cx="683614" cy="68361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1875E63-F97B-4431-AB16-E30B9215A61D}">
      <dsp:nvSpPr>
        <dsp:cNvPr id="0" name=""/>
        <dsp:cNvSpPr/>
      </dsp:nvSpPr>
      <dsp:spPr>
        <a:xfrm>
          <a:off x="1435590" y="3107870"/>
          <a:ext cx="9133130"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800100">
            <a:lnSpc>
              <a:spcPct val="90000"/>
            </a:lnSpc>
            <a:spcBef>
              <a:spcPct val="0"/>
            </a:spcBef>
            <a:spcAft>
              <a:spcPct val="35000"/>
            </a:spcAft>
            <a:buNone/>
          </a:pPr>
          <a:r>
            <a:rPr lang="de-DE" sz="1800" kern="1200" dirty="0"/>
            <a:t>die Information darf </a:t>
          </a:r>
          <a:r>
            <a:rPr lang="de-DE" sz="1800" b="1" kern="1200" dirty="0"/>
            <a:t>nicht öffentlich verwertet</a:t>
          </a:r>
          <a:r>
            <a:rPr lang="de-DE" sz="1800" kern="1200" dirty="0"/>
            <a:t> werden. Sie ist ausschließlich „für den Hinterkopf“. Das Gesagte kann aber Anlass für weitere Recherchen sein oder in Artikel und Kommentare des Journalisten indirekt einfließen.</a:t>
          </a:r>
          <a:endParaRPr lang="en-US" sz="1800" kern="1200" dirty="0"/>
        </a:p>
      </dsp:txBody>
      <dsp:txXfrm>
        <a:off x="1435590" y="3107870"/>
        <a:ext cx="9133130" cy="1242935"/>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28F3A4-E9B2-4DE8-A01F-3856A34AA19A}">
      <dsp:nvSpPr>
        <dsp:cNvPr id="0" name=""/>
        <dsp:cNvSpPr/>
      </dsp:nvSpPr>
      <dsp:spPr>
        <a:xfrm>
          <a:off x="0" y="3676"/>
          <a:ext cx="10515600" cy="78303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5E46BDB-1262-4580-BC01-AA9E716F8F7F}">
      <dsp:nvSpPr>
        <dsp:cNvPr id="0" name=""/>
        <dsp:cNvSpPr/>
      </dsp:nvSpPr>
      <dsp:spPr>
        <a:xfrm>
          <a:off x="236867" y="179858"/>
          <a:ext cx="430668" cy="43066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1ABFEB3-9C34-4BC2-ADCD-642C3C63EE9E}">
      <dsp:nvSpPr>
        <dsp:cNvPr id="0" name=""/>
        <dsp:cNvSpPr/>
      </dsp:nvSpPr>
      <dsp:spPr>
        <a:xfrm>
          <a:off x="904403" y="3676"/>
          <a:ext cx="9611196" cy="7830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2871" tIns="82871" rIns="82871" bIns="82871" numCol="1" spcCol="1270" anchor="ctr" anchorCtr="0">
          <a:noAutofit/>
        </a:bodyPr>
        <a:lstStyle/>
        <a:p>
          <a:pPr marL="0" lvl="0" indent="0" algn="l" defTabSz="800100">
            <a:lnSpc>
              <a:spcPct val="100000"/>
            </a:lnSpc>
            <a:spcBef>
              <a:spcPct val="0"/>
            </a:spcBef>
            <a:spcAft>
              <a:spcPct val="35000"/>
            </a:spcAft>
            <a:buNone/>
          </a:pPr>
          <a:r>
            <a:rPr lang="de-DE" sz="1800" kern="1200"/>
            <a:t>Pressereisen sind authentisch und sorgen ganz automatisch für Storys und Bilder. </a:t>
          </a:r>
          <a:br>
            <a:rPr lang="de-DE" sz="1800" kern="1200"/>
          </a:br>
          <a:r>
            <a:rPr lang="de-DE" sz="1800" kern="1200"/>
            <a:t>Aber: Sie sind teuer und aufwändig! Vorlauf: etwa 6 Monate!</a:t>
          </a:r>
          <a:endParaRPr lang="en-US" sz="1800" kern="1200" dirty="0"/>
        </a:p>
      </dsp:txBody>
      <dsp:txXfrm>
        <a:off x="904403" y="3676"/>
        <a:ext cx="9611196" cy="783033"/>
      </dsp:txXfrm>
    </dsp:sp>
    <dsp:sp modelId="{C13D6DFC-6870-4D16-95F3-8F1704F56B0E}">
      <dsp:nvSpPr>
        <dsp:cNvPr id="0" name=""/>
        <dsp:cNvSpPr/>
      </dsp:nvSpPr>
      <dsp:spPr>
        <a:xfrm>
          <a:off x="0" y="982467"/>
          <a:ext cx="10515600" cy="78303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09FFDF9-8A71-444F-B9B7-F687D30248FE}">
      <dsp:nvSpPr>
        <dsp:cNvPr id="0" name=""/>
        <dsp:cNvSpPr/>
      </dsp:nvSpPr>
      <dsp:spPr>
        <a:xfrm>
          <a:off x="236867" y="1158650"/>
          <a:ext cx="430668" cy="43066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8674F5B-FE6D-496C-81B2-F72ABE0D430E}">
      <dsp:nvSpPr>
        <dsp:cNvPr id="0" name=""/>
        <dsp:cNvSpPr/>
      </dsp:nvSpPr>
      <dsp:spPr>
        <a:xfrm>
          <a:off x="904403" y="982467"/>
          <a:ext cx="9611196" cy="7830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2871" tIns="82871" rIns="82871" bIns="82871" numCol="1" spcCol="1270" anchor="ctr" anchorCtr="0">
          <a:noAutofit/>
        </a:bodyPr>
        <a:lstStyle/>
        <a:p>
          <a:pPr marL="0" lvl="0" indent="0" algn="l" defTabSz="800100">
            <a:lnSpc>
              <a:spcPct val="100000"/>
            </a:lnSpc>
            <a:spcBef>
              <a:spcPct val="0"/>
            </a:spcBef>
            <a:spcAft>
              <a:spcPct val="35000"/>
            </a:spcAft>
            <a:buNone/>
          </a:pPr>
          <a:r>
            <a:rPr lang="de-DE" sz="1800" kern="1200"/>
            <a:t>Wieder gilt: Journalisten haben keine Zeit. Auf Pressereisen geht nur, wer daraus Berichterstattung machen kann. Daher: Genau diese Reporterinnen und Reporter einladen!</a:t>
          </a:r>
          <a:endParaRPr lang="en-US" sz="1800" kern="1200" dirty="0"/>
        </a:p>
      </dsp:txBody>
      <dsp:txXfrm>
        <a:off x="904403" y="982467"/>
        <a:ext cx="9611196" cy="783033"/>
      </dsp:txXfrm>
    </dsp:sp>
    <dsp:sp modelId="{EA21CD87-9152-4324-97CA-47E9C3D23A0B}">
      <dsp:nvSpPr>
        <dsp:cNvPr id="0" name=""/>
        <dsp:cNvSpPr/>
      </dsp:nvSpPr>
      <dsp:spPr>
        <a:xfrm>
          <a:off x="0" y="1961258"/>
          <a:ext cx="10515600" cy="78303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09EB5CC-5AD4-425E-849F-A63FC7906E82}">
      <dsp:nvSpPr>
        <dsp:cNvPr id="0" name=""/>
        <dsp:cNvSpPr/>
      </dsp:nvSpPr>
      <dsp:spPr>
        <a:xfrm>
          <a:off x="236867" y="2137441"/>
          <a:ext cx="430668" cy="43066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AAE81A4-4FB8-4230-A0B3-E5EA3D8D85AE}">
      <dsp:nvSpPr>
        <dsp:cNvPr id="0" name=""/>
        <dsp:cNvSpPr/>
      </dsp:nvSpPr>
      <dsp:spPr>
        <a:xfrm>
          <a:off x="904403" y="1961258"/>
          <a:ext cx="9611196" cy="7830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2871" tIns="82871" rIns="82871" bIns="82871" numCol="1" spcCol="1270" anchor="ctr" anchorCtr="0">
          <a:noAutofit/>
        </a:bodyPr>
        <a:lstStyle/>
        <a:p>
          <a:pPr marL="0" lvl="0" indent="0" algn="l" defTabSz="800100">
            <a:lnSpc>
              <a:spcPct val="100000"/>
            </a:lnSpc>
            <a:spcBef>
              <a:spcPct val="0"/>
            </a:spcBef>
            <a:spcAft>
              <a:spcPct val="35000"/>
            </a:spcAft>
            <a:buNone/>
          </a:pPr>
          <a:r>
            <a:rPr lang="de-DE" sz="1800" kern="1200"/>
            <a:t>Pressereisen sorgen für exklusive und hoffentlich spektakuläre Bilder, bspw. laden Automobil-hersteller gerne zu ungewöhnlichen Orten ein.</a:t>
          </a:r>
          <a:endParaRPr lang="en-US" sz="1800" kern="1200" dirty="0"/>
        </a:p>
      </dsp:txBody>
      <dsp:txXfrm>
        <a:off x="904403" y="1961258"/>
        <a:ext cx="9611196" cy="783033"/>
      </dsp:txXfrm>
    </dsp:sp>
    <dsp:sp modelId="{D4A7E801-15BF-4F3F-90D2-0D4BD6D38EEC}">
      <dsp:nvSpPr>
        <dsp:cNvPr id="0" name=""/>
        <dsp:cNvSpPr/>
      </dsp:nvSpPr>
      <dsp:spPr>
        <a:xfrm>
          <a:off x="0" y="2940050"/>
          <a:ext cx="10515600" cy="78303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4781C9F-F0C8-4BC6-94BD-79576220241F}">
      <dsp:nvSpPr>
        <dsp:cNvPr id="0" name=""/>
        <dsp:cNvSpPr/>
      </dsp:nvSpPr>
      <dsp:spPr>
        <a:xfrm>
          <a:off x="236867" y="3116232"/>
          <a:ext cx="430668" cy="430668"/>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1DC16A1-EB92-400E-89E2-A5FF6E0735AE}">
      <dsp:nvSpPr>
        <dsp:cNvPr id="0" name=""/>
        <dsp:cNvSpPr/>
      </dsp:nvSpPr>
      <dsp:spPr>
        <a:xfrm>
          <a:off x="904403" y="2940050"/>
          <a:ext cx="9611196" cy="7830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2871" tIns="82871" rIns="82871" bIns="82871" numCol="1" spcCol="1270" anchor="ctr" anchorCtr="0">
          <a:noAutofit/>
        </a:bodyPr>
        <a:lstStyle/>
        <a:p>
          <a:pPr marL="0" lvl="0" indent="0" algn="l" defTabSz="800100">
            <a:lnSpc>
              <a:spcPct val="100000"/>
            </a:lnSpc>
            <a:spcBef>
              <a:spcPct val="0"/>
            </a:spcBef>
            <a:spcAft>
              <a:spcPct val="35000"/>
            </a:spcAft>
            <a:buNone/>
          </a:pPr>
          <a:r>
            <a:rPr lang="de-DE" sz="1800" kern="1200"/>
            <a:t>Reise buchen, Flugzeug chartern, „location check“ und Foto-Points suchen, Experten-Termine buchen,  Journalisten auswählen und einladen, Rahmenprogramm organisieren.</a:t>
          </a:r>
          <a:endParaRPr lang="en-US" sz="1800" kern="1200" dirty="0"/>
        </a:p>
      </dsp:txBody>
      <dsp:txXfrm>
        <a:off x="904403" y="2940050"/>
        <a:ext cx="9611196" cy="783033"/>
      </dsp:txXfrm>
    </dsp:sp>
    <dsp:sp modelId="{962E0815-3408-4E12-8D34-60FF028186A8}">
      <dsp:nvSpPr>
        <dsp:cNvPr id="0" name=""/>
        <dsp:cNvSpPr/>
      </dsp:nvSpPr>
      <dsp:spPr>
        <a:xfrm>
          <a:off x="0" y="3918841"/>
          <a:ext cx="10515600" cy="78303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9E77818-5F1F-4810-A6A0-1853CBF720D6}">
      <dsp:nvSpPr>
        <dsp:cNvPr id="0" name=""/>
        <dsp:cNvSpPr/>
      </dsp:nvSpPr>
      <dsp:spPr>
        <a:xfrm>
          <a:off x="236867" y="4095024"/>
          <a:ext cx="430668" cy="430668"/>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761F41E-D7CC-42C4-AD28-B02EF10DABA2}">
      <dsp:nvSpPr>
        <dsp:cNvPr id="0" name=""/>
        <dsp:cNvSpPr/>
      </dsp:nvSpPr>
      <dsp:spPr>
        <a:xfrm>
          <a:off x="904403" y="3918841"/>
          <a:ext cx="9611196" cy="7830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2871" tIns="82871" rIns="82871" bIns="82871" numCol="1" spcCol="1270" anchor="ctr" anchorCtr="0">
          <a:noAutofit/>
        </a:bodyPr>
        <a:lstStyle/>
        <a:p>
          <a:pPr marL="0" lvl="0" indent="0" algn="l" defTabSz="800100">
            <a:lnSpc>
              <a:spcPct val="100000"/>
            </a:lnSpc>
            <a:spcBef>
              <a:spcPct val="0"/>
            </a:spcBef>
            <a:spcAft>
              <a:spcPct val="35000"/>
            </a:spcAft>
            <a:buNone/>
          </a:pPr>
          <a:r>
            <a:rPr lang="de-DE" sz="1800" kern="1200"/>
            <a:t>Danach: Monitoring und Clipping, Kontakt halten zu den Journalistinnen und Journalisten.</a:t>
          </a:r>
          <a:endParaRPr lang="en-US" sz="1800" kern="1200" dirty="0"/>
        </a:p>
      </dsp:txBody>
      <dsp:txXfrm>
        <a:off x="904403" y="3918841"/>
        <a:ext cx="9611196" cy="78303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C36CC4-C0B9-4E2B-BE5E-0717EAD2694A}">
      <dsp:nvSpPr>
        <dsp:cNvPr id="0" name=""/>
        <dsp:cNvSpPr/>
      </dsp:nvSpPr>
      <dsp:spPr>
        <a:xfrm>
          <a:off x="222" y="561465"/>
          <a:ext cx="2690339" cy="3228407"/>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5746" tIns="0" rIns="265746" bIns="330200" numCol="1" spcCol="1270" anchor="t" anchorCtr="0">
          <a:noAutofit/>
        </a:bodyPr>
        <a:lstStyle/>
        <a:p>
          <a:pPr marL="0" lvl="0" indent="0" algn="l" defTabSz="889000">
            <a:lnSpc>
              <a:spcPct val="90000"/>
            </a:lnSpc>
            <a:spcBef>
              <a:spcPct val="0"/>
            </a:spcBef>
            <a:spcAft>
              <a:spcPct val="35000"/>
            </a:spcAft>
            <a:buNone/>
          </a:pPr>
          <a:r>
            <a:rPr lang="de-DE" sz="2000" kern="1200" dirty="0">
              <a:latin typeface="Myriad Pro"/>
            </a:rPr>
            <a:t>Pressestellen müssen  professioneller sein als normale Redaktionen.</a:t>
          </a:r>
          <a:endParaRPr lang="en-US" sz="2000" kern="1200" dirty="0">
            <a:latin typeface="Myriad Pro"/>
          </a:endParaRPr>
        </a:p>
      </dsp:txBody>
      <dsp:txXfrm>
        <a:off x="222" y="1852828"/>
        <a:ext cx="2690339" cy="1937044"/>
      </dsp:txXfrm>
    </dsp:sp>
    <dsp:sp modelId="{55BCE261-A0A8-4FFA-9A43-36B8509AE6D2}">
      <dsp:nvSpPr>
        <dsp:cNvPr id="0" name=""/>
        <dsp:cNvSpPr/>
      </dsp:nvSpPr>
      <dsp:spPr>
        <a:xfrm>
          <a:off x="222" y="561465"/>
          <a:ext cx="2690339" cy="1291363"/>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265746" tIns="165100" rIns="265746" bIns="165100" numCol="1" spcCol="1270" anchor="ctr" anchorCtr="0">
          <a:noAutofit/>
        </a:bodyPr>
        <a:lstStyle/>
        <a:p>
          <a:pPr marL="0" lvl="0" indent="0" algn="l" defTabSz="2933700">
            <a:lnSpc>
              <a:spcPct val="90000"/>
            </a:lnSpc>
            <a:spcBef>
              <a:spcPct val="0"/>
            </a:spcBef>
            <a:spcAft>
              <a:spcPct val="35000"/>
            </a:spcAft>
            <a:buNone/>
          </a:pPr>
          <a:r>
            <a:rPr lang="en-US" sz="6600" kern="1200"/>
            <a:t>01</a:t>
          </a:r>
        </a:p>
      </dsp:txBody>
      <dsp:txXfrm>
        <a:off x="222" y="561465"/>
        <a:ext cx="2690339" cy="1291363"/>
      </dsp:txXfrm>
    </dsp:sp>
    <dsp:sp modelId="{6979E374-E9DD-4121-B6D5-4517D5F51E76}">
      <dsp:nvSpPr>
        <dsp:cNvPr id="0" name=""/>
        <dsp:cNvSpPr/>
      </dsp:nvSpPr>
      <dsp:spPr>
        <a:xfrm>
          <a:off x="2905789" y="561465"/>
          <a:ext cx="2690339" cy="3228407"/>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5746" tIns="0" rIns="265746" bIns="330200" numCol="1" spcCol="1270" anchor="t" anchorCtr="0">
          <a:noAutofit/>
        </a:bodyPr>
        <a:lstStyle/>
        <a:p>
          <a:pPr marL="0" lvl="0" indent="0" algn="l" defTabSz="889000">
            <a:lnSpc>
              <a:spcPct val="90000"/>
            </a:lnSpc>
            <a:spcBef>
              <a:spcPct val="0"/>
            </a:spcBef>
            <a:spcAft>
              <a:spcPct val="35000"/>
            </a:spcAft>
            <a:buNone/>
          </a:pPr>
          <a:r>
            <a:rPr lang="de-DE" sz="2000" kern="1200">
              <a:latin typeface="Myriad Pro"/>
            </a:rPr>
            <a:t>Pressestellen sollten mehr Ressourcen und Know-how haben als die Redaktionen.</a:t>
          </a:r>
          <a:endParaRPr lang="en-US" sz="2000" kern="1200" dirty="0">
            <a:latin typeface="Myriad Pro"/>
          </a:endParaRPr>
        </a:p>
      </dsp:txBody>
      <dsp:txXfrm>
        <a:off x="2905789" y="1852828"/>
        <a:ext cx="2690339" cy="1937044"/>
      </dsp:txXfrm>
    </dsp:sp>
    <dsp:sp modelId="{AE0260E4-3CCC-4356-AC4B-A21794AAEB3B}">
      <dsp:nvSpPr>
        <dsp:cNvPr id="0" name=""/>
        <dsp:cNvSpPr/>
      </dsp:nvSpPr>
      <dsp:spPr>
        <a:xfrm>
          <a:off x="2905789" y="561465"/>
          <a:ext cx="2690339" cy="1291363"/>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265746" tIns="165100" rIns="265746" bIns="165100" numCol="1" spcCol="1270" anchor="ctr" anchorCtr="0">
          <a:noAutofit/>
        </a:bodyPr>
        <a:lstStyle/>
        <a:p>
          <a:pPr marL="0" lvl="0" indent="0" algn="l" defTabSz="2933700">
            <a:lnSpc>
              <a:spcPct val="90000"/>
            </a:lnSpc>
            <a:spcBef>
              <a:spcPct val="0"/>
            </a:spcBef>
            <a:spcAft>
              <a:spcPct val="35000"/>
            </a:spcAft>
            <a:buNone/>
          </a:pPr>
          <a:r>
            <a:rPr lang="en-US" sz="6600" kern="1200"/>
            <a:t>02</a:t>
          </a:r>
        </a:p>
      </dsp:txBody>
      <dsp:txXfrm>
        <a:off x="2905789" y="561465"/>
        <a:ext cx="2690339" cy="1291363"/>
      </dsp:txXfrm>
    </dsp:sp>
    <dsp:sp modelId="{49946CD0-62E1-424B-B7BB-C7E0D33D8734}">
      <dsp:nvSpPr>
        <dsp:cNvPr id="0" name=""/>
        <dsp:cNvSpPr/>
      </dsp:nvSpPr>
      <dsp:spPr>
        <a:xfrm>
          <a:off x="5811357" y="561465"/>
          <a:ext cx="2690339" cy="3228407"/>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5746" tIns="0" rIns="265746" bIns="330200" numCol="1" spcCol="1270" anchor="t" anchorCtr="0">
          <a:noAutofit/>
        </a:bodyPr>
        <a:lstStyle/>
        <a:p>
          <a:pPr marL="0" lvl="0" indent="0" algn="l" defTabSz="889000">
            <a:lnSpc>
              <a:spcPct val="90000"/>
            </a:lnSpc>
            <a:spcBef>
              <a:spcPct val="0"/>
            </a:spcBef>
            <a:spcAft>
              <a:spcPct val="35000"/>
            </a:spcAft>
            <a:buNone/>
          </a:pPr>
          <a:r>
            <a:rPr lang="de-DE" sz="2000" kern="1200">
              <a:latin typeface="Myriad Pro"/>
            </a:rPr>
            <a:t>Pressestellen sollen Redaktionen auf Augenhöhe begegnen…</a:t>
          </a:r>
          <a:endParaRPr lang="en-US" sz="2000" kern="1200">
            <a:latin typeface="Myriad Pro"/>
          </a:endParaRPr>
        </a:p>
      </dsp:txBody>
      <dsp:txXfrm>
        <a:off x="5811357" y="1852828"/>
        <a:ext cx="2690339" cy="1937044"/>
      </dsp:txXfrm>
    </dsp:sp>
    <dsp:sp modelId="{E4840417-4550-495C-824A-CED02FE37E42}">
      <dsp:nvSpPr>
        <dsp:cNvPr id="0" name=""/>
        <dsp:cNvSpPr/>
      </dsp:nvSpPr>
      <dsp:spPr>
        <a:xfrm>
          <a:off x="5811357" y="561465"/>
          <a:ext cx="2690339" cy="1291363"/>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265746" tIns="165100" rIns="265746" bIns="165100" numCol="1" spcCol="1270" anchor="ctr" anchorCtr="0">
          <a:noAutofit/>
        </a:bodyPr>
        <a:lstStyle/>
        <a:p>
          <a:pPr marL="0" lvl="0" indent="0" algn="l" defTabSz="2933700">
            <a:lnSpc>
              <a:spcPct val="90000"/>
            </a:lnSpc>
            <a:spcBef>
              <a:spcPct val="0"/>
            </a:spcBef>
            <a:spcAft>
              <a:spcPct val="35000"/>
            </a:spcAft>
            <a:buNone/>
          </a:pPr>
          <a:r>
            <a:rPr lang="en-US" sz="6600" kern="1200"/>
            <a:t>03</a:t>
          </a:r>
        </a:p>
      </dsp:txBody>
      <dsp:txXfrm>
        <a:off x="5811357" y="561465"/>
        <a:ext cx="2690339" cy="1291363"/>
      </dsp:txXfrm>
    </dsp:sp>
    <dsp:sp modelId="{E23E67DB-8E65-4329-974C-206F02E11EB7}">
      <dsp:nvSpPr>
        <dsp:cNvPr id="0" name=""/>
        <dsp:cNvSpPr/>
      </dsp:nvSpPr>
      <dsp:spPr>
        <a:xfrm>
          <a:off x="8716924" y="561465"/>
          <a:ext cx="2690339" cy="3228407"/>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5746" tIns="0" rIns="265746" bIns="330200" numCol="1" spcCol="1270" anchor="t" anchorCtr="0">
          <a:noAutofit/>
        </a:bodyPr>
        <a:lstStyle/>
        <a:p>
          <a:pPr marL="0" lvl="0" indent="0" algn="l" defTabSz="889000">
            <a:lnSpc>
              <a:spcPct val="90000"/>
            </a:lnSpc>
            <a:spcBef>
              <a:spcPct val="0"/>
            </a:spcBef>
            <a:spcAft>
              <a:spcPct val="35000"/>
            </a:spcAft>
            <a:buNone/>
          </a:pPr>
          <a:r>
            <a:rPr lang="de-DE" sz="2000" kern="1200">
              <a:latin typeface="Myriad Pro"/>
            </a:rPr>
            <a:t>… und als verlässliche Quellen und Dialogpartner wahrgenommen werden.   </a:t>
          </a:r>
          <a:endParaRPr lang="en-US" sz="2000" kern="1200">
            <a:latin typeface="Myriad Pro"/>
          </a:endParaRPr>
        </a:p>
      </dsp:txBody>
      <dsp:txXfrm>
        <a:off x="8716924" y="1852828"/>
        <a:ext cx="2690339" cy="1937044"/>
      </dsp:txXfrm>
    </dsp:sp>
    <dsp:sp modelId="{A7611924-7E92-40AE-A0F2-A6DB24548FDC}">
      <dsp:nvSpPr>
        <dsp:cNvPr id="0" name=""/>
        <dsp:cNvSpPr/>
      </dsp:nvSpPr>
      <dsp:spPr>
        <a:xfrm>
          <a:off x="8716924" y="561465"/>
          <a:ext cx="2690339" cy="1291363"/>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265746" tIns="165100" rIns="265746" bIns="165100" numCol="1" spcCol="1270" anchor="ctr" anchorCtr="0">
          <a:noAutofit/>
        </a:bodyPr>
        <a:lstStyle/>
        <a:p>
          <a:pPr marL="0" lvl="0" indent="0" algn="l" defTabSz="2933700">
            <a:lnSpc>
              <a:spcPct val="90000"/>
            </a:lnSpc>
            <a:spcBef>
              <a:spcPct val="0"/>
            </a:spcBef>
            <a:spcAft>
              <a:spcPct val="35000"/>
            </a:spcAft>
            <a:buNone/>
          </a:pPr>
          <a:r>
            <a:rPr lang="en-US" sz="6600" kern="1200"/>
            <a:t>04</a:t>
          </a:r>
        </a:p>
      </dsp:txBody>
      <dsp:txXfrm>
        <a:off x="8716924" y="561465"/>
        <a:ext cx="2690339" cy="129136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6734CC-20A0-43E5-AD0F-FBEA7A24F0E1}">
      <dsp:nvSpPr>
        <dsp:cNvPr id="0" name=""/>
        <dsp:cNvSpPr/>
      </dsp:nvSpPr>
      <dsp:spPr>
        <a:xfrm>
          <a:off x="0" y="2870856"/>
          <a:ext cx="10515600" cy="942279"/>
        </a:xfrm>
        <a:prstGeom prst="rect">
          <a:avLst/>
        </a:prstGeom>
        <a:solidFill>
          <a:srgbClr val="AFBCC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de-DE" sz="1700" b="1" kern="1200" dirty="0"/>
            <a:t>Pressestellen</a:t>
          </a:r>
          <a:r>
            <a:rPr lang="de-DE" sz="1700" kern="1200" dirty="0"/>
            <a:t> brauchen Journalistinnen und Journalisten als Multiplikatorinnen und Multiplikatoren für ihre Botschaften und Informationen, für Sichtbarkeit sowie Profilschärfung und Positionierung.</a:t>
          </a:r>
          <a:endParaRPr lang="en-US" sz="1700" kern="1200" dirty="0"/>
        </a:p>
      </dsp:txBody>
      <dsp:txXfrm>
        <a:off x="0" y="2870856"/>
        <a:ext cx="10515600" cy="942279"/>
      </dsp:txXfrm>
    </dsp:sp>
    <dsp:sp modelId="{809E47DA-D533-4D3A-B672-B840F5D91D28}">
      <dsp:nvSpPr>
        <dsp:cNvPr id="0" name=""/>
        <dsp:cNvSpPr/>
      </dsp:nvSpPr>
      <dsp:spPr>
        <a:xfrm rot="10800000">
          <a:off x="0" y="1435765"/>
          <a:ext cx="10515600" cy="1449225"/>
        </a:xfrm>
        <a:prstGeom prst="upArrowCallout">
          <a:avLst/>
        </a:prstGeom>
        <a:solidFill>
          <a:srgbClr val="58819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de-DE" sz="1700" b="1" kern="1200" dirty="0"/>
            <a:t>Journalisten</a:t>
          </a:r>
          <a:r>
            <a:rPr lang="de-DE" sz="1700" kern="1200" dirty="0"/>
            <a:t> brauchen Pressestellen für den Zugang zum Unternehmen, für Hintergrundinformationen, für Zahlen, Daten, Fakten, für Storys, Statements und Studien, für Branchenwissen und Innovationsideen.</a:t>
          </a:r>
          <a:endParaRPr lang="en-US" sz="1700" kern="1200" dirty="0"/>
        </a:p>
      </dsp:txBody>
      <dsp:txXfrm rot="10800000">
        <a:off x="0" y="1435765"/>
        <a:ext cx="10515600" cy="941663"/>
      </dsp:txXfrm>
    </dsp:sp>
    <dsp:sp modelId="{34D78B8C-2EC0-45C1-A01E-00FB062C7AD5}">
      <dsp:nvSpPr>
        <dsp:cNvPr id="0" name=""/>
        <dsp:cNvSpPr/>
      </dsp:nvSpPr>
      <dsp:spPr>
        <a:xfrm rot="10800000">
          <a:off x="0" y="674"/>
          <a:ext cx="10515600" cy="1449225"/>
        </a:xfrm>
        <a:prstGeom prst="upArrowCallout">
          <a:avLst/>
        </a:prstGeom>
        <a:solidFill>
          <a:srgbClr val="17697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de-DE" sz="1700" b="1" kern="1200" dirty="0"/>
            <a:t>„Hassliebe“</a:t>
          </a:r>
          <a:r>
            <a:rPr lang="de-DE" sz="1700" kern="1200" dirty="0"/>
            <a:t> wegen gegenseitiger Abhängigkeit – beide können ihren Job nur gemeinsam machen. Journalisten bringen den „outside </a:t>
          </a:r>
          <a:r>
            <a:rPr lang="de-DE" sz="1700" kern="1200" dirty="0" err="1"/>
            <a:t>view</a:t>
          </a:r>
          <a:r>
            <a:rPr lang="de-DE" sz="1700" kern="1200" dirty="0"/>
            <a:t> “ in die Organisation. Pressestellen bringen den „</a:t>
          </a:r>
          <a:r>
            <a:rPr lang="de-DE" sz="1700" kern="1200" dirty="0" err="1"/>
            <a:t>inside</a:t>
          </a:r>
          <a:r>
            <a:rPr lang="de-DE" sz="1700" kern="1200" dirty="0"/>
            <a:t> </a:t>
          </a:r>
          <a:r>
            <a:rPr lang="de-DE" sz="1700" kern="1200" dirty="0" err="1"/>
            <a:t>view</a:t>
          </a:r>
          <a:r>
            <a:rPr lang="de-DE" sz="1700" kern="1200" dirty="0"/>
            <a:t>“ in die Presse.</a:t>
          </a:r>
          <a:endParaRPr lang="en-US" sz="1700" kern="1200" dirty="0"/>
        </a:p>
      </dsp:txBody>
      <dsp:txXfrm rot="10800000">
        <a:off x="0" y="674"/>
        <a:ext cx="10515600" cy="94166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0DEE85-E523-4913-9D7C-1BC8AB6857EC}">
      <dsp:nvSpPr>
        <dsp:cNvPr id="0" name=""/>
        <dsp:cNvSpPr/>
      </dsp:nvSpPr>
      <dsp:spPr>
        <a:xfrm>
          <a:off x="1224952" y="492650"/>
          <a:ext cx="1302395" cy="130239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AE8EC3E-173A-449C-A529-5D83FBBA080B}">
      <dsp:nvSpPr>
        <dsp:cNvPr id="0" name=""/>
        <dsp:cNvSpPr/>
      </dsp:nvSpPr>
      <dsp:spPr>
        <a:xfrm>
          <a:off x="429044" y="2152090"/>
          <a:ext cx="2894212"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600200">
            <a:lnSpc>
              <a:spcPct val="90000"/>
            </a:lnSpc>
            <a:spcBef>
              <a:spcPct val="0"/>
            </a:spcBef>
            <a:spcAft>
              <a:spcPct val="35000"/>
            </a:spcAft>
            <a:buNone/>
          </a:pPr>
          <a:r>
            <a:rPr lang="de-DE" sz="3600" kern="1200"/>
            <a:t>1. Profil</a:t>
          </a:r>
          <a:endParaRPr lang="en-US" sz="3600" kern="1200"/>
        </a:p>
      </dsp:txBody>
      <dsp:txXfrm>
        <a:off x="429044" y="2152090"/>
        <a:ext cx="2894212" cy="720000"/>
      </dsp:txXfrm>
    </dsp:sp>
    <dsp:sp modelId="{98C11885-F230-44FF-95B0-667E5247CEC9}">
      <dsp:nvSpPr>
        <dsp:cNvPr id="0" name=""/>
        <dsp:cNvSpPr/>
      </dsp:nvSpPr>
      <dsp:spPr>
        <a:xfrm>
          <a:off x="4625652" y="492650"/>
          <a:ext cx="1302395" cy="130239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CD3EF9F-9D58-4E29-8540-E109005BDE3A}">
      <dsp:nvSpPr>
        <dsp:cNvPr id="0" name=""/>
        <dsp:cNvSpPr/>
      </dsp:nvSpPr>
      <dsp:spPr>
        <a:xfrm>
          <a:off x="3829743" y="2152090"/>
          <a:ext cx="2894212"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600200">
            <a:lnSpc>
              <a:spcPct val="90000"/>
            </a:lnSpc>
            <a:spcBef>
              <a:spcPct val="0"/>
            </a:spcBef>
            <a:spcAft>
              <a:spcPct val="35000"/>
            </a:spcAft>
            <a:buNone/>
          </a:pPr>
          <a:r>
            <a:rPr lang="de-DE" sz="3600" kern="1200"/>
            <a:t>2. Kontakte</a:t>
          </a:r>
          <a:endParaRPr lang="en-US" sz="3600" kern="1200"/>
        </a:p>
      </dsp:txBody>
      <dsp:txXfrm>
        <a:off x="3829743" y="2152090"/>
        <a:ext cx="2894212" cy="720000"/>
      </dsp:txXfrm>
    </dsp:sp>
    <dsp:sp modelId="{2348AA9F-A150-401C-B49C-C8BD6E019634}">
      <dsp:nvSpPr>
        <dsp:cNvPr id="0" name=""/>
        <dsp:cNvSpPr/>
      </dsp:nvSpPr>
      <dsp:spPr>
        <a:xfrm>
          <a:off x="8026351" y="492650"/>
          <a:ext cx="1302395" cy="130239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295DAC6-DCDE-4401-921B-81A18B50889D}">
      <dsp:nvSpPr>
        <dsp:cNvPr id="0" name=""/>
        <dsp:cNvSpPr/>
      </dsp:nvSpPr>
      <dsp:spPr>
        <a:xfrm>
          <a:off x="7230443" y="2152090"/>
          <a:ext cx="2894212"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600200">
            <a:lnSpc>
              <a:spcPct val="90000"/>
            </a:lnSpc>
            <a:spcBef>
              <a:spcPct val="0"/>
            </a:spcBef>
            <a:spcAft>
              <a:spcPct val="35000"/>
            </a:spcAft>
            <a:buNone/>
          </a:pPr>
          <a:r>
            <a:rPr lang="de-DE" sz="3600" kern="1200"/>
            <a:t>3. Teilen</a:t>
          </a:r>
          <a:endParaRPr lang="en-US" sz="3600" kern="1200"/>
        </a:p>
      </dsp:txBody>
      <dsp:txXfrm>
        <a:off x="7230443" y="2152090"/>
        <a:ext cx="2894212" cy="72000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0FC1CD-83BA-4836-AEC0-F06B26214054}">
      <dsp:nvSpPr>
        <dsp:cNvPr id="0" name=""/>
        <dsp:cNvSpPr/>
      </dsp:nvSpPr>
      <dsp:spPr>
        <a:xfrm>
          <a:off x="913192" y="917662"/>
          <a:ext cx="726294" cy="71"/>
        </a:xfrm>
        <a:prstGeom prst="rect">
          <a:avLst/>
        </a:prstGeom>
        <a:solidFill>
          <a:schemeClr val="accent2">
            <a:tint val="40000"/>
            <a:alpha val="90000"/>
            <a:hueOff val="0"/>
            <a:satOff val="0"/>
            <a:lumOff val="0"/>
            <a:alphaOff val="0"/>
          </a:schemeClr>
        </a:solidFill>
        <a:ln w="6350" cap="flat" cmpd="sng" algn="ctr">
          <a:solidFill>
            <a:schemeClr val="accent2">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B177AA4D-2BE7-4F3F-B101-FF24139D1EC8}">
      <dsp:nvSpPr>
        <dsp:cNvPr id="0" name=""/>
        <dsp:cNvSpPr/>
      </dsp:nvSpPr>
      <dsp:spPr>
        <a:xfrm>
          <a:off x="1683064" y="856689"/>
          <a:ext cx="83523" cy="156879"/>
        </a:xfrm>
        <a:prstGeom prst="chevron">
          <a:avLst>
            <a:gd name="adj" fmla="val 90000"/>
          </a:avLst>
        </a:prstGeom>
        <a:solidFill>
          <a:schemeClr val="accent2">
            <a:tint val="40000"/>
            <a:alpha val="90000"/>
            <a:hueOff val="562517"/>
            <a:satOff val="-2764"/>
            <a:lumOff val="-140"/>
            <a:alphaOff val="0"/>
          </a:schemeClr>
        </a:solidFill>
        <a:ln w="6350" cap="flat" cmpd="sng" algn="ctr">
          <a:solidFill>
            <a:schemeClr val="accent2">
              <a:tint val="40000"/>
              <a:alpha val="90000"/>
              <a:hueOff val="562517"/>
              <a:satOff val="-2764"/>
              <a:lumOff val="-140"/>
              <a:alphaOff val="0"/>
            </a:schemeClr>
          </a:solidFill>
          <a:prstDash val="solid"/>
          <a:miter lim="800000"/>
        </a:ln>
        <a:effectLst/>
      </dsp:spPr>
      <dsp:style>
        <a:lnRef idx="1">
          <a:scrgbClr r="0" g="0" b="0"/>
        </a:lnRef>
        <a:fillRef idx="1">
          <a:scrgbClr r="0" g="0" b="0"/>
        </a:fillRef>
        <a:effectRef idx="0">
          <a:scrgbClr r="0" g="0" b="0"/>
        </a:effectRef>
        <a:fontRef idx="minor"/>
      </dsp:style>
    </dsp:sp>
    <dsp:sp modelId="{01936933-7C31-472B-A5D9-F9217D856CB6}">
      <dsp:nvSpPr>
        <dsp:cNvPr id="0" name=""/>
        <dsp:cNvSpPr/>
      </dsp:nvSpPr>
      <dsp:spPr>
        <a:xfrm>
          <a:off x="469429" y="564721"/>
          <a:ext cx="705953" cy="705953"/>
        </a:xfrm>
        <a:prstGeom prst="ellips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27395" tIns="27395" rIns="27395" bIns="27395" numCol="1" spcCol="1270" anchor="ctr" anchorCtr="0">
          <a:noAutofit/>
        </a:bodyPr>
        <a:lstStyle/>
        <a:p>
          <a:pPr marL="0" lvl="0" indent="0" algn="ctr" defTabSz="1289050">
            <a:lnSpc>
              <a:spcPct val="90000"/>
            </a:lnSpc>
            <a:spcBef>
              <a:spcPct val="0"/>
            </a:spcBef>
            <a:spcAft>
              <a:spcPct val="35000"/>
            </a:spcAft>
            <a:buNone/>
          </a:pPr>
          <a:r>
            <a:rPr lang="en-US" sz="2900" kern="1200"/>
            <a:t>1</a:t>
          </a:r>
        </a:p>
      </dsp:txBody>
      <dsp:txXfrm>
        <a:off x="572813" y="668105"/>
        <a:ext cx="499185" cy="499185"/>
      </dsp:txXfrm>
    </dsp:sp>
    <dsp:sp modelId="{D896EFD9-B7D6-44F4-8429-4A9EE2F1A724}">
      <dsp:nvSpPr>
        <dsp:cNvPr id="0" name=""/>
        <dsp:cNvSpPr/>
      </dsp:nvSpPr>
      <dsp:spPr>
        <a:xfrm>
          <a:off x="5324" y="1436274"/>
          <a:ext cx="1634162" cy="1965600"/>
        </a:xfrm>
        <a:prstGeom prst="upArrowCallout">
          <a:avLst>
            <a:gd name="adj1" fmla="val 50000"/>
            <a:gd name="adj2" fmla="val 20000"/>
            <a:gd name="adj3" fmla="val 20000"/>
            <a:gd name="adj4" fmla="val 100000"/>
          </a:avLst>
        </a:prstGeom>
        <a:solidFill>
          <a:schemeClr val="accent2">
            <a:tint val="40000"/>
            <a:alpha val="90000"/>
            <a:hueOff val="1125033"/>
            <a:satOff val="-5528"/>
            <a:lumOff val="-280"/>
            <a:alphaOff val="0"/>
          </a:schemeClr>
        </a:solidFill>
        <a:ln w="6350" cap="flat" cmpd="sng" algn="ctr">
          <a:solidFill>
            <a:schemeClr val="accent2">
              <a:tint val="40000"/>
              <a:alpha val="90000"/>
              <a:hueOff val="1125033"/>
              <a:satOff val="-5528"/>
              <a:lumOff val="-28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28905" tIns="165100" rIns="128905" bIns="165100" numCol="1" spcCol="1270" anchor="t" anchorCtr="0">
          <a:noAutofit/>
        </a:bodyPr>
        <a:lstStyle/>
        <a:p>
          <a:pPr marL="0" lvl="0" indent="0" algn="l" defTabSz="488950">
            <a:lnSpc>
              <a:spcPct val="90000"/>
            </a:lnSpc>
            <a:spcBef>
              <a:spcPct val="0"/>
            </a:spcBef>
            <a:spcAft>
              <a:spcPct val="35000"/>
            </a:spcAft>
            <a:buNone/>
          </a:pPr>
          <a:r>
            <a:rPr lang="de-DE" sz="1100" kern="1200"/>
            <a:t>In den USA erhebt das </a:t>
          </a:r>
          <a:r>
            <a:rPr lang="de-DE" sz="1100" kern="1200">
              <a:hlinkClick xmlns:r="http://schemas.openxmlformats.org/officeDocument/2006/relationships" r:id="rId1"/>
            </a:rPr>
            <a:t>PEW Research Center </a:t>
          </a:r>
          <a:r>
            <a:rPr lang="de-DE" sz="1100" kern="1200"/>
            <a:t>seit 2005 Nutzungsdaten. Allerdings sind nicht alle Plattformen vertreten.</a:t>
          </a:r>
          <a:endParaRPr lang="en-US" sz="1100" kern="1200"/>
        </a:p>
      </dsp:txBody>
      <dsp:txXfrm>
        <a:off x="5324" y="1763106"/>
        <a:ext cx="1634162" cy="1638768"/>
      </dsp:txXfrm>
    </dsp:sp>
    <dsp:sp modelId="{4FC447DB-9C51-4B3B-A7BC-F67E10C8CF8F}">
      <dsp:nvSpPr>
        <dsp:cNvPr id="0" name=""/>
        <dsp:cNvSpPr/>
      </dsp:nvSpPr>
      <dsp:spPr>
        <a:xfrm>
          <a:off x="1821060" y="917662"/>
          <a:ext cx="1634162" cy="72"/>
        </a:xfrm>
        <a:prstGeom prst="rect">
          <a:avLst/>
        </a:prstGeom>
        <a:solidFill>
          <a:schemeClr val="accent2">
            <a:tint val="40000"/>
            <a:alpha val="90000"/>
            <a:hueOff val="1687550"/>
            <a:satOff val="-8291"/>
            <a:lumOff val="-420"/>
            <a:alphaOff val="0"/>
          </a:schemeClr>
        </a:solidFill>
        <a:ln w="6350" cap="flat" cmpd="sng" algn="ctr">
          <a:solidFill>
            <a:schemeClr val="accent2">
              <a:tint val="40000"/>
              <a:alpha val="90000"/>
              <a:hueOff val="1687550"/>
              <a:satOff val="-8291"/>
              <a:lumOff val="-420"/>
              <a:alphaOff val="0"/>
            </a:schemeClr>
          </a:solidFill>
          <a:prstDash val="solid"/>
          <a:miter lim="800000"/>
        </a:ln>
        <a:effectLst/>
      </dsp:spPr>
      <dsp:style>
        <a:lnRef idx="1">
          <a:scrgbClr r="0" g="0" b="0"/>
        </a:lnRef>
        <a:fillRef idx="1">
          <a:scrgbClr r="0" g="0" b="0"/>
        </a:fillRef>
        <a:effectRef idx="0">
          <a:scrgbClr r="0" g="0" b="0"/>
        </a:effectRef>
        <a:fontRef idx="minor"/>
      </dsp:style>
    </dsp:sp>
    <dsp:sp modelId="{6E8C38F8-81C9-4FA7-848D-3EC5E69A9792}">
      <dsp:nvSpPr>
        <dsp:cNvPr id="0" name=""/>
        <dsp:cNvSpPr/>
      </dsp:nvSpPr>
      <dsp:spPr>
        <a:xfrm>
          <a:off x="3498800" y="856689"/>
          <a:ext cx="83523" cy="156879"/>
        </a:xfrm>
        <a:prstGeom prst="chevron">
          <a:avLst>
            <a:gd name="adj" fmla="val 90000"/>
          </a:avLst>
        </a:prstGeom>
        <a:solidFill>
          <a:schemeClr val="accent2">
            <a:tint val="40000"/>
            <a:alpha val="90000"/>
            <a:hueOff val="2250066"/>
            <a:satOff val="-11055"/>
            <a:lumOff val="-560"/>
            <a:alphaOff val="0"/>
          </a:schemeClr>
        </a:solidFill>
        <a:ln w="6350" cap="flat" cmpd="sng" algn="ctr">
          <a:solidFill>
            <a:schemeClr val="accent2">
              <a:tint val="40000"/>
              <a:alpha val="90000"/>
              <a:hueOff val="2250066"/>
              <a:satOff val="-11055"/>
              <a:lumOff val="-560"/>
              <a:alphaOff val="0"/>
            </a:schemeClr>
          </a:solidFill>
          <a:prstDash val="solid"/>
          <a:miter lim="800000"/>
        </a:ln>
        <a:effectLst/>
      </dsp:spPr>
      <dsp:style>
        <a:lnRef idx="1">
          <a:scrgbClr r="0" g="0" b="0"/>
        </a:lnRef>
        <a:fillRef idx="1">
          <a:scrgbClr r="0" g="0" b="0"/>
        </a:fillRef>
        <a:effectRef idx="0">
          <a:scrgbClr r="0" g="0" b="0"/>
        </a:effectRef>
        <a:fontRef idx="minor"/>
      </dsp:style>
    </dsp:sp>
    <dsp:sp modelId="{4091DDAC-CF9F-47D5-B87B-E90CA631C971}">
      <dsp:nvSpPr>
        <dsp:cNvPr id="0" name=""/>
        <dsp:cNvSpPr/>
      </dsp:nvSpPr>
      <dsp:spPr>
        <a:xfrm>
          <a:off x="2285165" y="564721"/>
          <a:ext cx="705953" cy="705953"/>
        </a:xfrm>
        <a:prstGeom prst="ellipse">
          <a:avLst/>
        </a:prstGeom>
        <a:gradFill rotWithShape="0">
          <a:gsLst>
            <a:gs pos="0">
              <a:schemeClr val="accent2">
                <a:hueOff val="1780305"/>
                <a:satOff val="-8384"/>
                <a:lumOff val="-39"/>
                <a:alphaOff val="0"/>
                <a:satMod val="103000"/>
                <a:lumMod val="102000"/>
                <a:tint val="94000"/>
              </a:schemeClr>
            </a:gs>
            <a:gs pos="50000">
              <a:schemeClr val="accent2">
                <a:hueOff val="1780305"/>
                <a:satOff val="-8384"/>
                <a:lumOff val="-39"/>
                <a:alphaOff val="0"/>
                <a:satMod val="110000"/>
                <a:lumMod val="100000"/>
                <a:shade val="100000"/>
              </a:schemeClr>
            </a:gs>
            <a:gs pos="100000">
              <a:schemeClr val="accent2">
                <a:hueOff val="1780305"/>
                <a:satOff val="-8384"/>
                <a:lumOff val="-39"/>
                <a:alphaOff val="0"/>
                <a:lumMod val="99000"/>
                <a:satMod val="120000"/>
                <a:shade val="78000"/>
              </a:schemeClr>
            </a:gs>
          </a:gsLst>
          <a:lin ang="5400000" scaled="0"/>
        </a:gradFill>
        <a:ln w="6350" cap="flat" cmpd="sng" algn="ctr">
          <a:solidFill>
            <a:schemeClr val="accent2">
              <a:hueOff val="1780305"/>
              <a:satOff val="-8384"/>
              <a:lumOff val="-39"/>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27395" tIns="27395" rIns="27395" bIns="27395" numCol="1" spcCol="1270" anchor="ctr" anchorCtr="0">
          <a:noAutofit/>
        </a:bodyPr>
        <a:lstStyle/>
        <a:p>
          <a:pPr marL="0" lvl="0" indent="0" algn="ctr" defTabSz="1289050">
            <a:lnSpc>
              <a:spcPct val="90000"/>
            </a:lnSpc>
            <a:spcBef>
              <a:spcPct val="0"/>
            </a:spcBef>
            <a:spcAft>
              <a:spcPct val="35000"/>
            </a:spcAft>
            <a:buNone/>
          </a:pPr>
          <a:r>
            <a:rPr lang="en-US" sz="2900" kern="1200"/>
            <a:t>2</a:t>
          </a:r>
        </a:p>
      </dsp:txBody>
      <dsp:txXfrm>
        <a:off x="2388549" y="668105"/>
        <a:ext cx="499185" cy="499185"/>
      </dsp:txXfrm>
    </dsp:sp>
    <dsp:sp modelId="{A3007F41-52D6-4C85-BE11-E05BFF1CF36F}">
      <dsp:nvSpPr>
        <dsp:cNvPr id="0" name=""/>
        <dsp:cNvSpPr/>
      </dsp:nvSpPr>
      <dsp:spPr>
        <a:xfrm>
          <a:off x="1821060" y="1436274"/>
          <a:ext cx="1634162" cy="1965600"/>
        </a:xfrm>
        <a:prstGeom prst="upArrowCallout">
          <a:avLst>
            <a:gd name="adj1" fmla="val 50000"/>
            <a:gd name="adj2" fmla="val 20000"/>
            <a:gd name="adj3" fmla="val 20000"/>
            <a:gd name="adj4" fmla="val 100000"/>
          </a:avLst>
        </a:prstGeom>
        <a:solidFill>
          <a:schemeClr val="accent2">
            <a:tint val="40000"/>
            <a:alpha val="90000"/>
            <a:hueOff val="2812583"/>
            <a:satOff val="-13819"/>
            <a:lumOff val="-700"/>
            <a:alphaOff val="0"/>
          </a:schemeClr>
        </a:solidFill>
        <a:ln w="6350" cap="flat" cmpd="sng" algn="ctr">
          <a:solidFill>
            <a:schemeClr val="accent2">
              <a:tint val="40000"/>
              <a:alpha val="90000"/>
              <a:hueOff val="2812583"/>
              <a:satOff val="-13819"/>
              <a:lumOff val="-70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28905" tIns="165100" rIns="128905" bIns="165100" numCol="1" spcCol="1270" anchor="t" anchorCtr="0">
          <a:noAutofit/>
        </a:bodyPr>
        <a:lstStyle/>
        <a:p>
          <a:pPr marL="0" lvl="0" indent="0" algn="l" defTabSz="488950">
            <a:lnSpc>
              <a:spcPct val="90000"/>
            </a:lnSpc>
            <a:spcBef>
              <a:spcPct val="0"/>
            </a:spcBef>
            <a:spcAft>
              <a:spcPct val="35000"/>
            </a:spcAft>
            <a:buNone/>
          </a:pPr>
          <a:r>
            <a:rPr lang="de-DE" sz="1100" kern="1200"/>
            <a:t>In Deutschland ist die relevanteste Studie die </a:t>
          </a:r>
          <a:r>
            <a:rPr lang="de-DE" sz="1100" kern="1200">
              <a:hlinkClick xmlns:r="http://schemas.openxmlformats.org/officeDocument/2006/relationships" r:id="rId2"/>
            </a:rPr>
            <a:t>ARD-ZDF-Onlinestudie</a:t>
          </a:r>
          <a:r>
            <a:rPr lang="de-DE" sz="1100" kern="1200"/>
            <a:t>, die jährlich im Oktober veröffentlicht wird.</a:t>
          </a:r>
        </a:p>
      </dsp:txBody>
      <dsp:txXfrm>
        <a:off x="1821060" y="1763106"/>
        <a:ext cx="1634162" cy="1638768"/>
      </dsp:txXfrm>
    </dsp:sp>
    <dsp:sp modelId="{03210015-D77B-4C1E-8966-701E88FEB3FD}">
      <dsp:nvSpPr>
        <dsp:cNvPr id="0" name=""/>
        <dsp:cNvSpPr/>
      </dsp:nvSpPr>
      <dsp:spPr>
        <a:xfrm>
          <a:off x="3636796" y="917662"/>
          <a:ext cx="1634162" cy="72"/>
        </a:xfrm>
        <a:prstGeom prst="rect">
          <a:avLst/>
        </a:prstGeom>
        <a:solidFill>
          <a:schemeClr val="accent2">
            <a:tint val="40000"/>
            <a:alpha val="90000"/>
            <a:hueOff val="3375100"/>
            <a:satOff val="-16583"/>
            <a:lumOff val="-840"/>
            <a:alphaOff val="0"/>
          </a:schemeClr>
        </a:solidFill>
        <a:ln w="6350" cap="flat" cmpd="sng" algn="ctr">
          <a:solidFill>
            <a:schemeClr val="accent2">
              <a:tint val="40000"/>
              <a:alpha val="90000"/>
              <a:hueOff val="3375100"/>
              <a:satOff val="-16583"/>
              <a:lumOff val="-840"/>
              <a:alphaOff val="0"/>
            </a:schemeClr>
          </a:solidFill>
          <a:prstDash val="solid"/>
          <a:miter lim="800000"/>
        </a:ln>
        <a:effectLst/>
      </dsp:spPr>
      <dsp:style>
        <a:lnRef idx="1">
          <a:scrgbClr r="0" g="0" b="0"/>
        </a:lnRef>
        <a:fillRef idx="1">
          <a:scrgbClr r="0" g="0" b="0"/>
        </a:fillRef>
        <a:effectRef idx="0">
          <a:scrgbClr r="0" g="0" b="0"/>
        </a:effectRef>
        <a:fontRef idx="minor"/>
      </dsp:style>
    </dsp:sp>
    <dsp:sp modelId="{B33463DD-F850-4CD2-BDDF-7C67DC3978F7}">
      <dsp:nvSpPr>
        <dsp:cNvPr id="0" name=""/>
        <dsp:cNvSpPr/>
      </dsp:nvSpPr>
      <dsp:spPr>
        <a:xfrm>
          <a:off x="5314537" y="856689"/>
          <a:ext cx="83523" cy="156879"/>
        </a:xfrm>
        <a:prstGeom prst="chevron">
          <a:avLst>
            <a:gd name="adj" fmla="val 90000"/>
          </a:avLst>
        </a:prstGeom>
        <a:solidFill>
          <a:schemeClr val="accent2">
            <a:tint val="40000"/>
            <a:alpha val="90000"/>
            <a:hueOff val="3937616"/>
            <a:satOff val="-19347"/>
            <a:lumOff val="-980"/>
            <a:alphaOff val="0"/>
          </a:schemeClr>
        </a:solidFill>
        <a:ln w="6350" cap="flat" cmpd="sng" algn="ctr">
          <a:solidFill>
            <a:schemeClr val="accent2">
              <a:tint val="40000"/>
              <a:alpha val="90000"/>
              <a:hueOff val="3937616"/>
              <a:satOff val="-19347"/>
              <a:lumOff val="-980"/>
              <a:alphaOff val="0"/>
            </a:schemeClr>
          </a:solidFill>
          <a:prstDash val="solid"/>
          <a:miter lim="800000"/>
        </a:ln>
        <a:effectLst/>
      </dsp:spPr>
      <dsp:style>
        <a:lnRef idx="1">
          <a:scrgbClr r="0" g="0" b="0"/>
        </a:lnRef>
        <a:fillRef idx="1">
          <a:scrgbClr r="0" g="0" b="0"/>
        </a:fillRef>
        <a:effectRef idx="0">
          <a:scrgbClr r="0" g="0" b="0"/>
        </a:effectRef>
        <a:fontRef idx="minor"/>
      </dsp:style>
    </dsp:sp>
    <dsp:sp modelId="{AEB8DEC2-04AF-4BFE-AD19-286F80479D42}">
      <dsp:nvSpPr>
        <dsp:cNvPr id="0" name=""/>
        <dsp:cNvSpPr/>
      </dsp:nvSpPr>
      <dsp:spPr>
        <a:xfrm>
          <a:off x="4100901" y="564721"/>
          <a:ext cx="705953" cy="705953"/>
        </a:xfrm>
        <a:prstGeom prst="ellipse">
          <a:avLst/>
        </a:prstGeom>
        <a:gradFill rotWithShape="0">
          <a:gsLst>
            <a:gs pos="0">
              <a:schemeClr val="accent2">
                <a:hueOff val="3560610"/>
                <a:satOff val="-16768"/>
                <a:lumOff val="-78"/>
                <a:alphaOff val="0"/>
                <a:satMod val="103000"/>
                <a:lumMod val="102000"/>
                <a:tint val="94000"/>
              </a:schemeClr>
            </a:gs>
            <a:gs pos="50000">
              <a:schemeClr val="accent2">
                <a:hueOff val="3560610"/>
                <a:satOff val="-16768"/>
                <a:lumOff val="-78"/>
                <a:alphaOff val="0"/>
                <a:satMod val="110000"/>
                <a:lumMod val="100000"/>
                <a:shade val="100000"/>
              </a:schemeClr>
            </a:gs>
            <a:gs pos="100000">
              <a:schemeClr val="accent2">
                <a:hueOff val="3560610"/>
                <a:satOff val="-16768"/>
                <a:lumOff val="-78"/>
                <a:alphaOff val="0"/>
                <a:lumMod val="99000"/>
                <a:satMod val="120000"/>
                <a:shade val="78000"/>
              </a:schemeClr>
            </a:gs>
          </a:gsLst>
          <a:lin ang="5400000" scaled="0"/>
        </a:gradFill>
        <a:ln w="6350" cap="flat" cmpd="sng" algn="ctr">
          <a:solidFill>
            <a:schemeClr val="accent2">
              <a:hueOff val="3560610"/>
              <a:satOff val="-16768"/>
              <a:lumOff val="-78"/>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27395" tIns="27395" rIns="27395" bIns="27395" numCol="1" spcCol="1270" anchor="ctr" anchorCtr="0">
          <a:noAutofit/>
        </a:bodyPr>
        <a:lstStyle/>
        <a:p>
          <a:pPr marL="0" lvl="0" indent="0" algn="ctr" defTabSz="1289050">
            <a:lnSpc>
              <a:spcPct val="90000"/>
            </a:lnSpc>
            <a:spcBef>
              <a:spcPct val="0"/>
            </a:spcBef>
            <a:spcAft>
              <a:spcPct val="35000"/>
            </a:spcAft>
            <a:buNone/>
          </a:pPr>
          <a:r>
            <a:rPr lang="de-DE" sz="2900" kern="1200"/>
            <a:t>3</a:t>
          </a:r>
        </a:p>
      </dsp:txBody>
      <dsp:txXfrm>
        <a:off x="4204285" y="668105"/>
        <a:ext cx="499185" cy="499185"/>
      </dsp:txXfrm>
    </dsp:sp>
    <dsp:sp modelId="{264A37FA-ACC4-4AAF-8793-6E2565458553}">
      <dsp:nvSpPr>
        <dsp:cNvPr id="0" name=""/>
        <dsp:cNvSpPr/>
      </dsp:nvSpPr>
      <dsp:spPr>
        <a:xfrm>
          <a:off x="3636796" y="1436274"/>
          <a:ext cx="1634162" cy="1965600"/>
        </a:xfrm>
        <a:prstGeom prst="upArrowCallout">
          <a:avLst>
            <a:gd name="adj1" fmla="val 50000"/>
            <a:gd name="adj2" fmla="val 20000"/>
            <a:gd name="adj3" fmla="val 20000"/>
            <a:gd name="adj4" fmla="val 100000"/>
          </a:avLst>
        </a:prstGeom>
        <a:solidFill>
          <a:schemeClr val="accent2">
            <a:tint val="40000"/>
            <a:alpha val="90000"/>
            <a:hueOff val="4500133"/>
            <a:satOff val="-22111"/>
            <a:lumOff val="-1120"/>
            <a:alphaOff val="0"/>
          </a:schemeClr>
        </a:solidFill>
        <a:ln w="6350" cap="flat" cmpd="sng" algn="ctr">
          <a:solidFill>
            <a:schemeClr val="accent2">
              <a:tint val="40000"/>
              <a:alpha val="90000"/>
              <a:hueOff val="4500133"/>
              <a:satOff val="-22111"/>
              <a:lumOff val="-112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28905" tIns="165100" rIns="128905" bIns="165100" numCol="1" spcCol="1270" anchor="t" anchorCtr="0">
          <a:noAutofit/>
        </a:bodyPr>
        <a:lstStyle/>
        <a:p>
          <a:pPr marL="0" lvl="0" indent="0" algn="l" defTabSz="488950">
            <a:lnSpc>
              <a:spcPct val="90000"/>
            </a:lnSpc>
            <a:spcBef>
              <a:spcPct val="0"/>
            </a:spcBef>
            <a:spcAft>
              <a:spcPct val="35000"/>
            </a:spcAft>
            <a:buNone/>
          </a:pPr>
          <a:r>
            <a:rPr lang="de-DE" sz="1100" kern="1200">
              <a:hlinkClick xmlns:r="http://schemas.openxmlformats.org/officeDocument/2006/relationships" r:id="rId3"/>
            </a:rPr>
            <a:t>Eine globale Untersuchung </a:t>
          </a:r>
          <a:r>
            <a:rPr lang="de-DE" sz="1100" kern="1200"/>
            <a:t>liefert die Agentur „</a:t>
          </a:r>
          <a:r>
            <a:rPr lang="de-DE" sz="1100" kern="1200" err="1"/>
            <a:t>We</a:t>
          </a:r>
          <a:r>
            <a:rPr lang="de-DE" sz="1100" kern="1200"/>
            <a:t> Are </a:t>
          </a:r>
          <a:r>
            <a:rPr lang="de-DE" sz="1100" kern="1200" err="1"/>
            <a:t>Social</a:t>
          </a:r>
          <a:r>
            <a:rPr lang="de-DE" sz="1100" kern="1200"/>
            <a:t>“. Aktuell gibt es eine Untersuchung vom </a:t>
          </a:r>
          <a:r>
            <a:rPr lang="de-DE" sz="1100" kern="1200">
              <a:hlinkClick xmlns:r="http://schemas.openxmlformats.org/officeDocument/2006/relationships" r:id="rId4"/>
            </a:rPr>
            <a:t>Juli 2019</a:t>
          </a:r>
          <a:r>
            <a:rPr lang="de-DE" sz="1100" kern="1200"/>
            <a:t>.</a:t>
          </a:r>
        </a:p>
      </dsp:txBody>
      <dsp:txXfrm>
        <a:off x="3636796" y="1763106"/>
        <a:ext cx="1634162" cy="1638768"/>
      </dsp:txXfrm>
    </dsp:sp>
    <dsp:sp modelId="{8E5A7922-8A8D-49D0-91CE-69CB227DA72C}">
      <dsp:nvSpPr>
        <dsp:cNvPr id="0" name=""/>
        <dsp:cNvSpPr/>
      </dsp:nvSpPr>
      <dsp:spPr>
        <a:xfrm>
          <a:off x="5452533" y="917662"/>
          <a:ext cx="1634162" cy="72"/>
        </a:xfrm>
        <a:prstGeom prst="rect">
          <a:avLst/>
        </a:prstGeom>
        <a:solidFill>
          <a:schemeClr val="accent2">
            <a:tint val="40000"/>
            <a:alpha val="90000"/>
            <a:hueOff val="5062650"/>
            <a:satOff val="-24874"/>
            <a:lumOff val="-1260"/>
            <a:alphaOff val="0"/>
          </a:schemeClr>
        </a:solidFill>
        <a:ln w="6350" cap="flat" cmpd="sng" algn="ctr">
          <a:solidFill>
            <a:schemeClr val="accent2">
              <a:tint val="40000"/>
              <a:alpha val="90000"/>
              <a:hueOff val="5062650"/>
              <a:satOff val="-24874"/>
              <a:lumOff val="-1260"/>
              <a:alphaOff val="0"/>
            </a:schemeClr>
          </a:solidFill>
          <a:prstDash val="solid"/>
          <a:miter lim="800000"/>
        </a:ln>
        <a:effectLst/>
      </dsp:spPr>
      <dsp:style>
        <a:lnRef idx="1">
          <a:scrgbClr r="0" g="0" b="0"/>
        </a:lnRef>
        <a:fillRef idx="1">
          <a:scrgbClr r="0" g="0" b="0"/>
        </a:fillRef>
        <a:effectRef idx="0">
          <a:scrgbClr r="0" g="0" b="0"/>
        </a:effectRef>
        <a:fontRef idx="minor"/>
      </dsp:style>
    </dsp:sp>
    <dsp:sp modelId="{AE7A0717-CC5B-4EB0-AE47-DB2B9A277B03}">
      <dsp:nvSpPr>
        <dsp:cNvPr id="0" name=""/>
        <dsp:cNvSpPr/>
      </dsp:nvSpPr>
      <dsp:spPr>
        <a:xfrm>
          <a:off x="7130273" y="856689"/>
          <a:ext cx="83523" cy="156879"/>
        </a:xfrm>
        <a:prstGeom prst="chevron">
          <a:avLst>
            <a:gd name="adj" fmla="val 90000"/>
          </a:avLst>
        </a:prstGeom>
        <a:solidFill>
          <a:schemeClr val="accent2">
            <a:tint val="40000"/>
            <a:alpha val="90000"/>
            <a:hueOff val="5625166"/>
            <a:satOff val="-27638"/>
            <a:lumOff val="-1400"/>
            <a:alphaOff val="0"/>
          </a:schemeClr>
        </a:solidFill>
        <a:ln w="6350" cap="flat" cmpd="sng" algn="ctr">
          <a:solidFill>
            <a:schemeClr val="accent2">
              <a:tint val="40000"/>
              <a:alpha val="90000"/>
              <a:hueOff val="5625166"/>
              <a:satOff val="-27638"/>
              <a:lumOff val="-1400"/>
              <a:alphaOff val="0"/>
            </a:schemeClr>
          </a:solidFill>
          <a:prstDash val="solid"/>
          <a:miter lim="800000"/>
        </a:ln>
        <a:effectLst/>
      </dsp:spPr>
      <dsp:style>
        <a:lnRef idx="1">
          <a:scrgbClr r="0" g="0" b="0"/>
        </a:lnRef>
        <a:fillRef idx="1">
          <a:scrgbClr r="0" g="0" b="0"/>
        </a:fillRef>
        <a:effectRef idx="0">
          <a:scrgbClr r="0" g="0" b="0"/>
        </a:effectRef>
        <a:fontRef idx="minor"/>
      </dsp:style>
    </dsp:sp>
    <dsp:sp modelId="{0C9D0168-2D33-4187-8F4F-BEACB2228DF8}">
      <dsp:nvSpPr>
        <dsp:cNvPr id="0" name=""/>
        <dsp:cNvSpPr/>
      </dsp:nvSpPr>
      <dsp:spPr>
        <a:xfrm>
          <a:off x="5916637" y="564721"/>
          <a:ext cx="705953" cy="705953"/>
        </a:xfrm>
        <a:prstGeom prst="ellipse">
          <a:avLst/>
        </a:prstGeom>
        <a:gradFill rotWithShape="0">
          <a:gsLst>
            <a:gs pos="0">
              <a:schemeClr val="accent2">
                <a:hueOff val="5340916"/>
                <a:satOff val="-25152"/>
                <a:lumOff val="-118"/>
                <a:alphaOff val="0"/>
                <a:satMod val="103000"/>
                <a:lumMod val="102000"/>
                <a:tint val="94000"/>
              </a:schemeClr>
            </a:gs>
            <a:gs pos="50000">
              <a:schemeClr val="accent2">
                <a:hueOff val="5340916"/>
                <a:satOff val="-25152"/>
                <a:lumOff val="-118"/>
                <a:alphaOff val="0"/>
                <a:satMod val="110000"/>
                <a:lumMod val="100000"/>
                <a:shade val="100000"/>
              </a:schemeClr>
            </a:gs>
            <a:gs pos="100000">
              <a:schemeClr val="accent2">
                <a:hueOff val="5340916"/>
                <a:satOff val="-25152"/>
                <a:lumOff val="-118"/>
                <a:alphaOff val="0"/>
                <a:lumMod val="99000"/>
                <a:satMod val="120000"/>
                <a:shade val="78000"/>
              </a:schemeClr>
            </a:gs>
          </a:gsLst>
          <a:lin ang="5400000" scaled="0"/>
        </a:gradFill>
        <a:ln w="6350" cap="flat" cmpd="sng" algn="ctr">
          <a:solidFill>
            <a:schemeClr val="accent2">
              <a:hueOff val="5340916"/>
              <a:satOff val="-25152"/>
              <a:lumOff val="-118"/>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27395" tIns="27395" rIns="27395" bIns="27395" numCol="1" spcCol="1270" anchor="ctr" anchorCtr="0">
          <a:noAutofit/>
        </a:bodyPr>
        <a:lstStyle/>
        <a:p>
          <a:pPr marL="0" lvl="0" indent="0" algn="ctr" defTabSz="1289050">
            <a:lnSpc>
              <a:spcPct val="90000"/>
            </a:lnSpc>
            <a:spcBef>
              <a:spcPct val="0"/>
            </a:spcBef>
            <a:spcAft>
              <a:spcPct val="35000"/>
            </a:spcAft>
            <a:buNone/>
          </a:pPr>
          <a:r>
            <a:rPr lang="de-DE" sz="2900" kern="1200"/>
            <a:t>4</a:t>
          </a:r>
        </a:p>
      </dsp:txBody>
      <dsp:txXfrm>
        <a:off x="6020021" y="668105"/>
        <a:ext cx="499185" cy="499185"/>
      </dsp:txXfrm>
    </dsp:sp>
    <dsp:sp modelId="{95F1F199-21D8-4DEA-9B9B-8ED820192597}">
      <dsp:nvSpPr>
        <dsp:cNvPr id="0" name=""/>
        <dsp:cNvSpPr/>
      </dsp:nvSpPr>
      <dsp:spPr>
        <a:xfrm>
          <a:off x="5452533" y="1436274"/>
          <a:ext cx="1634162" cy="1965600"/>
        </a:xfrm>
        <a:prstGeom prst="upArrowCallout">
          <a:avLst>
            <a:gd name="adj1" fmla="val 50000"/>
            <a:gd name="adj2" fmla="val 20000"/>
            <a:gd name="adj3" fmla="val 20000"/>
            <a:gd name="adj4" fmla="val 100000"/>
          </a:avLst>
        </a:prstGeom>
        <a:solidFill>
          <a:schemeClr val="accent2">
            <a:tint val="40000"/>
            <a:alpha val="90000"/>
            <a:hueOff val="6187683"/>
            <a:satOff val="-30402"/>
            <a:lumOff val="-1540"/>
            <a:alphaOff val="0"/>
          </a:schemeClr>
        </a:solidFill>
        <a:ln w="6350" cap="flat" cmpd="sng" algn="ctr">
          <a:solidFill>
            <a:schemeClr val="accent2">
              <a:tint val="40000"/>
              <a:alpha val="90000"/>
              <a:hueOff val="6187683"/>
              <a:satOff val="-30402"/>
              <a:lumOff val="-154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28905" tIns="165100" rIns="128905" bIns="165100" numCol="1" spcCol="1270" anchor="t" anchorCtr="0">
          <a:noAutofit/>
        </a:bodyPr>
        <a:lstStyle/>
        <a:p>
          <a:pPr marL="0" lvl="0" indent="0" algn="l" defTabSz="488950">
            <a:lnSpc>
              <a:spcPct val="90000"/>
            </a:lnSpc>
            <a:spcBef>
              <a:spcPct val="0"/>
            </a:spcBef>
            <a:spcAft>
              <a:spcPct val="35000"/>
            </a:spcAft>
            <a:buNone/>
          </a:pPr>
          <a:r>
            <a:rPr lang="de-DE" sz="1100" kern="1200"/>
            <a:t>Die Plattform „</a:t>
          </a:r>
          <a:r>
            <a:rPr lang="de-DE" sz="1100" kern="1200" err="1">
              <a:hlinkClick xmlns:r="http://schemas.openxmlformats.org/officeDocument/2006/relationships" r:id="rId5"/>
            </a:rPr>
            <a:t>Social</a:t>
          </a:r>
          <a:r>
            <a:rPr lang="de-DE" sz="1100" kern="1200">
              <a:hlinkClick xmlns:r="http://schemas.openxmlformats.org/officeDocument/2006/relationships" r:id="rId5"/>
            </a:rPr>
            <a:t> Bakers</a:t>
          </a:r>
          <a:r>
            <a:rPr lang="de-DE" sz="1100" kern="1200"/>
            <a:t>“ bietet ebenfalls aktuelle Daten.</a:t>
          </a:r>
        </a:p>
      </dsp:txBody>
      <dsp:txXfrm>
        <a:off x="5452533" y="1763106"/>
        <a:ext cx="1634162" cy="1638768"/>
      </dsp:txXfrm>
    </dsp:sp>
    <dsp:sp modelId="{C3CFFCEE-FD70-4575-8518-494B7FA01329}">
      <dsp:nvSpPr>
        <dsp:cNvPr id="0" name=""/>
        <dsp:cNvSpPr/>
      </dsp:nvSpPr>
      <dsp:spPr>
        <a:xfrm>
          <a:off x="7268269" y="917662"/>
          <a:ext cx="1634162" cy="72"/>
        </a:xfrm>
        <a:prstGeom prst="rect">
          <a:avLst/>
        </a:prstGeom>
        <a:solidFill>
          <a:schemeClr val="accent2">
            <a:tint val="40000"/>
            <a:alpha val="90000"/>
            <a:hueOff val="6750199"/>
            <a:satOff val="-33166"/>
            <a:lumOff val="-1680"/>
            <a:alphaOff val="0"/>
          </a:schemeClr>
        </a:solidFill>
        <a:ln w="6350" cap="flat" cmpd="sng" algn="ctr">
          <a:solidFill>
            <a:schemeClr val="accent2">
              <a:tint val="40000"/>
              <a:alpha val="90000"/>
              <a:hueOff val="6750199"/>
              <a:satOff val="-33166"/>
              <a:lumOff val="-1680"/>
              <a:alphaOff val="0"/>
            </a:schemeClr>
          </a:solidFill>
          <a:prstDash val="solid"/>
          <a:miter lim="800000"/>
        </a:ln>
        <a:effectLst/>
      </dsp:spPr>
      <dsp:style>
        <a:lnRef idx="1">
          <a:scrgbClr r="0" g="0" b="0"/>
        </a:lnRef>
        <a:fillRef idx="1">
          <a:scrgbClr r="0" g="0" b="0"/>
        </a:fillRef>
        <a:effectRef idx="0">
          <a:scrgbClr r="0" g="0" b="0"/>
        </a:effectRef>
        <a:fontRef idx="minor"/>
      </dsp:style>
    </dsp:sp>
    <dsp:sp modelId="{4EDEA623-1BB3-4C56-9D3D-88F74B9DACD5}">
      <dsp:nvSpPr>
        <dsp:cNvPr id="0" name=""/>
        <dsp:cNvSpPr/>
      </dsp:nvSpPr>
      <dsp:spPr>
        <a:xfrm>
          <a:off x="8946009" y="856689"/>
          <a:ext cx="83523" cy="156879"/>
        </a:xfrm>
        <a:prstGeom prst="chevron">
          <a:avLst>
            <a:gd name="adj" fmla="val 90000"/>
          </a:avLst>
        </a:prstGeom>
        <a:solidFill>
          <a:schemeClr val="accent2">
            <a:tint val="40000"/>
            <a:alpha val="90000"/>
            <a:hueOff val="7312716"/>
            <a:satOff val="-35930"/>
            <a:lumOff val="-1820"/>
            <a:alphaOff val="0"/>
          </a:schemeClr>
        </a:solidFill>
        <a:ln w="6350" cap="flat" cmpd="sng" algn="ctr">
          <a:solidFill>
            <a:schemeClr val="accent2">
              <a:tint val="40000"/>
              <a:alpha val="90000"/>
              <a:hueOff val="7312716"/>
              <a:satOff val="-35930"/>
              <a:lumOff val="-1820"/>
              <a:alphaOff val="0"/>
            </a:schemeClr>
          </a:solidFill>
          <a:prstDash val="solid"/>
          <a:miter lim="800000"/>
        </a:ln>
        <a:effectLst/>
      </dsp:spPr>
      <dsp:style>
        <a:lnRef idx="1">
          <a:scrgbClr r="0" g="0" b="0"/>
        </a:lnRef>
        <a:fillRef idx="1">
          <a:scrgbClr r="0" g="0" b="0"/>
        </a:fillRef>
        <a:effectRef idx="0">
          <a:scrgbClr r="0" g="0" b="0"/>
        </a:effectRef>
        <a:fontRef idx="minor"/>
      </dsp:style>
    </dsp:sp>
    <dsp:sp modelId="{D9816BE6-821A-4838-92AD-FB658A653E7C}">
      <dsp:nvSpPr>
        <dsp:cNvPr id="0" name=""/>
        <dsp:cNvSpPr/>
      </dsp:nvSpPr>
      <dsp:spPr>
        <a:xfrm>
          <a:off x="7732373" y="564721"/>
          <a:ext cx="705953" cy="705953"/>
        </a:xfrm>
        <a:prstGeom prst="ellipse">
          <a:avLst/>
        </a:prstGeom>
        <a:gradFill rotWithShape="0">
          <a:gsLst>
            <a:gs pos="0">
              <a:schemeClr val="accent2">
                <a:hueOff val="7121221"/>
                <a:satOff val="-33536"/>
                <a:lumOff val="-157"/>
                <a:alphaOff val="0"/>
                <a:satMod val="103000"/>
                <a:lumMod val="102000"/>
                <a:tint val="94000"/>
              </a:schemeClr>
            </a:gs>
            <a:gs pos="50000">
              <a:schemeClr val="accent2">
                <a:hueOff val="7121221"/>
                <a:satOff val="-33536"/>
                <a:lumOff val="-157"/>
                <a:alphaOff val="0"/>
                <a:satMod val="110000"/>
                <a:lumMod val="100000"/>
                <a:shade val="100000"/>
              </a:schemeClr>
            </a:gs>
            <a:gs pos="100000">
              <a:schemeClr val="accent2">
                <a:hueOff val="7121221"/>
                <a:satOff val="-33536"/>
                <a:lumOff val="-157"/>
                <a:alphaOff val="0"/>
                <a:lumMod val="99000"/>
                <a:satMod val="120000"/>
                <a:shade val="78000"/>
              </a:schemeClr>
            </a:gs>
          </a:gsLst>
          <a:lin ang="5400000" scaled="0"/>
        </a:gradFill>
        <a:ln w="6350" cap="flat" cmpd="sng" algn="ctr">
          <a:solidFill>
            <a:schemeClr val="accent2">
              <a:hueOff val="7121221"/>
              <a:satOff val="-33536"/>
              <a:lumOff val="-157"/>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27395" tIns="27395" rIns="27395" bIns="27395" numCol="1" spcCol="1270" anchor="ctr" anchorCtr="0">
          <a:noAutofit/>
        </a:bodyPr>
        <a:lstStyle/>
        <a:p>
          <a:pPr marL="0" lvl="0" indent="0" algn="ctr" defTabSz="1289050">
            <a:lnSpc>
              <a:spcPct val="90000"/>
            </a:lnSpc>
            <a:spcBef>
              <a:spcPct val="0"/>
            </a:spcBef>
            <a:spcAft>
              <a:spcPct val="35000"/>
            </a:spcAft>
            <a:buNone/>
          </a:pPr>
          <a:r>
            <a:rPr lang="en-US" sz="2900" kern="1200"/>
            <a:t>5</a:t>
          </a:r>
        </a:p>
      </dsp:txBody>
      <dsp:txXfrm>
        <a:off x="7835757" y="668105"/>
        <a:ext cx="499185" cy="499185"/>
      </dsp:txXfrm>
    </dsp:sp>
    <dsp:sp modelId="{08D84930-16EA-4823-8A2C-3A2719FB3BA7}">
      <dsp:nvSpPr>
        <dsp:cNvPr id="0" name=""/>
        <dsp:cNvSpPr/>
      </dsp:nvSpPr>
      <dsp:spPr>
        <a:xfrm>
          <a:off x="7268269" y="1436274"/>
          <a:ext cx="1634162" cy="1965600"/>
        </a:xfrm>
        <a:prstGeom prst="upArrowCallout">
          <a:avLst>
            <a:gd name="adj1" fmla="val 50000"/>
            <a:gd name="adj2" fmla="val 20000"/>
            <a:gd name="adj3" fmla="val 20000"/>
            <a:gd name="adj4" fmla="val 100000"/>
          </a:avLst>
        </a:prstGeom>
        <a:solidFill>
          <a:schemeClr val="accent2">
            <a:tint val="40000"/>
            <a:alpha val="90000"/>
            <a:hueOff val="7875233"/>
            <a:satOff val="-38694"/>
            <a:lumOff val="-1960"/>
            <a:alphaOff val="0"/>
          </a:schemeClr>
        </a:solidFill>
        <a:ln w="6350" cap="flat" cmpd="sng" algn="ctr">
          <a:solidFill>
            <a:schemeClr val="accent2">
              <a:tint val="40000"/>
              <a:alpha val="90000"/>
              <a:hueOff val="7875233"/>
              <a:satOff val="-38694"/>
              <a:lumOff val="-196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28905" tIns="165100" rIns="128905" bIns="165100" numCol="1" spcCol="1270" anchor="t" anchorCtr="0">
          <a:noAutofit/>
        </a:bodyPr>
        <a:lstStyle/>
        <a:p>
          <a:pPr marL="0" lvl="0" indent="0" algn="l" defTabSz="488950">
            <a:lnSpc>
              <a:spcPct val="90000"/>
            </a:lnSpc>
            <a:spcBef>
              <a:spcPct val="0"/>
            </a:spcBef>
            <a:spcAft>
              <a:spcPct val="35000"/>
            </a:spcAft>
            <a:buNone/>
          </a:pPr>
          <a:r>
            <a:rPr lang="de-DE" sz="1100" kern="1200"/>
            <a:t>Statista bietet kostenpflichtige </a:t>
          </a:r>
          <a:r>
            <a:rPr lang="de-DE" sz="1100" kern="1200">
              <a:hlinkClick xmlns:r="http://schemas.openxmlformats.org/officeDocument/2006/relationships" r:id="rId6"/>
            </a:rPr>
            <a:t>Dossiers</a:t>
          </a:r>
          <a:r>
            <a:rPr lang="de-DE" sz="1100" kern="1200"/>
            <a:t> an, die sich für Unternehmen aber lohnen können.</a:t>
          </a:r>
        </a:p>
      </dsp:txBody>
      <dsp:txXfrm>
        <a:off x="7268269" y="1763106"/>
        <a:ext cx="1634162" cy="1638768"/>
      </dsp:txXfrm>
    </dsp:sp>
    <dsp:sp modelId="{C252E526-DEE0-4080-9A83-C1A65E360987}">
      <dsp:nvSpPr>
        <dsp:cNvPr id="0" name=""/>
        <dsp:cNvSpPr/>
      </dsp:nvSpPr>
      <dsp:spPr>
        <a:xfrm>
          <a:off x="9084005" y="917661"/>
          <a:ext cx="817081" cy="72"/>
        </a:xfrm>
        <a:prstGeom prst="rect">
          <a:avLst/>
        </a:prstGeom>
        <a:solidFill>
          <a:schemeClr val="accent2">
            <a:tint val="40000"/>
            <a:alpha val="90000"/>
            <a:hueOff val="8437749"/>
            <a:satOff val="-41457"/>
            <a:lumOff val="-2100"/>
            <a:alphaOff val="0"/>
          </a:schemeClr>
        </a:solidFill>
        <a:ln w="6350" cap="flat" cmpd="sng" algn="ctr">
          <a:solidFill>
            <a:schemeClr val="accent2">
              <a:tint val="40000"/>
              <a:alpha val="90000"/>
              <a:hueOff val="8437749"/>
              <a:satOff val="-41457"/>
              <a:lumOff val="-2100"/>
              <a:alphaOff val="0"/>
            </a:schemeClr>
          </a:solidFill>
          <a:prstDash val="solid"/>
          <a:miter lim="800000"/>
        </a:ln>
        <a:effectLst/>
      </dsp:spPr>
      <dsp:style>
        <a:lnRef idx="1">
          <a:scrgbClr r="0" g="0" b="0"/>
        </a:lnRef>
        <a:fillRef idx="1">
          <a:scrgbClr r="0" g="0" b="0"/>
        </a:fillRef>
        <a:effectRef idx="0">
          <a:scrgbClr r="0" g="0" b="0"/>
        </a:effectRef>
        <a:fontRef idx="minor"/>
      </dsp:style>
    </dsp:sp>
    <dsp:sp modelId="{3E4CB1A4-2F50-4350-940A-B5BEB83CEEE9}">
      <dsp:nvSpPr>
        <dsp:cNvPr id="0" name=""/>
        <dsp:cNvSpPr/>
      </dsp:nvSpPr>
      <dsp:spPr>
        <a:xfrm>
          <a:off x="9548109" y="564721"/>
          <a:ext cx="705953" cy="705953"/>
        </a:xfrm>
        <a:prstGeom prst="ellipse">
          <a:avLst/>
        </a:prstGeom>
        <a:gradFill rotWithShape="0">
          <a:gsLst>
            <a:gs pos="0">
              <a:schemeClr val="accent2">
                <a:hueOff val="8901526"/>
                <a:satOff val="-41920"/>
                <a:lumOff val="-196"/>
                <a:alphaOff val="0"/>
                <a:satMod val="103000"/>
                <a:lumMod val="102000"/>
                <a:tint val="94000"/>
              </a:schemeClr>
            </a:gs>
            <a:gs pos="50000">
              <a:schemeClr val="accent2">
                <a:hueOff val="8901526"/>
                <a:satOff val="-41920"/>
                <a:lumOff val="-196"/>
                <a:alphaOff val="0"/>
                <a:satMod val="110000"/>
                <a:lumMod val="100000"/>
                <a:shade val="100000"/>
              </a:schemeClr>
            </a:gs>
            <a:gs pos="100000">
              <a:schemeClr val="accent2">
                <a:hueOff val="8901526"/>
                <a:satOff val="-41920"/>
                <a:lumOff val="-196"/>
                <a:alphaOff val="0"/>
                <a:lumMod val="99000"/>
                <a:satMod val="120000"/>
                <a:shade val="78000"/>
              </a:schemeClr>
            </a:gs>
          </a:gsLst>
          <a:lin ang="5400000" scaled="0"/>
        </a:gradFill>
        <a:ln w="6350" cap="flat" cmpd="sng" algn="ctr">
          <a:solidFill>
            <a:schemeClr val="accent2">
              <a:hueOff val="8901526"/>
              <a:satOff val="-41920"/>
              <a:lumOff val="-196"/>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27395" tIns="27395" rIns="27395" bIns="27395" numCol="1" spcCol="1270" anchor="ctr" anchorCtr="0">
          <a:noAutofit/>
        </a:bodyPr>
        <a:lstStyle/>
        <a:p>
          <a:pPr marL="0" lvl="0" indent="0" algn="ctr" defTabSz="1289050">
            <a:lnSpc>
              <a:spcPct val="90000"/>
            </a:lnSpc>
            <a:spcBef>
              <a:spcPct val="0"/>
            </a:spcBef>
            <a:spcAft>
              <a:spcPct val="35000"/>
            </a:spcAft>
            <a:buNone/>
          </a:pPr>
          <a:r>
            <a:rPr lang="de-DE" sz="2900" kern="1200"/>
            <a:t>6</a:t>
          </a:r>
        </a:p>
      </dsp:txBody>
      <dsp:txXfrm>
        <a:off x="9651493" y="668105"/>
        <a:ext cx="499185" cy="499185"/>
      </dsp:txXfrm>
    </dsp:sp>
    <dsp:sp modelId="{95F4BC18-B2A7-440C-8962-4684EB401B75}">
      <dsp:nvSpPr>
        <dsp:cNvPr id="0" name=""/>
        <dsp:cNvSpPr/>
      </dsp:nvSpPr>
      <dsp:spPr>
        <a:xfrm>
          <a:off x="9084005" y="1436274"/>
          <a:ext cx="1634162" cy="1965600"/>
        </a:xfrm>
        <a:prstGeom prst="upArrowCallout">
          <a:avLst>
            <a:gd name="adj1" fmla="val 50000"/>
            <a:gd name="adj2" fmla="val 20000"/>
            <a:gd name="adj3" fmla="val 20000"/>
            <a:gd name="adj4" fmla="val 100000"/>
          </a:avLst>
        </a:prstGeom>
        <a:solidFill>
          <a:schemeClr val="accent2">
            <a:tint val="40000"/>
            <a:alpha val="90000"/>
            <a:hueOff val="9562782"/>
            <a:satOff val="-46985"/>
            <a:lumOff val="-2380"/>
            <a:alphaOff val="0"/>
          </a:schemeClr>
        </a:solidFill>
        <a:ln w="6350" cap="flat" cmpd="sng" algn="ctr">
          <a:solidFill>
            <a:schemeClr val="accent2">
              <a:tint val="40000"/>
              <a:alpha val="90000"/>
              <a:hueOff val="9562782"/>
              <a:satOff val="-46985"/>
              <a:lumOff val="-238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28905" tIns="165100" rIns="128905" bIns="165100" numCol="1" spcCol="1270" anchor="t" anchorCtr="0">
          <a:noAutofit/>
        </a:bodyPr>
        <a:lstStyle/>
        <a:p>
          <a:pPr marL="0" lvl="0" indent="0" algn="l" defTabSz="488950">
            <a:lnSpc>
              <a:spcPct val="90000"/>
            </a:lnSpc>
            <a:spcBef>
              <a:spcPct val="0"/>
            </a:spcBef>
            <a:spcAft>
              <a:spcPct val="35000"/>
            </a:spcAft>
            <a:buNone/>
          </a:pPr>
          <a:r>
            <a:rPr lang="de-DE" sz="1100" kern="1200"/>
            <a:t>Christian </a:t>
          </a:r>
          <a:r>
            <a:rPr lang="de-DE" sz="1100" kern="1200" err="1"/>
            <a:t>Buggisch</a:t>
          </a:r>
          <a:r>
            <a:rPr lang="de-DE" sz="1100" kern="1200"/>
            <a:t> schätzt immer zu Jahresbeginn </a:t>
          </a:r>
          <a:r>
            <a:rPr lang="de-DE" sz="1100" kern="1200">
              <a:hlinkClick xmlns:r="http://schemas.openxmlformats.org/officeDocument/2006/relationships" r:id="rId7"/>
            </a:rPr>
            <a:t>die </a:t>
          </a:r>
          <a:r>
            <a:rPr lang="de-DE" sz="1100" kern="1200" err="1">
              <a:hlinkClick xmlns:r="http://schemas.openxmlformats.org/officeDocument/2006/relationships" r:id="rId7"/>
            </a:rPr>
            <a:t>Social</a:t>
          </a:r>
          <a:r>
            <a:rPr lang="de-DE" sz="1100" kern="1200">
              <a:hlinkClick xmlns:r="http://schemas.openxmlformats.org/officeDocument/2006/relationships" r:id="rId7"/>
            </a:rPr>
            <a:t> Media Nutzung </a:t>
          </a:r>
          <a:r>
            <a:rPr lang="de-DE" sz="1100" kern="1200"/>
            <a:t>in Deutschland für das bevorstehende Jahr.</a:t>
          </a:r>
        </a:p>
      </dsp:txBody>
      <dsp:txXfrm>
        <a:off x="9084005" y="1763106"/>
        <a:ext cx="1634162" cy="163876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94F13E-F177-4513-9A8C-7CB770408B40}">
      <dsp:nvSpPr>
        <dsp:cNvPr id="0" name=""/>
        <dsp:cNvSpPr/>
      </dsp:nvSpPr>
      <dsp:spPr>
        <a:xfrm>
          <a:off x="0" y="0"/>
          <a:ext cx="1055370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A281874D-C2CB-4619-A88F-F6E356858982}">
      <dsp:nvSpPr>
        <dsp:cNvPr id="0" name=""/>
        <dsp:cNvSpPr/>
      </dsp:nvSpPr>
      <dsp:spPr>
        <a:xfrm>
          <a:off x="0" y="0"/>
          <a:ext cx="10553700" cy="8277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de-DE" sz="2100" kern="1200"/>
            <a:t>Worauf möchten wir uns fokussieren, was lassen wir außer Acht?</a:t>
          </a:r>
          <a:endParaRPr lang="en-US" sz="2100" kern="1200"/>
        </a:p>
      </dsp:txBody>
      <dsp:txXfrm>
        <a:off x="0" y="0"/>
        <a:ext cx="10553700" cy="827703"/>
      </dsp:txXfrm>
    </dsp:sp>
    <dsp:sp modelId="{63E93192-FD10-4037-BED7-586B2F976718}">
      <dsp:nvSpPr>
        <dsp:cNvPr id="0" name=""/>
        <dsp:cNvSpPr/>
      </dsp:nvSpPr>
      <dsp:spPr>
        <a:xfrm>
          <a:off x="0" y="827703"/>
          <a:ext cx="10553700" cy="0"/>
        </a:xfrm>
        <a:prstGeom prst="line">
          <a:avLst/>
        </a:prstGeom>
        <a:solidFill>
          <a:schemeClr val="accent2">
            <a:hueOff val="2967175"/>
            <a:satOff val="-13973"/>
            <a:lumOff val="-65"/>
            <a:alphaOff val="0"/>
          </a:schemeClr>
        </a:solidFill>
        <a:ln w="12700" cap="flat" cmpd="sng" algn="ctr">
          <a:solidFill>
            <a:schemeClr val="accent2">
              <a:hueOff val="2967175"/>
              <a:satOff val="-13973"/>
              <a:lumOff val="-65"/>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54CD1768-B7A4-440B-97D9-C856023D3524}">
      <dsp:nvSpPr>
        <dsp:cNvPr id="0" name=""/>
        <dsp:cNvSpPr/>
      </dsp:nvSpPr>
      <dsp:spPr>
        <a:xfrm>
          <a:off x="0" y="827703"/>
          <a:ext cx="10553700" cy="8277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de-DE" sz="2100" kern="1200"/>
            <a:t>Welche Ressourcen setzen wir wofür ein, was machen wir nicht?</a:t>
          </a:r>
          <a:endParaRPr lang="en-US" sz="2100" kern="1200"/>
        </a:p>
      </dsp:txBody>
      <dsp:txXfrm>
        <a:off x="0" y="827703"/>
        <a:ext cx="10553700" cy="827703"/>
      </dsp:txXfrm>
    </dsp:sp>
    <dsp:sp modelId="{7CDFECD2-AB41-49B2-B398-7AD26FCE7DF9}">
      <dsp:nvSpPr>
        <dsp:cNvPr id="0" name=""/>
        <dsp:cNvSpPr/>
      </dsp:nvSpPr>
      <dsp:spPr>
        <a:xfrm>
          <a:off x="0" y="1655407"/>
          <a:ext cx="10553700" cy="0"/>
        </a:xfrm>
        <a:prstGeom prst="line">
          <a:avLst/>
        </a:prstGeom>
        <a:solidFill>
          <a:schemeClr val="accent2">
            <a:hueOff val="5934351"/>
            <a:satOff val="-27947"/>
            <a:lumOff val="-131"/>
            <a:alphaOff val="0"/>
          </a:schemeClr>
        </a:solidFill>
        <a:ln w="12700" cap="flat" cmpd="sng" algn="ctr">
          <a:solidFill>
            <a:schemeClr val="accent2">
              <a:hueOff val="5934351"/>
              <a:satOff val="-27947"/>
              <a:lumOff val="-131"/>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F94DF54E-4C4D-4B7C-A1CD-C51B4CCDD095}">
      <dsp:nvSpPr>
        <dsp:cNvPr id="0" name=""/>
        <dsp:cNvSpPr/>
      </dsp:nvSpPr>
      <dsp:spPr>
        <a:xfrm>
          <a:off x="0" y="1655407"/>
          <a:ext cx="10553700" cy="8277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de-DE" sz="2100" kern="1200"/>
            <a:t>Welchen Weg beschreiten wir, um einen dauerhaften und schwer nachahmbaren Wettbewerbsvorteil zu erreichen? Welche anderen Wege beschreiten wir nicht?</a:t>
          </a:r>
          <a:endParaRPr lang="en-US" sz="2100" kern="1200"/>
        </a:p>
      </dsp:txBody>
      <dsp:txXfrm>
        <a:off x="0" y="1655407"/>
        <a:ext cx="10553700" cy="827703"/>
      </dsp:txXfrm>
    </dsp:sp>
    <dsp:sp modelId="{43150A4D-8C26-4728-9C90-7CF914F8614A}">
      <dsp:nvSpPr>
        <dsp:cNvPr id="0" name=""/>
        <dsp:cNvSpPr/>
      </dsp:nvSpPr>
      <dsp:spPr>
        <a:xfrm>
          <a:off x="0" y="2483111"/>
          <a:ext cx="10553700" cy="0"/>
        </a:xfrm>
        <a:prstGeom prst="line">
          <a:avLst/>
        </a:prstGeom>
        <a:solidFill>
          <a:schemeClr val="accent2">
            <a:hueOff val="8901526"/>
            <a:satOff val="-41920"/>
            <a:lumOff val="-196"/>
            <a:alphaOff val="0"/>
          </a:schemeClr>
        </a:solidFill>
        <a:ln w="12700" cap="flat" cmpd="sng" algn="ctr">
          <a:solidFill>
            <a:schemeClr val="accent2">
              <a:hueOff val="8901526"/>
              <a:satOff val="-41920"/>
              <a:lumOff val="-196"/>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89DCE6FA-8804-41B2-A9AE-94F3BBAD8AE9}">
      <dsp:nvSpPr>
        <dsp:cNvPr id="0" name=""/>
        <dsp:cNvSpPr/>
      </dsp:nvSpPr>
      <dsp:spPr>
        <a:xfrm>
          <a:off x="0" y="2483111"/>
          <a:ext cx="10553700" cy="8277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de-DE" sz="2100" kern="1200"/>
            <a:t>Wie begründen wir, warum wir genau das tun, was wir tun? </a:t>
          </a:r>
          <a:endParaRPr lang="en-US" sz="2100" kern="1200"/>
        </a:p>
      </dsp:txBody>
      <dsp:txXfrm>
        <a:off x="0" y="2483111"/>
        <a:ext cx="10553700" cy="827703"/>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7620EE-E617-4EF6-AACA-4809B15F60AC}">
      <dsp:nvSpPr>
        <dsp:cNvPr id="0" name=""/>
        <dsp:cNvSpPr/>
      </dsp:nvSpPr>
      <dsp:spPr>
        <a:xfrm>
          <a:off x="0" y="665998"/>
          <a:ext cx="1649015" cy="1978818"/>
        </a:xfrm>
        <a:prstGeom prst="rect">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162886" tIns="0" rIns="162886" bIns="330200" numCol="1" spcCol="1270" anchor="t" anchorCtr="0">
          <a:noAutofit/>
        </a:bodyPr>
        <a:lstStyle/>
        <a:p>
          <a:pPr marL="0" lvl="0" indent="0" algn="l" defTabSz="488950">
            <a:lnSpc>
              <a:spcPct val="90000"/>
            </a:lnSpc>
            <a:spcBef>
              <a:spcPct val="0"/>
            </a:spcBef>
            <a:spcAft>
              <a:spcPct val="35000"/>
            </a:spcAft>
            <a:buNone/>
          </a:pPr>
          <a:r>
            <a:rPr lang="de-DE" sz="1100" b="1" kern="1200"/>
            <a:t>Mitarbeitende ermutigen, </a:t>
          </a:r>
          <a:br>
            <a:rPr lang="de-DE" sz="1100" b="1" kern="1200"/>
          </a:br>
          <a:r>
            <a:rPr lang="de-DE" sz="1100" b="1" kern="1200"/>
            <a:t>sich mit der Unternehmensseite zu verbinden</a:t>
          </a:r>
          <a:endParaRPr lang="en-US" sz="1100" kern="1200"/>
        </a:p>
      </dsp:txBody>
      <dsp:txXfrm>
        <a:off x="0" y="1457526"/>
        <a:ext cx="1649015" cy="1187291"/>
      </dsp:txXfrm>
    </dsp:sp>
    <dsp:sp modelId="{8E8B03D7-9FFB-4515-B6CA-1FD04B50E3F7}">
      <dsp:nvSpPr>
        <dsp:cNvPr id="0" name=""/>
        <dsp:cNvSpPr/>
      </dsp:nvSpPr>
      <dsp:spPr>
        <a:xfrm>
          <a:off x="0" y="665998"/>
          <a:ext cx="1649015" cy="791527"/>
        </a:xfrm>
        <a:prstGeom prst="rect">
          <a:avLst/>
        </a:prstGeom>
        <a:noFill/>
        <a:ln w="12700" cap="flat" cmpd="sng" algn="ctr">
          <a:noFill/>
          <a:prstDash val="solid"/>
          <a:miter lim="800000"/>
        </a:ln>
        <a:effectLst/>
        <a:sp3d/>
      </dsp:spPr>
      <dsp:style>
        <a:lnRef idx="2">
          <a:scrgbClr r="0" g="0" b="0"/>
        </a:lnRef>
        <a:fillRef idx="1">
          <a:scrgbClr r="0" g="0" b="0"/>
        </a:fillRef>
        <a:effectRef idx="1">
          <a:scrgbClr r="0" g="0" b="0"/>
        </a:effectRef>
        <a:fontRef idx="minor">
          <a:schemeClr val="lt1"/>
        </a:fontRef>
      </dsp:style>
      <dsp:txBody>
        <a:bodyPr spcFirstLastPara="0" vert="horz" wrap="square" lIns="162886" tIns="165100" rIns="162886" bIns="165100" numCol="1" spcCol="1270" anchor="ctr" anchorCtr="0">
          <a:noAutofit/>
        </a:bodyPr>
        <a:lstStyle/>
        <a:p>
          <a:pPr marL="0" lvl="0" indent="0" algn="l" defTabSz="1333500">
            <a:lnSpc>
              <a:spcPct val="90000"/>
            </a:lnSpc>
            <a:spcBef>
              <a:spcPct val="0"/>
            </a:spcBef>
            <a:spcAft>
              <a:spcPct val="35000"/>
            </a:spcAft>
            <a:buNone/>
          </a:pPr>
          <a:r>
            <a:rPr lang="en-US" sz="3000" kern="1200"/>
            <a:t>01</a:t>
          </a:r>
        </a:p>
      </dsp:txBody>
      <dsp:txXfrm>
        <a:off x="0" y="665998"/>
        <a:ext cx="1649015" cy="791527"/>
      </dsp:txXfrm>
    </dsp:sp>
    <dsp:sp modelId="{ADE4406C-F8C9-4F5D-A6C7-65F474295041}">
      <dsp:nvSpPr>
        <dsp:cNvPr id="0" name=""/>
        <dsp:cNvSpPr/>
      </dsp:nvSpPr>
      <dsp:spPr>
        <a:xfrm>
          <a:off x="1780936" y="665998"/>
          <a:ext cx="1649015" cy="1978818"/>
        </a:xfrm>
        <a:prstGeom prst="rect">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162886" tIns="0" rIns="162886" bIns="330200" numCol="1" spcCol="1270" anchor="t" anchorCtr="0">
          <a:noAutofit/>
        </a:bodyPr>
        <a:lstStyle/>
        <a:p>
          <a:pPr marL="0" lvl="0" indent="0" algn="l" defTabSz="488950">
            <a:lnSpc>
              <a:spcPct val="90000"/>
            </a:lnSpc>
            <a:spcBef>
              <a:spcPct val="0"/>
            </a:spcBef>
            <a:spcAft>
              <a:spcPct val="35000"/>
            </a:spcAft>
            <a:buNone/>
          </a:pPr>
          <a:r>
            <a:rPr lang="de-DE" sz="1100" b="1" kern="1200"/>
            <a:t>Regelmäßig relevante Inhalte veröffentlichen, um sich als Experte zu positionieren.</a:t>
          </a:r>
          <a:endParaRPr lang="en-US" sz="1100" kern="1200"/>
        </a:p>
      </dsp:txBody>
      <dsp:txXfrm>
        <a:off x="1780936" y="1457526"/>
        <a:ext cx="1649015" cy="1187291"/>
      </dsp:txXfrm>
    </dsp:sp>
    <dsp:sp modelId="{99F6D5D5-E1FF-4F64-90B1-8A71A60CD6E0}">
      <dsp:nvSpPr>
        <dsp:cNvPr id="0" name=""/>
        <dsp:cNvSpPr/>
      </dsp:nvSpPr>
      <dsp:spPr>
        <a:xfrm>
          <a:off x="1780936" y="665998"/>
          <a:ext cx="1649015" cy="791527"/>
        </a:xfrm>
        <a:prstGeom prst="rect">
          <a:avLst/>
        </a:prstGeom>
        <a:noFill/>
        <a:ln w="12700" cap="flat" cmpd="sng" algn="ctr">
          <a:noFill/>
          <a:prstDash val="solid"/>
          <a:miter lim="800000"/>
        </a:ln>
        <a:effectLst/>
        <a:sp3d/>
      </dsp:spPr>
      <dsp:style>
        <a:lnRef idx="2">
          <a:scrgbClr r="0" g="0" b="0"/>
        </a:lnRef>
        <a:fillRef idx="1">
          <a:scrgbClr r="0" g="0" b="0"/>
        </a:fillRef>
        <a:effectRef idx="1">
          <a:scrgbClr r="0" g="0" b="0"/>
        </a:effectRef>
        <a:fontRef idx="minor">
          <a:schemeClr val="lt1"/>
        </a:fontRef>
      </dsp:style>
      <dsp:txBody>
        <a:bodyPr spcFirstLastPara="0" vert="horz" wrap="square" lIns="162886" tIns="165100" rIns="162886" bIns="165100" numCol="1" spcCol="1270" anchor="ctr" anchorCtr="0">
          <a:noAutofit/>
        </a:bodyPr>
        <a:lstStyle/>
        <a:p>
          <a:pPr marL="0" lvl="0" indent="0" algn="l" defTabSz="1333500">
            <a:lnSpc>
              <a:spcPct val="90000"/>
            </a:lnSpc>
            <a:spcBef>
              <a:spcPct val="0"/>
            </a:spcBef>
            <a:spcAft>
              <a:spcPct val="35000"/>
            </a:spcAft>
            <a:buNone/>
          </a:pPr>
          <a:r>
            <a:rPr lang="en-US" sz="3000" kern="1200"/>
            <a:t>02</a:t>
          </a:r>
        </a:p>
      </dsp:txBody>
      <dsp:txXfrm>
        <a:off x="1780936" y="665998"/>
        <a:ext cx="1649015" cy="791527"/>
      </dsp:txXfrm>
    </dsp:sp>
    <dsp:sp modelId="{6977013F-BB60-44E5-BCD3-5A2480478AAC}">
      <dsp:nvSpPr>
        <dsp:cNvPr id="0" name=""/>
        <dsp:cNvSpPr/>
      </dsp:nvSpPr>
      <dsp:spPr>
        <a:xfrm>
          <a:off x="3561873" y="665998"/>
          <a:ext cx="1649015" cy="1978818"/>
        </a:xfrm>
        <a:prstGeom prst="rect">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162886" tIns="0" rIns="162886" bIns="330200" numCol="1" spcCol="1270" anchor="t" anchorCtr="0">
          <a:noAutofit/>
        </a:bodyPr>
        <a:lstStyle/>
        <a:p>
          <a:pPr marL="0" lvl="0" indent="0" algn="l" defTabSz="488950">
            <a:lnSpc>
              <a:spcPct val="90000"/>
            </a:lnSpc>
            <a:spcBef>
              <a:spcPct val="0"/>
            </a:spcBef>
            <a:spcAft>
              <a:spcPct val="35000"/>
            </a:spcAft>
            <a:buNone/>
          </a:pPr>
          <a:r>
            <a:rPr lang="de-DE" sz="1100" b="1" kern="1200"/>
            <a:t>Rich Media einbinden – Bilder, Videos, Grafiken, Das erhöht die Sichtbarkeit.</a:t>
          </a:r>
          <a:endParaRPr lang="en-US" sz="1100" kern="1200"/>
        </a:p>
      </dsp:txBody>
      <dsp:txXfrm>
        <a:off x="3561873" y="1457526"/>
        <a:ext cx="1649015" cy="1187291"/>
      </dsp:txXfrm>
    </dsp:sp>
    <dsp:sp modelId="{07F29704-751F-4513-B225-C6184454A393}">
      <dsp:nvSpPr>
        <dsp:cNvPr id="0" name=""/>
        <dsp:cNvSpPr/>
      </dsp:nvSpPr>
      <dsp:spPr>
        <a:xfrm>
          <a:off x="3561873" y="665998"/>
          <a:ext cx="1649015" cy="791527"/>
        </a:xfrm>
        <a:prstGeom prst="rect">
          <a:avLst/>
        </a:prstGeom>
        <a:noFill/>
        <a:ln w="12700" cap="flat" cmpd="sng" algn="ctr">
          <a:noFill/>
          <a:prstDash val="solid"/>
          <a:miter lim="800000"/>
        </a:ln>
        <a:effectLst/>
        <a:sp3d/>
      </dsp:spPr>
      <dsp:style>
        <a:lnRef idx="2">
          <a:scrgbClr r="0" g="0" b="0"/>
        </a:lnRef>
        <a:fillRef idx="1">
          <a:scrgbClr r="0" g="0" b="0"/>
        </a:fillRef>
        <a:effectRef idx="1">
          <a:scrgbClr r="0" g="0" b="0"/>
        </a:effectRef>
        <a:fontRef idx="minor">
          <a:schemeClr val="lt1"/>
        </a:fontRef>
      </dsp:style>
      <dsp:txBody>
        <a:bodyPr spcFirstLastPara="0" vert="horz" wrap="square" lIns="162886" tIns="165100" rIns="162886" bIns="165100" numCol="1" spcCol="1270" anchor="ctr" anchorCtr="0">
          <a:noAutofit/>
        </a:bodyPr>
        <a:lstStyle/>
        <a:p>
          <a:pPr marL="0" lvl="0" indent="0" algn="l" defTabSz="1333500">
            <a:lnSpc>
              <a:spcPct val="90000"/>
            </a:lnSpc>
            <a:spcBef>
              <a:spcPct val="0"/>
            </a:spcBef>
            <a:spcAft>
              <a:spcPct val="35000"/>
            </a:spcAft>
            <a:buNone/>
          </a:pPr>
          <a:r>
            <a:rPr lang="en-US" sz="3000" kern="1200"/>
            <a:t>03</a:t>
          </a:r>
        </a:p>
      </dsp:txBody>
      <dsp:txXfrm>
        <a:off x="3561873" y="665998"/>
        <a:ext cx="1649015" cy="791527"/>
      </dsp:txXfrm>
    </dsp:sp>
    <dsp:sp modelId="{A07BF809-5A40-442D-8D25-75979794B08A}">
      <dsp:nvSpPr>
        <dsp:cNvPr id="0" name=""/>
        <dsp:cNvSpPr/>
      </dsp:nvSpPr>
      <dsp:spPr>
        <a:xfrm>
          <a:off x="5342810" y="665998"/>
          <a:ext cx="1649015" cy="1978818"/>
        </a:xfrm>
        <a:prstGeom prst="rect">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162886" tIns="0" rIns="162886" bIns="330200" numCol="1" spcCol="1270" anchor="t" anchorCtr="0">
          <a:noAutofit/>
        </a:bodyPr>
        <a:lstStyle/>
        <a:p>
          <a:pPr marL="0" lvl="0" indent="0" algn="l" defTabSz="488950">
            <a:lnSpc>
              <a:spcPct val="90000"/>
            </a:lnSpc>
            <a:spcBef>
              <a:spcPct val="0"/>
            </a:spcBef>
            <a:spcAft>
              <a:spcPct val="35000"/>
            </a:spcAft>
            <a:buNone/>
          </a:pPr>
          <a:r>
            <a:rPr lang="de-DE" sz="1100" b="1" kern="1200"/>
            <a:t>Die Vorteile von LinkedIn-Gruppen nutzen: um über Branchenthemen zu diskutieren.</a:t>
          </a:r>
          <a:endParaRPr lang="en-US" sz="1100" kern="1200"/>
        </a:p>
      </dsp:txBody>
      <dsp:txXfrm>
        <a:off x="5342810" y="1457526"/>
        <a:ext cx="1649015" cy="1187291"/>
      </dsp:txXfrm>
    </dsp:sp>
    <dsp:sp modelId="{62545539-B1A3-4520-97B8-B857A4B84761}">
      <dsp:nvSpPr>
        <dsp:cNvPr id="0" name=""/>
        <dsp:cNvSpPr/>
      </dsp:nvSpPr>
      <dsp:spPr>
        <a:xfrm>
          <a:off x="5342810" y="665998"/>
          <a:ext cx="1649015" cy="791527"/>
        </a:xfrm>
        <a:prstGeom prst="rect">
          <a:avLst/>
        </a:prstGeom>
        <a:noFill/>
        <a:ln w="12700" cap="flat" cmpd="sng" algn="ctr">
          <a:noFill/>
          <a:prstDash val="solid"/>
          <a:miter lim="800000"/>
        </a:ln>
        <a:effectLst/>
        <a:sp3d/>
      </dsp:spPr>
      <dsp:style>
        <a:lnRef idx="2">
          <a:scrgbClr r="0" g="0" b="0"/>
        </a:lnRef>
        <a:fillRef idx="1">
          <a:scrgbClr r="0" g="0" b="0"/>
        </a:fillRef>
        <a:effectRef idx="1">
          <a:scrgbClr r="0" g="0" b="0"/>
        </a:effectRef>
        <a:fontRef idx="minor">
          <a:schemeClr val="lt1"/>
        </a:fontRef>
      </dsp:style>
      <dsp:txBody>
        <a:bodyPr spcFirstLastPara="0" vert="horz" wrap="square" lIns="162886" tIns="165100" rIns="162886" bIns="165100" numCol="1" spcCol="1270" anchor="ctr" anchorCtr="0">
          <a:noAutofit/>
        </a:bodyPr>
        <a:lstStyle/>
        <a:p>
          <a:pPr marL="0" lvl="0" indent="0" algn="l" defTabSz="1333500">
            <a:lnSpc>
              <a:spcPct val="90000"/>
            </a:lnSpc>
            <a:spcBef>
              <a:spcPct val="0"/>
            </a:spcBef>
            <a:spcAft>
              <a:spcPct val="35000"/>
            </a:spcAft>
            <a:buNone/>
          </a:pPr>
          <a:r>
            <a:rPr lang="en-US" sz="3000" kern="1200"/>
            <a:t>04</a:t>
          </a:r>
        </a:p>
      </dsp:txBody>
      <dsp:txXfrm>
        <a:off x="5342810" y="665998"/>
        <a:ext cx="1649015" cy="791527"/>
      </dsp:txXfrm>
    </dsp:sp>
    <dsp:sp modelId="{407BC973-52D5-4C51-A508-FD0377666AF6}">
      <dsp:nvSpPr>
        <dsp:cNvPr id="0" name=""/>
        <dsp:cNvSpPr/>
      </dsp:nvSpPr>
      <dsp:spPr>
        <a:xfrm>
          <a:off x="7123747" y="665998"/>
          <a:ext cx="1649015" cy="1978818"/>
        </a:xfrm>
        <a:prstGeom prst="rect">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162886" tIns="0" rIns="162886" bIns="330200" numCol="1" spcCol="1270" anchor="t" anchorCtr="0">
          <a:noAutofit/>
        </a:bodyPr>
        <a:lstStyle/>
        <a:p>
          <a:pPr marL="0" lvl="0" indent="0" algn="l" defTabSz="488950">
            <a:lnSpc>
              <a:spcPct val="90000"/>
            </a:lnSpc>
            <a:spcBef>
              <a:spcPct val="0"/>
            </a:spcBef>
            <a:spcAft>
              <a:spcPct val="35000"/>
            </a:spcAft>
            <a:buNone/>
          </a:pPr>
          <a:r>
            <a:rPr lang="de-DE" sz="1100" b="1" kern="1200"/>
            <a:t>Showcase Pages ausprobieren. Damit werden </a:t>
          </a:r>
          <a:r>
            <a:rPr lang="de-DE" sz="1100" b="1" u="none" kern="1200"/>
            <a:t>Submarken hervorgehoben.</a:t>
          </a:r>
          <a:endParaRPr lang="en-US" sz="1100" b="1" kern="1200"/>
        </a:p>
      </dsp:txBody>
      <dsp:txXfrm>
        <a:off x="7123747" y="1457526"/>
        <a:ext cx="1649015" cy="1187291"/>
      </dsp:txXfrm>
    </dsp:sp>
    <dsp:sp modelId="{5C6A6F3C-52EE-4D3F-8545-9B4FEA31115A}">
      <dsp:nvSpPr>
        <dsp:cNvPr id="0" name=""/>
        <dsp:cNvSpPr/>
      </dsp:nvSpPr>
      <dsp:spPr>
        <a:xfrm>
          <a:off x="7123747" y="665998"/>
          <a:ext cx="1649015" cy="791527"/>
        </a:xfrm>
        <a:prstGeom prst="rect">
          <a:avLst/>
        </a:prstGeom>
        <a:noFill/>
        <a:ln w="12700" cap="flat" cmpd="sng" algn="ctr">
          <a:noFill/>
          <a:prstDash val="solid"/>
          <a:miter lim="800000"/>
        </a:ln>
        <a:effectLst/>
        <a:sp3d/>
      </dsp:spPr>
      <dsp:style>
        <a:lnRef idx="2">
          <a:scrgbClr r="0" g="0" b="0"/>
        </a:lnRef>
        <a:fillRef idx="1">
          <a:scrgbClr r="0" g="0" b="0"/>
        </a:fillRef>
        <a:effectRef idx="1">
          <a:scrgbClr r="0" g="0" b="0"/>
        </a:effectRef>
        <a:fontRef idx="minor">
          <a:schemeClr val="lt1"/>
        </a:fontRef>
      </dsp:style>
      <dsp:txBody>
        <a:bodyPr spcFirstLastPara="0" vert="horz" wrap="square" lIns="162886" tIns="165100" rIns="162886" bIns="165100" numCol="1" spcCol="1270" anchor="ctr" anchorCtr="0">
          <a:noAutofit/>
        </a:bodyPr>
        <a:lstStyle/>
        <a:p>
          <a:pPr marL="0" lvl="0" indent="0" algn="l" defTabSz="1333500">
            <a:lnSpc>
              <a:spcPct val="90000"/>
            </a:lnSpc>
            <a:spcBef>
              <a:spcPct val="0"/>
            </a:spcBef>
            <a:spcAft>
              <a:spcPct val="35000"/>
            </a:spcAft>
            <a:buNone/>
          </a:pPr>
          <a:r>
            <a:rPr lang="en-US" sz="3000" kern="1200"/>
            <a:t>05</a:t>
          </a:r>
        </a:p>
      </dsp:txBody>
      <dsp:txXfrm>
        <a:off x="7123747" y="665998"/>
        <a:ext cx="1649015" cy="791527"/>
      </dsp:txXfrm>
    </dsp:sp>
    <dsp:sp modelId="{B307D385-78DA-45A4-8DB6-B72170BB7D15}">
      <dsp:nvSpPr>
        <dsp:cNvPr id="0" name=""/>
        <dsp:cNvSpPr/>
      </dsp:nvSpPr>
      <dsp:spPr>
        <a:xfrm>
          <a:off x="8904684" y="665998"/>
          <a:ext cx="1649015" cy="1978818"/>
        </a:xfrm>
        <a:prstGeom prst="rect">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162886" tIns="0" rIns="162886" bIns="330200" numCol="1" spcCol="1270" anchor="t" anchorCtr="0">
          <a:noAutofit/>
        </a:bodyPr>
        <a:lstStyle/>
        <a:p>
          <a:pPr marL="0" lvl="0" indent="0" algn="l" defTabSz="488950">
            <a:lnSpc>
              <a:spcPct val="90000"/>
            </a:lnSpc>
            <a:spcBef>
              <a:spcPct val="0"/>
            </a:spcBef>
            <a:spcAft>
              <a:spcPct val="35000"/>
            </a:spcAft>
            <a:buNone/>
          </a:pPr>
          <a:r>
            <a:rPr lang="de-DE" sz="1100" b="1" u="none" kern="1200"/>
            <a:t>Global und national mit mehrsprachigen Tools agieren, Geo-Targeting.</a:t>
          </a:r>
          <a:endParaRPr lang="en-US" sz="1100" b="1" kern="1200"/>
        </a:p>
      </dsp:txBody>
      <dsp:txXfrm>
        <a:off x="8904684" y="1457526"/>
        <a:ext cx="1649015" cy="1187291"/>
      </dsp:txXfrm>
    </dsp:sp>
    <dsp:sp modelId="{84EEAB91-AE78-43A6-AE64-D5E5E234CC5F}">
      <dsp:nvSpPr>
        <dsp:cNvPr id="0" name=""/>
        <dsp:cNvSpPr/>
      </dsp:nvSpPr>
      <dsp:spPr>
        <a:xfrm>
          <a:off x="8904684" y="665998"/>
          <a:ext cx="1649015" cy="791527"/>
        </a:xfrm>
        <a:prstGeom prst="rect">
          <a:avLst/>
        </a:prstGeom>
        <a:noFill/>
        <a:ln w="12700" cap="flat" cmpd="sng" algn="ctr">
          <a:noFill/>
          <a:prstDash val="solid"/>
          <a:miter lim="800000"/>
        </a:ln>
        <a:effectLst/>
        <a:sp3d/>
      </dsp:spPr>
      <dsp:style>
        <a:lnRef idx="2">
          <a:scrgbClr r="0" g="0" b="0"/>
        </a:lnRef>
        <a:fillRef idx="1">
          <a:scrgbClr r="0" g="0" b="0"/>
        </a:fillRef>
        <a:effectRef idx="1">
          <a:scrgbClr r="0" g="0" b="0"/>
        </a:effectRef>
        <a:fontRef idx="minor">
          <a:schemeClr val="lt1"/>
        </a:fontRef>
      </dsp:style>
      <dsp:txBody>
        <a:bodyPr spcFirstLastPara="0" vert="horz" wrap="square" lIns="162886" tIns="165100" rIns="162886" bIns="165100" numCol="1" spcCol="1270" anchor="ctr" anchorCtr="0">
          <a:noAutofit/>
        </a:bodyPr>
        <a:lstStyle/>
        <a:p>
          <a:pPr marL="0" lvl="0" indent="0" algn="l" defTabSz="1333500">
            <a:lnSpc>
              <a:spcPct val="90000"/>
            </a:lnSpc>
            <a:spcBef>
              <a:spcPct val="0"/>
            </a:spcBef>
            <a:spcAft>
              <a:spcPct val="35000"/>
            </a:spcAft>
            <a:buNone/>
          </a:pPr>
          <a:r>
            <a:rPr lang="de-DE" sz="3000" kern="1200"/>
            <a:t>06</a:t>
          </a:r>
        </a:p>
      </dsp:txBody>
      <dsp:txXfrm>
        <a:off x="8904684" y="665998"/>
        <a:ext cx="1649015" cy="791527"/>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670D28-9184-4E9D-8B5A-983A4B3765F9}">
      <dsp:nvSpPr>
        <dsp:cNvPr id="0" name=""/>
        <dsp:cNvSpPr/>
      </dsp:nvSpPr>
      <dsp:spPr>
        <a:xfrm>
          <a:off x="0" y="531"/>
          <a:ext cx="10515600" cy="124293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880A1AC-70B2-4914-9DB7-E9EA2AF88484}">
      <dsp:nvSpPr>
        <dsp:cNvPr id="0" name=""/>
        <dsp:cNvSpPr/>
      </dsp:nvSpPr>
      <dsp:spPr>
        <a:xfrm>
          <a:off x="375988" y="280191"/>
          <a:ext cx="683614" cy="68361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CB872F7-E287-4181-8644-004D64E9855D}">
      <dsp:nvSpPr>
        <dsp:cNvPr id="0" name=""/>
        <dsp:cNvSpPr/>
      </dsp:nvSpPr>
      <dsp:spPr>
        <a:xfrm>
          <a:off x="1435590" y="531"/>
          <a:ext cx="908000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800100">
            <a:lnSpc>
              <a:spcPct val="100000"/>
            </a:lnSpc>
            <a:spcBef>
              <a:spcPct val="0"/>
            </a:spcBef>
            <a:spcAft>
              <a:spcPct val="35000"/>
            </a:spcAft>
            <a:buNone/>
          </a:pPr>
          <a:r>
            <a:rPr lang="de-DE" sz="1800" kern="1200"/>
            <a:t>Zielgruppen erreichen über unterschiedliche Medien. Mit aktiver Pressearbeit erreichen wir sowohl direkt Interessierte und Betroffene vor Ort sowie eine breite Öffentlichkeit. </a:t>
          </a:r>
          <a:endParaRPr lang="en-US" sz="1800" kern="1200"/>
        </a:p>
      </dsp:txBody>
      <dsp:txXfrm>
        <a:off x="1435590" y="531"/>
        <a:ext cx="9080009" cy="1242935"/>
      </dsp:txXfrm>
    </dsp:sp>
    <dsp:sp modelId="{EF959EF8-1417-4C2D-AB0E-90ACF8E13EB5}">
      <dsp:nvSpPr>
        <dsp:cNvPr id="0" name=""/>
        <dsp:cNvSpPr/>
      </dsp:nvSpPr>
      <dsp:spPr>
        <a:xfrm>
          <a:off x="0" y="1554201"/>
          <a:ext cx="10515600" cy="124293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BB66C89-F0F4-4969-B8F4-810D59E6831D}">
      <dsp:nvSpPr>
        <dsp:cNvPr id="0" name=""/>
        <dsp:cNvSpPr/>
      </dsp:nvSpPr>
      <dsp:spPr>
        <a:xfrm>
          <a:off x="375988" y="1833861"/>
          <a:ext cx="683614" cy="68361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82DC332-BD07-4B73-849B-EC0D1867C0A9}">
      <dsp:nvSpPr>
        <dsp:cNvPr id="0" name=""/>
        <dsp:cNvSpPr/>
      </dsp:nvSpPr>
      <dsp:spPr>
        <a:xfrm>
          <a:off x="1435590" y="1554201"/>
          <a:ext cx="908000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800100">
            <a:lnSpc>
              <a:spcPct val="100000"/>
            </a:lnSpc>
            <a:spcBef>
              <a:spcPct val="0"/>
            </a:spcBef>
            <a:spcAft>
              <a:spcPct val="35000"/>
            </a:spcAft>
            <a:buNone/>
          </a:pPr>
          <a:r>
            <a:rPr lang="de-DE" sz="1800" kern="1200"/>
            <a:t>Unterstützer gewinnen und Mitstreiter aktivieren. Dazu müssen wir der Öffentlichkeit vermitteln, welche Ziele wir verfolgen, wie wir vorgehen und welchen Nutzen wir produzieren. Durch Transparenz erhalten wir  Verständnis und Unterstützung.</a:t>
          </a:r>
          <a:endParaRPr lang="en-US" sz="1800" kern="1200"/>
        </a:p>
      </dsp:txBody>
      <dsp:txXfrm>
        <a:off x="1435590" y="1554201"/>
        <a:ext cx="9080009" cy="1242935"/>
      </dsp:txXfrm>
    </dsp:sp>
    <dsp:sp modelId="{990E1EC4-3358-4BA1-91D3-E8E830235768}">
      <dsp:nvSpPr>
        <dsp:cNvPr id="0" name=""/>
        <dsp:cNvSpPr/>
      </dsp:nvSpPr>
      <dsp:spPr>
        <a:xfrm>
          <a:off x="0" y="3107870"/>
          <a:ext cx="10515600" cy="124293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2669DD7-E11A-409C-9E8C-0F16E2DCE94F}">
      <dsp:nvSpPr>
        <dsp:cNvPr id="0" name=""/>
        <dsp:cNvSpPr/>
      </dsp:nvSpPr>
      <dsp:spPr>
        <a:xfrm>
          <a:off x="375988" y="3387531"/>
          <a:ext cx="683614" cy="68361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DB8F11C-C33B-4CDB-BBC9-3A75189DFE0B}">
      <dsp:nvSpPr>
        <dsp:cNvPr id="0" name=""/>
        <dsp:cNvSpPr/>
      </dsp:nvSpPr>
      <dsp:spPr>
        <a:xfrm>
          <a:off x="1435590" y="3107870"/>
          <a:ext cx="908000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800100">
            <a:lnSpc>
              <a:spcPct val="100000"/>
            </a:lnSpc>
            <a:spcBef>
              <a:spcPct val="0"/>
            </a:spcBef>
            <a:spcAft>
              <a:spcPct val="35000"/>
            </a:spcAft>
            <a:buNone/>
          </a:pPr>
          <a:r>
            <a:rPr lang="de-DE" sz="1800" kern="1200"/>
            <a:t>Wahrgenommen werden: Jede Berichterstattung hilft, uns und unser Anliegen zu erklären, zu präsentieren und es dadurch im Bewusstsein der Menschen zu verankern. </a:t>
          </a:r>
          <a:endParaRPr lang="en-US" sz="1800" kern="1200"/>
        </a:p>
      </dsp:txBody>
      <dsp:txXfrm>
        <a:off x="1435590" y="3107870"/>
        <a:ext cx="9080009" cy="1242935"/>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E36168-FEE0-47AE-BFC8-4D2CF1B00DF6}">
      <dsp:nvSpPr>
        <dsp:cNvPr id="0" name=""/>
        <dsp:cNvSpPr/>
      </dsp:nvSpPr>
      <dsp:spPr>
        <a:xfrm>
          <a:off x="0" y="1031418"/>
          <a:ext cx="5821767" cy="59202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de-DE" sz="2300" kern="1200"/>
            <a:t>Goldener Schnitt</a:t>
          </a:r>
          <a:endParaRPr lang="en-US" sz="2300" kern="1200"/>
        </a:p>
      </dsp:txBody>
      <dsp:txXfrm>
        <a:off x="28900" y="1060318"/>
        <a:ext cx="5763967" cy="534220"/>
      </dsp:txXfrm>
    </dsp:sp>
    <dsp:sp modelId="{10DF24C3-7FBE-472E-8198-CBFF720E2FD4}">
      <dsp:nvSpPr>
        <dsp:cNvPr id="0" name=""/>
        <dsp:cNvSpPr/>
      </dsp:nvSpPr>
      <dsp:spPr>
        <a:xfrm>
          <a:off x="0" y="1689678"/>
          <a:ext cx="5821767" cy="592020"/>
        </a:xfrm>
        <a:prstGeom prst="roundRect">
          <a:avLst/>
        </a:prstGeom>
        <a:solidFill>
          <a:schemeClr val="accent2">
            <a:hueOff val="2225381"/>
            <a:satOff val="-10480"/>
            <a:lumOff val="-4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de-DE" sz="2300" kern="1200" dirty="0"/>
            <a:t>Nahaufnahmen</a:t>
          </a:r>
          <a:r>
            <a:rPr lang="de-DE" sz="2300" kern="1200"/>
            <a:t>/Makro-Aufnahmen</a:t>
          </a:r>
          <a:endParaRPr lang="en-US" sz="2300" kern="1200" dirty="0"/>
        </a:p>
      </dsp:txBody>
      <dsp:txXfrm>
        <a:off x="28900" y="1718578"/>
        <a:ext cx="5763967" cy="534220"/>
      </dsp:txXfrm>
    </dsp:sp>
    <dsp:sp modelId="{597811D0-0203-4DB5-8DC3-0F64DE8A16FD}">
      <dsp:nvSpPr>
        <dsp:cNvPr id="0" name=""/>
        <dsp:cNvSpPr/>
      </dsp:nvSpPr>
      <dsp:spPr>
        <a:xfrm>
          <a:off x="0" y="2347939"/>
          <a:ext cx="5821767" cy="592020"/>
        </a:xfrm>
        <a:prstGeom prst="roundRect">
          <a:avLst/>
        </a:prstGeom>
        <a:solidFill>
          <a:schemeClr val="accent2">
            <a:hueOff val="4450763"/>
            <a:satOff val="-20960"/>
            <a:lumOff val="-9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de-DE" sz="2300" kern="1200" dirty="0"/>
            <a:t>Ungewöhnliche Perspektiven/Wow-Shots</a:t>
          </a:r>
          <a:endParaRPr lang="en-US" sz="2300" kern="1200" dirty="0"/>
        </a:p>
      </dsp:txBody>
      <dsp:txXfrm>
        <a:off x="28900" y="2376839"/>
        <a:ext cx="5763967" cy="534220"/>
      </dsp:txXfrm>
    </dsp:sp>
    <dsp:sp modelId="{FA3CFBD2-FB9F-4420-A10E-0BDC9463F37C}">
      <dsp:nvSpPr>
        <dsp:cNvPr id="0" name=""/>
        <dsp:cNvSpPr/>
      </dsp:nvSpPr>
      <dsp:spPr>
        <a:xfrm>
          <a:off x="0" y="3006199"/>
          <a:ext cx="5821767" cy="592020"/>
        </a:xfrm>
        <a:prstGeom prst="roundRect">
          <a:avLst/>
        </a:prstGeom>
        <a:solidFill>
          <a:schemeClr val="accent2">
            <a:hueOff val="6676144"/>
            <a:satOff val="-31440"/>
            <a:lumOff val="-14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de-DE" sz="2300" b="0" i="0" u="none" kern="1200" dirty="0"/>
            <a:t>Morphing-, Bewegungs-, Lichtreflex-Effekte </a:t>
          </a:r>
          <a:endParaRPr lang="en-US" sz="2300" kern="1200" dirty="0"/>
        </a:p>
      </dsp:txBody>
      <dsp:txXfrm>
        <a:off x="28900" y="3035099"/>
        <a:ext cx="5763967" cy="534220"/>
      </dsp:txXfrm>
    </dsp:sp>
    <dsp:sp modelId="{1ADB96E6-5784-4A21-B25D-72F4DF297E1D}">
      <dsp:nvSpPr>
        <dsp:cNvPr id="0" name=""/>
        <dsp:cNvSpPr/>
      </dsp:nvSpPr>
      <dsp:spPr>
        <a:xfrm>
          <a:off x="0" y="3664459"/>
          <a:ext cx="5821767" cy="592020"/>
        </a:xfrm>
        <a:prstGeom prst="roundRect">
          <a:avLst/>
        </a:prstGeom>
        <a:solidFill>
          <a:schemeClr val="accent2">
            <a:hueOff val="8901526"/>
            <a:satOff val="-41920"/>
            <a:lumOff val="-19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de-DE" sz="2300" kern="1200" dirty="0"/>
            <a:t>Personen, Produkte, Produktion, Gebäude</a:t>
          </a:r>
          <a:endParaRPr lang="en-US" sz="2300" kern="1200" dirty="0"/>
        </a:p>
      </dsp:txBody>
      <dsp:txXfrm>
        <a:off x="28900" y="3693359"/>
        <a:ext cx="5763967" cy="534220"/>
      </dsp:txXfrm>
    </dsp:sp>
  </dsp:spTree>
</dsp:drawing>
</file>

<file path=ppt/diagrams/layout1.xml><?xml version="1.0" encoding="utf-8"?>
<dgm:layoutDef xmlns:dgm="http://schemas.openxmlformats.org/drawingml/2006/diagram" xmlns:a="http://schemas.openxmlformats.org/drawingml/2006/main" uniqueId="urn:microsoft.com/office/officeart/2016/7/layout/BasicLinearProcessNumbered">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layout10.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6/7/layout/LinearBlockProcessNumbered">
  <dgm:title val="Linear Block Process Numbered"/>
  <dgm:desc val="Used to show a progression; a timeline; sequential steps in a task, process, or workflow; or to emphasize movement or direction. Automatic numbers have been introduced to show the steps of the process. Level 1 text and Level 2 text both appears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01</a:t>
              </a:r>
            </a:p>
          </dgm:t>
        </dgm:pt>
        <dgm:pt modelId="201" type="sibTrans" cxnId="5">
          <dgm:prSet phldrT="2"/>
          <dgm:t>
            <a:bodyPr/>
            <a:lstStyle/>
            <a:p>
              <a:r>
                <a:t>02</a:t>
              </a:r>
            </a:p>
          </dgm:t>
        </dgm:pt>
        <dgm:pt modelId="301" type="sibTrans" cxnId="6">
          <dgm:prSet phldrT="3"/>
          <dgm:t>
            <a:bodyPr/>
            <a:lstStyle/>
            <a:p>
              <a:r>
                <a:t>03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sibTransNodeRect" op="equ"/>
      <dgm:constr type="primFontSz" for="des" forName="nodeRect" op="equ"/>
    </dgm:constrLst>
    <dgm:ruleLst/>
    <dgm:forEach name="Name4" axis="ch" ptType="node">
      <dgm:layoutNode name="compositeNode">
        <dgm:varLst>
          <dgm:bulletEnabled val="1"/>
        </dgm:varLst>
        <dgm:alg type="composite"/>
        <dgm:constrLst>
          <dgm:constr type="h" refType="w" op="lte" fact="1.2"/>
          <dgm:constr type="w" for="ch" forName="bgRect" refType="w"/>
          <dgm:constr type="h" for="ch" forName="bgRect" refType="h"/>
          <dgm:constr type="t" for="ch" forName="bgRect"/>
          <dgm:constr type="l" for="ch" forName="bgRect"/>
          <dgm:constr type="w" for="ch" forName="sibTransNodeRect" refType="w" refFor="ch" refForName="bgRect"/>
          <dgm:constr type="h" for="ch" forName="sibTransNodeRect" refType="h" refFor="ch" refForName="bgRect" fact="0.4"/>
          <dgm:constr type="t" for="ch" forName="sibTransNodeRect"/>
          <dgm:constr type="l" for="ch" forName="sibTransNodeRect"/>
          <dgm:constr type="r" for="ch" forName="nodeRect" refType="r" refFor="ch" refForName="bgRect"/>
          <dgm:constr type="h" for="ch" forName="nodeRect" refType="h" refFor="ch" refForName="bgRect" fact="0.6"/>
          <dgm:constr type="t" for="ch" forName="nodeRect" refType="b" refFor="ch" refForName="sibTransNodeRect"/>
          <dgm:constr type="l" for="ch" forName="nodeRect" refType="l" refFor="ch" refForName="bgRect"/>
        </dgm:constrLst>
        <dgm:ruleLst>
          <dgm:rule type="w" for="ch" forName="nodeRect" val="NaN" fact="NaN" max="30"/>
        </dgm:ruleLst>
        <dgm:layoutNode name="bgRect" styleLbl="alignNode1">
          <dgm:alg type="sp"/>
          <dgm:shape xmlns:r="http://schemas.openxmlformats.org/officeDocument/2006/relationships" type="rect" r:blip="">
            <dgm:adjLst>
              <dgm:adj idx="1" val="0.05"/>
            </dgm:adjLst>
          </dgm:shape>
          <dgm:presOf axis="self"/>
          <dgm:constrLst/>
          <dgm:ruleLst/>
        </dgm:layoutNode>
        <dgm:forEach name="Name19" axis="followSib" ptType="sibTrans" hideLastTrans="0" cnt="1">
          <dgm:layoutNode name="sibTransNodeRect" styleLbl="alignNode1">
            <dgm:varLst>
              <dgm:chMax val="0"/>
              <dgm:bulletEnabled val="1"/>
            </dgm:varLst>
            <dgm:presOf axis="self"/>
            <dgm:alg type="tx">
              <dgm:param type="parTxLTRAlign" val="l"/>
              <dgm:param type="parTxRTLAlign" val="l"/>
            </dgm:alg>
            <dgm:shape xmlns:r="http://schemas.openxmlformats.org/officeDocument/2006/relationships" type="rect" r:blip="" hideGeom="1">
              <dgm:adjLst/>
            </dgm:shape>
            <dgm:constrLst>
              <dgm:constr type="primFontSz" val="66"/>
              <dgm:constr type="tMarg" val="13"/>
              <dgm:constr type="lMarg" refType="w" fact="0.28"/>
              <dgm:constr type="rMarg" refType="w" fact="0.28"/>
              <dgm:constr type="bMarg" val="13"/>
            </dgm:constrLst>
            <dgm:ruleLst>
              <dgm:rule type="primFontSz" val="14" fact="NaN" max="NaN"/>
              <dgm:rule type="tMarg" val="13" fact="NaN" max="NaN"/>
            </dgm:ruleLst>
          </dgm:layoutNode>
        </dgm:forEach>
        <dgm:layoutNode name="nodeRect" styleLbl="alignNode1" moveWith="bgRect">
          <dgm:varLst>
            <dgm:bulletEnabled val="1"/>
          </dgm:varLst>
          <dgm:alg type="tx">
            <dgm:param type="parTxLTRAlign" val="l"/>
            <dgm:param type="parTxRTLAlign" val="r"/>
            <dgm:param type="txAnchorVert" val="t"/>
            <dgm:param type="stBulletLvl" val="2"/>
          </dgm:alg>
          <dgm:shape xmlns:r="http://schemas.openxmlformats.org/officeDocument/2006/relationships" type="rect" r:blip="" hideGeom="1">
            <dgm:adjLst/>
          </dgm:shape>
          <dgm:presOf axis="desOrSelf" ptType="node"/>
          <dgm:constrLst>
            <dgm:constr type="primFontSz" val="26"/>
            <dgm:constr type="tMarg"/>
            <dgm:constr type="lMarg" refType="w" fact="0.28"/>
            <dgm:constr type="rMarg" refType="w" fact="0.28"/>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1">
            <a:buAutoNum type="arabicParenBoth"/>
          </dgm1611:buPr>
        </dgm1611:autoBuNodeInfo>
      </dgm1611:autoBuNodeInfoLst>
    </a:ext>
  </dgm:extLst>
</dgm:layoutDef>
</file>

<file path=ppt/diagrams/layout3.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5.xml><?xml version="1.0" encoding="utf-8"?>
<dgm:layoutDef xmlns:dgm="http://schemas.openxmlformats.org/drawingml/2006/diagram" xmlns:a="http://schemas.openxmlformats.org/drawingml/2006/main" uniqueId="urn:microsoft.com/office/officeart/2016/7/layout/LinearArrowProcessNumbered">
  <dgm:title val="Linear Arrow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shape called UpArrowCallout. Also the nodes are connected by an arrow like shape emphasizing the process natur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3"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L"/>
      <dgm:param type="nodeVertAlign" val="t"/>
    </dgm:alg>
    <dgm:shape xmlns:r="http://schemas.openxmlformats.org/officeDocument/2006/relationships" r:blip="">
      <dgm:adjLst/>
    </dgm:shape>
    <dgm:presOf/>
    <dgm:constrLst>
      <dgm:constr type="w" for="ch" forName="compositeNode" refType="w"/>
      <dgm:constr type="h" for="ch" forName="compositeNode" op="equ"/>
      <dgm:constr type="w" for="ch" forName="sibTransComposite" refType="w" refFor="ch" refForName="compositeNode" fact="0"/>
      <dgm:constr type="w" for="des" forName="parTx"/>
      <dgm:constr type="h" for="des" forName="parTx" op="equ"/>
      <dgm:constr type="h" for="des" forName="parSh" op="equ"/>
      <dgm:constr type="w" for="des" forName="nodeText"/>
      <dgm:constr type="h" for="des" forName="nodeText" op="equ"/>
      <dgm:constr type="w" for="des" forName="parSh"/>
      <dgm:constr type="w" for="des" forName="parSh" op="equ"/>
      <dgm:constr type="primFontSz" for="des" forName="parTx" val="26"/>
      <dgm:constr type="primFontSz" for="des" forName="parTx" op="equ"/>
      <dgm:constr type="primFontSz" for="des" forName="parSh" op="equ"/>
      <dgm:constr type="primFontSz" for="des" forName="nodeText" op="equ"/>
      <dgm:constr type="secFontSz" for="des" forName="nodeText" op="equ"/>
      <dgm:constr type="primFontSz" for="des" forName="sibTransNodeCircle" op="equ"/>
      <dgm:constr type="h" for="des" forName="sibTransNodeCircle" op="equ"/>
      <dgm:constr type="w" for="des" forName="sibTransNodeCircle" op="equ"/>
      <dgm:constr type="h" for="des" forName="parTx" refType="primFontSz" refFor="des" refForName="parTx" fact="1.5"/>
      <dgm:constr type="h" for="ch" forName="compositeNode" refType="h"/>
      <dgm:constr type="h" for="des" forName="parSh" refType="w"/>
      <dgm:constr type="h" for="des" forName="nodeText" refType="primFontSz" refFor="des" refForName="parTx" fact="2.1"/>
      <dgm:constr type="h" for="des" forName="parSh" refType="h" refFor="des" refForName="parTx" op="lte" fact="1.2"/>
      <dgm:constr type="h" for="des" forName="parSh" refType="h" refFor="des" refForName="parTx" op="gte" fact="1.2"/>
    </dgm:constrLst>
    <dgm:ruleLst>
      <dgm:rule type="primFontSz" for="des" forName="parSh" val="5" fact="NaN" max="NaN"/>
    </dgm:ruleLst>
    <dgm:forEach name="Name3" axis="ch" ptType="node">
      <dgm:layoutNode name="compositeNode">
        <dgm:alg type="composite"/>
        <dgm:shape xmlns:r="http://schemas.openxmlformats.org/officeDocument/2006/relationships" r:blip="">
          <dgm:adjLst/>
        </dgm:shape>
        <dgm:presOf/>
        <dgm:choose name="Name004">
          <dgm:if name="Name5" axis="self" ptType="node" func="cnt" op="equ" val="0">
            <dgm:constrLst>
              <dgm:constr type="w" for="ch" forName="parTx" refType="w"/>
              <dgm:constr type="w" for="ch" forName="parSh" refType="w" refFor="ch" refForName="parTx"/>
              <dgm:constr type="w" for="ch" forName="nodeText" refType="w" refFor="ch" refForName="parTx"/>
              <dgm:constr type="t" for="ch" forName="nodeText" refType="b" refFor="ch" refForName="parSh"/>
            </dgm:constrLst>
          </dgm:if>
          <dgm:else name="Name6">
            <dgm:constrLst>
              <dgm:constr type="w" for="ch" forName="parTx" refType="w"/>
              <dgm:constr type="w" for="ch" forName="parSh" refType="w" refFor="ch" refForName="parTx"/>
              <dgm:constr type="w" for="ch" forName="nodeText" refType="w" refFor="ch" refForName="parTx" fact="0.9"/>
              <dgm:constr type="t" for="ch" forName="nodeText" refType="b" refFor="ch" refForName="parSh"/>
            </dgm:constrLst>
          </dgm:else>
        </dgm:choose>
        <dgm:ruleLst>
          <dgm:rule type="h" val="INF" fact="NaN" max="NaN"/>
        </dgm:ruleLst>
        <dgm:layoutNode name="parTx">
          <dgm:varLst>
            <dgm:chMax val="0"/>
            <dgm:chPref val="0"/>
            <dgm:bulletEnabled val="1"/>
          </dgm:varLst>
          <dgm:alg type="tx"/>
          <dgm:shape xmlns:r="http://schemas.openxmlformats.org/officeDocument/2006/relationships" type="rect" r:blip="" zOrderOff="1" hideGeom="1">
            <dgm:adjLst/>
          </dgm:shape>
          <dgm:presOf/>
          <dgm:constrLst>
            <dgm:constr type="h" refType="w" op="lte" fact="0.4"/>
            <dgm:constr type="h"/>
          </dgm:constrLst>
          <dgm:ruleLst>
            <dgm:rule type="h" val="INF" fact="NaN" max="NaN"/>
          </dgm:ruleLst>
        </dgm:layoutNode>
        <dgm:layoutNode name="parSh">
          <dgm:alg type="composite"/>
          <dgm:shape xmlns:r="http://schemas.openxmlformats.org/officeDocument/2006/relationships" r:blip="">
            <dgm:adjLst/>
          </dgm:shape>
          <dgm:presOf axis="self" ptType="node"/>
          <dgm:choose name="casesForFirstAndLastNode">
            <dgm:if name="ifFirstNode" axis="self" ptType="node" func="pos" op="equ" val="1">
              <dgm:choose name="removeLineWhenOnlyOneNode">
                <dgm:if name="ifOnlyOneNode" axis="followSib" ptType="node" func="cnt" op="equ" val="0">
                  <dgm:constrLst>
                    <dgm:constr type="h"/>
                    <dgm:constr type="h" for="ch" forName="lineNode" val="0.002"/>
                    <dgm:constr type="w" for="ch" forName="lineNode" refType="w" fact="0"/>
                    <dgm:constr type="w" for="ch" forName="lineArrowNode" refType="w" fact="0"/>
                    <dgm:constr type="h" for="ch" forName="lineArrowNode" refType="h" fact="0"/>
                    <dgm:constr type="ctrY" for="ch" forName="lineNode" refType="ctrY" refFor="ch" refForName="sibTransNodeCircle"/>
                    <dgm:constr type="h" for="ch" forName="sibTransNodeCircle" refType="h" fact="0.9"/>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if>
                <dgm:else name="ifMoreThanOneNode">
                  <dgm:constrLst>
                    <dgm:constr type="h"/>
                    <dgm:constr type="h" for="ch" forName="lineNode" val="0.002"/>
                    <dgm:constr type="w" for="ch" forName="lineNode" refType="w" fact="0.4"/>
                    <dgm:constr type="l" for="ch" forName="lineNode" refType="w" fact="0.5"/>
                    <dgm:constr type="w" for="ch" forName="lineArrowNode" refType="w" fact="0.046"/>
                    <dgm:constr type="h" for="ch" forName="lineArrowNode" refType="h" fact="0.18"/>
                    <dgm:constr type="l" for="ch" forName="lineArrowNode" refType="w" fact="0.924"/>
                    <dgm:constr type="t" for="ch" forName="lineArrowNode" refType="h" fact="0.18"/>
                    <dgm:constr type="ctrY" for="ch" forName="lineNode" refType="ctrY" refFor="ch" refForName="sibTransNodeCircle"/>
                    <dgm:constr type="h" for="ch" forName="sibTransNodeCircle" refType="h" fact="0.9"/>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else>
              </dgm:choose>
            </dgm:if>
            <dgm:if name="ifLastNode" axis="self" ptType="node" func="revPos" op="equ" val="1">
              <dgm:constrLst>
                <dgm:constr type="h"/>
                <dgm:constr type="h" for="ch" forName="lineNode" val="0.002"/>
                <dgm:constr type="w" for="ch" forName="lineNode" refType="w" fact="0.45"/>
                <dgm:constr type="w" for="ch" forName="lineArrowNode" refType="w" fact="0"/>
                <dgm:constr type="h" for="ch" forName="lineArrowNode" refType="h" fact="0"/>
                <dgm:constr type="ctrY" for="ch" forName="lineNode" refType="ctrY" refFor="ch" refForName="sibTransNodeCircle"/>
                <dgm:constr type="h" for="ch" forName="sibTransNodeCircle" refType="h"/>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if>
            <dgm:else name="allOtherNodes">
              <dgm:constrLst>
                <dgm:constr type="h"/>
                <dgm:constr type="h" for="ch" forName="lineNode" val="0.002"/>
                <dgm:constr type="w" for="ch" forName="lineNode" refType="w" fact="0.9"/>
                <dgm:constr type="w" for="ch" forName="lineArrowNode" refType="w" fact="0.046"/>
                <dgm:constr type="h" for="ch" forName="lineArrowNode" refType="h" fact="0.18"/>
                <dgm:constr type="l" for="ch" forName="lineArrowNode" refType="w" fact="0.924"/>
                <dgm:constr type="t" for="ch" forName="lineArrowNode" refType="h" fact="0.18"/>
                <dgm:constr type="ctrY" for="ch" forName="lineNode" refType="ctrY" refFor="ch" refForName="sibTransNodeCircle"/>
                <dgm:constr type="h" for="ch" forName="sibTransNodeCircle" refType="h" fact="0.9"/>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else>
          </dgm:choose>
          <dgm:layoutNode name="lineNode" styleLbl="alignAccFollowNode1">
            <dgm:alg type="sp"/>
            <dgm:shape xmlns:r="http://schemas.openxmlformats.org/officeDocument/2006/relationships" type="rect" r:blip="">
              <dgm:adjLst/>
            </dgm:shape>
            <dgm:presOf/>
            <dgm:constrLst/>
            <dgm:ruleLst/>
          </dgm:layoutNode>
          <dgm:layoutNode name="lineArrowNode" styleLbl="alignAccFollowNode1">
            <dgm:alg type="sp"/>
            <dgm:shape xmlns:r="http://schemas.openxmlformats.org/officeDocument/2006/relationships" type="chevron" r:blip="">
              <dgm:adjLst>
                <dgm:adj idx="1" val="0.9"/>
              </dgm:adjLst>
            </dgm:shape>
            <dgm:presOf/>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param type="parTxRTLAlign" val="l"/>
              </dgm:alg>
              <dgm:shape xmlns:r="http://schemas.openxmlformats.org/officeDocument/2006/relationships" type="ellipse" r:blip="">
                <dgm:adjLst/>
              </dgm:shape>
              <dgm:constrLst>
                <dgm:constr type="w" refType="h" op="equ"/>
                <dgm:constr type="primFontSz" val="60"/>
                <dgm:constr type="tMarg" refType="w" fact="0.11"/>
                <dgm:constr type="lMarg" refType="w" fact="0.11"/>
                <dgm:constr type="rMarg" refType="w" fact="0.11"/>
                <dgm:constr type="bMarg" refType="w" fact="0.11"/>
              </dgm:constrLst>
              <dgm:ruleLst>
                <dgm:rule type="primFontSz" val="14" fact="NaN" max="NaN"/>
              </dgm:ruleLst>
            </dgm:layoutNode>
            <dgm:layoutNode name="spacerBetweenCircleAndCallout">
              <dgm:varLst/>
              <dgm:presOf/>
              <dgm:alg type="sp"/>
              <dgm:shape xmlns:r="http://schemas.openxmlformats.org/officeDocument/2006/relationships" r:blip="">
                <dgm:adjLst/>
              </dgm:shape>
              <dgm:constrLst/>
              <dgm:ruleLst/>
            </dgm:layoutNode>
          </dgm:forEach>
          <dgm:presOf/>
          <dgm:ruleLst/>
        </dgm:layoutNode>
        <dgm:layoutNode name="nodeText" styleLbl="alignAccFollowNode1">
          <dgm:varLst>
            <dgm:bulletEnabled val="1"/>
          </dgm:varLst>
          <dgm:alg type="tx">
            <dgm:param type="parTxLTRAlign" val="l"/>
            <dgm:param type="parTxRTLAlign" val="r"/>
            <dgm:param type="txAnchorVert" val="t"/>
          </dgm:alg>
          <dgm:shape xmlns:r="http://schemas.openxmlformats.org/officeDocument/2006/relationships" type="upArrowCallout" r:blip="">
            <dgm:adjLst>
              <dgm:adj idx="1" val="0.5"/>
              <dgm:adj idx="2" val="0.2"/>
              <dgm:adj idx="3" val="0.2"/>
              <dgm:adj idx="4" val="1"/>
            </dgm:adjLst>
          </dgm:shape>
          <dgm:presOf axis="desOrSelf" ptType="node"/>
          <dgm:constrLst>
            <dgm:constr type="secFontSz" val="16"/>
            <dgm:constr type="primFontSz" val="26"/>
            <dgm:constr type="h"/>
            <dgm:constr type="tMarg" val="13"/>
            <dgm:constr type="lMarg" refType="w" fact="0.2236"/>
            <dgm:constr type="rMarg" refType="w" fact="0.2236"/>
            <dgm:constr type="bMarg" val="13"/>
          </dgm:constrLst>
          <dgm:ruleLst>
            <dgm:rule type="secFontSz" val="11" fact="NaN" max="NaN"/>
            <dgm:rule type="primFontSz" val="11" fact="NaN" max="NaN"/>
            <dgm:rule type="h" val="INF" fact="NaN" max="NaN"/>
          </dgm:ruleLst>
        </dgm:layoutNode>
      </dgm:layoutNode>
      <dgm:forEach name="sibTransForEach" axis="followSib" ptType="sibTrans" cnt="1">
        <dgm:layoutNode name="sibTransComposite" styleLbl="alignAccFollowNode1">
          <dgm:alg type="sp"/>
          <dgm:shape xmlns:r="http://schemas.openxmlformats.org/officeDocument/2006/relationships" r:blip="">
            <dgm:adjLst/>
          </dgm:shape>
          <dgm:ruleLst/>
        </dgm:layoutNode>
        <dgm:ruleLst>
          <dgm:rule type="h" val="INF" fact="NaN" max="NaN"/>
        </dgm:ruleLst>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layout6.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7.xml><?xml version="1.0" encoding="utf-8"?>
<dgm:layoutDef xmlns:dgm="http://schemas.openxmlformats.org/drawingml/2006/diagram" xmlns:a="http://schemas.openxmlformats.org/drawingml/2006/main" uniqueId="urn:microsoft.com/office/officeart/2016/7/layout/LinearBlockProcessNumbered">
  <dgm:title val="Linear Block Process Numbered"/>
  <dgm:desc val="Used to show a progression; a timeline; sequential steps in a task, process, or workflow; or to emphasize movement or direction. Automatic numbers have been introduced to show the steps of the process. Level 1 text and Level 2 text both appears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01</a:t>
              </a:r>
            </a:p>
          </dgm:t>
        </dgm:pt>
        <dgm:pt modelId="201" type="sibTrans" cxnId="5">
          <dgm:prSet phldrT="2"/>
          <dgm:t>
            <a:bodyPr/>
            <a:lstStyle/>
            <a:p>
              <a:r>
                <a:t>02</a:t>
              </a:r>
            </a:p>
          </dgm:t>
        </dgm:pt>
        <dgm:pt modelId="301" type="sibTrans" cxnId="6">
          <dgm:prSet phldrT="3"/>
          <dgm:t>
            <a:bodyPr/>
            <a:lstStyle/>
            <a:p>
              <a:r>
                <a:t>03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sibTransNodeRect" op="equ"/>
      <dgm:constr type="primFontSz" for="des" forName="nodeRect" op="equ"/>
    </dgm:constrLst>
    <dgm:ruleLst/>
    <dgm:forEach name="Name4" axis="ch" ptType="node">
      <dgm:layoutNode name="compositeNode">
        <dgm:varLst>
          <dgm:bulletEnabled val="1"/>
        </dgm:varLst>
        <dgm:alg type="composite"/>
        <dgm:constrLst>
          <dgm:constr type="h" refType="w" op="lte" fact="1.2"/>
          <dgm:constr type="w" for="ch" forName="bgRect" refType="w"/>
          <dgm:constr type="h" for="ch" forName="bgRect" refType="h"/>
          <dgm:constr type="t" for="ch" forName="bgRect"/>
          <dgm:constr type="l" for="ch" forName="bgRect"/>
          <dgm:constr type="w" for="ch" forName="sibTransNodeRect" refType="w" refFor="ch" refForName="bgRect"/>
          <dgm:constr type="h" for="ch" forName="sibTransNodeRect" refType="h" refFor="ch" refForName="bgRect" fact="0.4"/>
          <dgm:constr type="t" for="ch" forName="sibTransNodeRect"/>
          <dgm:constr type="l" for="ch" forName="sibTransNodeRect"/>
          <dgm:constr type="r" for="ch" forName="nodeRect" refType="r" refFor="ch" refForName="bgRect"/>
          <dgm:constr type="h" for="ch" forName="nodeRect" refType="h" refFor="ch" refForName="bgRect" fact="0.6"/>
          <dgm:constr type="t" for="ch" forName="nodeRect" refType="b" refFor="ch" refForName="sibTransNodeRect"/>
          <dgm:constr type="l" for="ch" forName="nodeRect" refType="l" refFor="ch" refForName="bgRect"/>
        </dgm:constrLst>
        <dgm:ruleLst>
          <dgm:rule type="w" for="ch" forName="nodeRect" val="NaN" fact="NaN" max="30"/>
        </dgm:ruleLst>
        <dgm:layoutNode name="bgRect" styleLbl="alignNode1">
          <dgm:alg type="sp"/>
          <dgm:shape xmlns:r="http://schemas.openxmlformats.org/officeDocument/2006/relationships" type="rect" r:blip="">
            <dgm:adjLst>
              <dgm:adj idx="1" val="0.05"/>
            </dgm:adjLst>
          </dgm:shape>
          <dgm:presOf axis="self"/>
          <dgm:constrLst/>
          <dgm:ruleLst/>
        </dgm:layoutNode>
        <dgm:forEach name="Name19" axis="followSib" ptType="sibTrans" hideLastTrans="0" cnt="1">
          <dgm:layoutNode name="sibTransNodeRect" styleLbl="alignNode1">
            <dgm:varLst>
              <dgm:chMax val="0"/>
              <dgm:bulletEnabled val="1"/>
            </dgm:varLst>
            <dgm:presOf axis="self"/>
            <dgm:alg type="tx">
              <dgm:param type="parTxLTRAlign" val="l"/>
              <dgm:param type="parTxRTLAlign" val="l"/>
            </dgm:alg>
            <dgm:shape xmlns:r="http://schemas.openxmlformats.org/officeDocument/2006/relationships" type="rect" r:blip="" hideGeom="1">
              <dgm:adjLst/>
            </dgm:shape>
            <dgm:constrLst>
              <dgm:constr type="primFontSz" val="66"/>
              <dgm:constr type="tMarg" val="13"/>
              <dgm:constr type="lMarg" refType="w" fact="0.28"/>
              <dgm:constr type="rMarg" refType="w" fact="0.28"/>
              <dgm:constr type="bMarg" val="13"/>
            </dgm:constrLst>
            <dgm:ruleLst>
              <dgm:rule type="primFontSz" val="14" fact="NaN" max="NaN"/>
              <dgm:rule type="tMarg" val="13" fact="NaN" max="NaN"/>
            </dgm:ruleLst>
          </dgm:layoutNode>
        </dgm:forEach>
        <dgm:layoutNode name="nodeRect" styleLbl="alignNode1" moveWith="bgRect">
          <dgm:varLst>
            <dgm:bulletEnabled val="1"/>
          </dgm:varLst>
          <dgm:alg type="tx">
            <dgm:param type="parTxLTRAlign" val="l"/>
            <dgm:param type="parTxRTLAlign" val="r"/>
            <dgm:param type="txAnchorVert" val="t"/>
            <dgm:param type="stBulletLvl" val="2"/>
          </dgm:alg>
          <dgm:shape xmlns:r="http://schemas.openxmlformats.org/officeDocument/2006/relationships" type="rect" r:blip="" hideGeom="1">
            <dgm:adjLst/>
          </dgm:shape>
          <dgm:presOf axis="desOrSelf" ptType="node"/>
          <dgm:constrLst>
            <dgm:constr type="primFontSz" val="26"/>
            <dgm:constr type="tMarg"/>
            <dgm:constr type="lMarg" refType="w" fact="0.28"/>
            <dgm:constr type="rMarg" refType="w" fact="0.28"/>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1">
            <a:buAutoNum type="arabicParenBoth"/>
          </dgm1611:buPr>
        </dgm1611:autoBuNodeInfo>
      </dgm1611:autoBuNodeInfoLst>
    </a:ext>
  </dgm:extLst>
</dgm:layoutDef>
</file>

<file path=ppt/diagrams/layout8.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87BC94E-5309-4B94-991E-1C59EA074C9C}" type="datetimeFigureOut">
              <a:rPr lang="de-DE" smtClean="0"/>
              <a:t>09.07.2022</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1495186-8940-4763-BCD4-C97970688193}" type="slidenum">
              <a:rPr lang="de-DE" smtClean="0"/>
              <a:t>‹Nr.›</a:t>
            </a:fld>
            <a:endParaRPr lang="de-DE"/>
          </a:p>
        </p:txBody>
      </p:sp>
    </p:spTree>
    <p:extLst>
      <p:ext uri="{BB962C8B-B14F-4D97-AF65-F5344CB8AC3E}">
        <p14:creationId xmlns:p14="http://schemas.microsoft.com/office/powerpoint/2010/main" val="14445954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7AB9875-A231-464F-B44B-33952D3FAE74}"/>
              </a:ext>
            </a:extLst>
          </p:cNvPr>
          <p:cNvSpPr>
            <a:spLocks noGrp="1"/>
          </p:cNvSpPr>
          <p:nvPr>
            <p:ph type="ctrTitle"/>
          </p:nvPr>
        </p:nvSpPr>
        <p:spPr>
          <a:xfrm>
            <a:off x="1524000" y="1122363"/>
            <a:ext cx="9144000" cy="2387600"/>
          </a:xfrm>
        </p:spPr>
        <p:txBody>
          <a:bodyPr anchor="b"/>
          <a:lstStyle>
            <a:lvl1pPr algn="ctr">
              <a:defRPr sz="6000" b="1">
                <a:solidFill>
                  <a:srgbClr val="4F707B"/>
                </a:solidFill>
                <a:latin typeface="Myriad Pro (Überschriften)"/>
              </a:defRPr>
            </a:lvl1pPr>
          </a:lstStyle>
          <a:p>
            <a:r>
              <a:rPr lang="de-DE"/>
              <a:t>Mastertitelformat bearbeiten</a:t>
            </a:r>
            <a:endParaRPr lang="de-DE" dirty="0"/>
          </a:p>
        </p:txBody>
      </p:sp>
      <p:sp>
        <p:nvSpPr>
          <p:cNvPr id="3" name="Untertitel 2">
            <a:extLst>
              <a:ext uri="{FF2B5EF4-FFF2-40B4-BE49-F238E27FC236}">
                <a16:creationId xmlns:a16="http://schemas.microsoft.com/office/drawing/2014/main" id="{5F53B149-934D-4EFF-8D34-214EA3081756}"/>
              </a:ext>
            </a:extLst>
          </p:cNvPr>
          <p:cNvSpPr>
            <a:spLocks noGrp="1"/>
          </p:cNvSpPr>
          <p:nvPr>
            <p:ph type="subTitle" idx="1"/>
          </p:nvPr>
        </p:nvSpPr>
        <p:spPr>
          <a:xfrm>
            <a:off x="1524000" y="3602038"/>
            <a:ext cx="9144000" cy="1655762"/>
          </a:xfrm>
        </p:spPr>
        <p:txBody>
          <a:bodyPr/>
          <a:lstStyle>
            <a:lvl1pPr marL="0" indent="0" algn="ctr">
              <a:buNone/>
              <a:defRPr sz="2400">
                <a:solidFill>
                  <a:srgbClr val="4F707B"/>
                </a:solidFill>
                <a:latin typeface="Myriad Pro (Textkörper)"/>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de-DE" dirty="0"/>
          </a:p>
        </p:txBody>
      </p:sp>
      <p:sp>
        <p:nvSpPr>
          <p:cNvPr id="4" name="Datumsplatzhalter 3">
            <a:extLst>
              <a:ext uri="{FF2B5EF4-FFF2-40B4-BE49-F238E27FC236}">
                <a16:creationId xmlns:a16="http://schemas.microsoft.com/office/drawing/2014/main" id="{626391F7-9798-4807-ACBC-7D4245BCECA8}"/>
              </a:ext>
            </a:extLst>
          </p:cNvPr>
          <p:cNvSpPr>
            <a:spLocks noGrp="1"/>
          </p:cNvSpPr>
          <p:nvPr>
            <p:ph type="dt" sz="half" idx="10"/>
          </p:nvPr>
        </p:nvSpPr>
        <p:spPr/>
        <p:txBody>
          <a:bodyPr/>
          <a:lstStyle/>
          <a:p>
            <a:fld id="{FDF4D8AB-6764-415F-A896-D6850782D9F8}" type="datetime1">
              <a:rPr lang="de-DE" smtClean="0"/>
              <a:t>09.07.2022</a:t>
            </a:fld>
            <a:endParaRPr lang="de-DE"/>
          </a:p>
        </p:txBody>
      </p:sp>
      <p:sp>
        <p:nvSpPr>
          <p:cNvPr id="5" name="Fußzeilenplatzhalter 4">
            <a:extLst>
              <a:ext uri="{FF2B5EF4-FFF2-40B4-BE49-F238E27FC236}">
                <a16:creationId xmlns:a16="http://schemas.microsoft.com/office/drawing/2014/main" id="{A7430C5B-7067-4CD3-B536-990E326E18E4}"/>
              </a:ext>
            </a:extLst>
          </p:cNvPr>
          <p:cNvSpPr>
            <a:spLocks noGrp="1"/>
          </p:cNvSpPr>
          <p:nvPr>
            <p:ph type="ftr" sz="quarter" idx="11"/>
          </p:nvPr>
        </p:nvSpPr>
        <p:spPr/>
        <p:txBody>
          <a:bodyPr/>
          <a:lstStyle/>
          <a:p>
            <a:r>
              <a:rPr lang="de-DE"/>
              <a:t>Digital Enthusiast Harald Ille</a:t>
            </a:r>
          </a:p>
        </p:txBody>
      </p:sp>
      <p:sp>
        <p:nvSpPr>
          <p:cNvPr id="6" name="Foliennummernplatzhalter 5">
            <a:extLst>
              <a:ext uri="{FF2B5EF4-FFF2-40B4-BE49-F238E27FC236}">
                <a16:creationId xmlns:a16="http://schemas.microsoft.com/office/drawing/2014/main" id="{99FB0D32-725F-453D-92B1-4CF3E9521981}"/>
              </a:ext>
            </a:extLst>
          </p:cNvPr>
          <p:cNvSpPr>
            <a:spLocks noGrp="1"/>
          </p:cNvSpPr>
          <p:nvPr>
            <p:ph type="sldNum" sz="quarter" idx="12"/>
          </p:nvPr>
        </p:nvSpPr>
        <p:spPr/>
        <p:txBody>
          <a:bodyPr/>
          <a:lstStyle/>
          <a:p>
            <a:fld id="{BAFF30EA-0E8F-4029-98E4-BCB635AEA523}" type="slidenum">
              <a:rPr lang="de-DE" smtClean="0"/>
              <a:t>‹Nr.›</a:t>
            </a:fld>
            <a:endParaRPr lang="de-DE"/>
          </a:p>
        </p:txBody>
      </p:sp>
    </p:spTree>
    <p:extLst>
      <p:ext uri="{BB962C8B-B14F-4D97-AF65-F5344CB8AC3E}">
        <p14:creationId xmlns:p14="http://schemas.microsoft.com/office/powerpoint/2010/main" val="5598759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2C3289-6670-4DFE-9E43-30F3250C2474}"/>
              </a:ext>
            </a:extLst>
          </p:cNvPr>
          <p:cNvSpPr>
            <a:spLocks noGrp="1"/>
          </p:cNvSpPr>
          <p:nvPr>
            <p:ph type="title"/>
          </p:nvPr>
        </p:nvSpPr>
        <p:spPr/>
        <p:txBody>
          <a:bodyPr/>
          <a:lstStyle>
            <a:lvl1pPr>
              <a:defRPr b="1">
                <a:solidFill>
                  <a:srgbClr val="4F707B"/>
                </a:solidFill>
                <a:latin typeface="Myriad Pro (Überschriften)"/>
              </a:defRPr>
            </a:lvl1pPr>
          </a:lstStyle>
          <a:p>
            <a:r>
              <a:rPr lang="de-DE"/>
              <a:t>Mastertitelformat bearbeiten</a:t>
            </a:r>
            <a:endParaRPr lang="de-DE" dirty="0"/>
          </a:p>
        </p:txBody>
      </p:sp>
      <p:sp>
        <p:nvSpPr>
          <p:cNvPr id="3" name="Vertikaler Textplatzhalter 2">
            <a:extLst>
              <a:ext uri="{FF2B5EF4-FFF2-40B4-BE49-F238E27FC236}">
                <a16:creationId xmlns:a16="http://schemas.microsoft.com/office/drawing/2014/main" id="{0A1DEF82-895A-4F89-9C9E-09ACD20ECD99}"/>
              </a:ext>
            </a:extLst>
          </p:cNvPr>
          <p:cNvSpPr>
            <a:spLocks noGrp="1"/>
          </p:cNvSpPr>
          <p:nvPr>
            <p:ph type="body" orient="vert" idx="1"/>
          </p:nvPr>
        </p:nvSpPr>
        <p:spPr/>
        <p:txBody>
          <a:bodyPr vert="eaVert"/>
          <a:lstStyle>
            <a:lvl1pPr>
              <a:defRPr>
                <a:solidFill>
                  <a:srgbClr val="4F707B"/>
                </a:solidFill>
                <a:latin typeface="Myriad Pro (Textkörper)"/>
              </a:defRPr>
            </a:lvl1pPr>
            <a:lvl2pPr>
              <a:defRPr>
                <a:solidFill>
                  <a:srgbClr val="4F707B"/>
                </a:solidFill>
                <a:latin typeface="Myriad Pro (Textkörper)"/>
              </a:defRPr>
            </a:lvl2pPr>
            <a:lvl3pPr>
              <a:defRPr>
                <a:solidFill>
                  <a:srgbClr val="4F707B"/>
                </a:solidFill>
                <a:latin typeface="Myriad Pro (Textkörper)"/>
              </a:defRPr>
            </a:lvl3pPr>
            <a:lvl4pPr>
              <a:defRPr>
                <a:solidFill>
                  <a:srgbClr val="4F707B"/>
                </a:solidFill>
                <a:latin typeface="Myriad Pro (Textkörper)"/>
              </a:defRPr>
            </a:lvl4pPr>
            <a:lvl5pPr>
              <a:defRPr>
                <a:solidFill>
                  <a:srgbClr val="4F707B"/>
                </a:solidFill>
                <a:latin typeface="Myriad Pro (Textkörper)"/>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7" name="Fußzeilenplatzhalter 7">
            <a:extLst>
              <a:ext uri="{FF2B5EF4-FFF2-40B4-BE49-F238E27FC236}">
                <a16:creationId xmlns:a16="http://schemas.microsoft.com/office/drawing/2014/main" id="{3FAB021A-3CEB-48E8-B4B5-205D39B75F6A}"/>
              </a:ext>
            </a:extLst>
          </p:cNvPr>
          <p:cNvSpPr txBox="1">
            <a:spLocks/>
          </p:cNvSpPr>
          <p:nvPr userDrawn="1"/>
        </p:nvSpPr>
        <p:spPr>
          <a:xfrm>
            <a:off x="1432034" y="6440431"/>
            <a:ext cx="4114800" cy="365125"/>
          </a:xfrm>
          <a:prstGeom prst="rect">
            <a:avLst/>
          </a:prstGeom>
        </p:spPr>
        <p:txBody>
          <a:bodyPr vert="horz" lIns="91440" tIns="45720" rIns="91440" bIns="45720" rtlCol="0" anchor="ctr"/>
          <a:lstStyle>
            <a:defPPr>
              <a:defRPr lang="de-DE"/>
            </a:defPPr>
            <a:lvl1pPr marL="0" algn="ctr" defTabSz="914400" rtl="0" eaLnBrk="1" latinLnBrk="0" hangingPunct="1">
              <a:defRPr sz="1200" kern="1200">
                <a:solidFill>
                  <a:schemeClr val="bg1"/>
                </a:solidFill>
                <a:highlight>
                  <a:srgbClr val="17697F"/>
                </a:highligh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de-DE"/>
              <a:t>Digital Enthusiast Harald Ille</a:t>
            </a:r>
            <a:endParaRPr lang="de-DE" dirty="0"/>
          </a:p>
        </p:txBody>
      </p:sp>
      <p:sp>
        <p:nvSpPr>
          <p:cNvPr id="9" name="Foliennummernplatzhalter 8">
            <a:extLst>
              <a:ext uri="{FF2B5EF4-FFF2-40B4-BE49-F238E27FC236}">
                <a16:creationId xmlns:a16="http://schemas.microsoft.com/office/drawing/2014/main" id="{324AAA6F-AE8B-4FCD-BFC9-5C59AB9BFF0C}"/>
              </a:ext>
            </a:extLst>
          </p:cNvPr>
          <p:cNvSpPr txBox="1">
            <a:spLocks/>
          </p:cNvSpPr>
          <p:nvPr userDrawn="1"/>
        </p:nvSpPr>
        <p:spPr>
          <a:xfrm>
            <a:off x="118241" y="6440432"/>
            <a:ext cx="2743200" cy="365125"/>
          </a:xfrm>
          <a:prstGeom prst="rect">
            <a:avLst/>
          </a:prstGeom>
        </p:spPr>
        <p:txBody>
          <a:bodyPr vert="horz" lIns="91440" tIns="45720" rIns="91440" bIns="45720" rtlCol="0" anchor="ctr"/>
          <a:lstStyle>
            <a:defPPr>
              <a:defRPr lang="de-DE"/>
            </a:defPPr>
            <a:lvl1pPr marL="0" algn="l" defTabSz="914400" rtl="0" eaLnBrk="1" latinLnBrk="0" hangingPunct="1">
              <a:defRPr sz="1200" kern="1200">
                <a:solidFill>
                  <a:schemeClr val="bg1"/>
                </a:solidFill>
                <a:highlight>
                  <a:srgbClr val="17697F"/>
                </a:highligh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AFF30EA-0E8F-4029-98E4-BCB635AEA523}" type="slidenum">
              <a:rPr lang="de-DE" smtClean="0"/>
              <a:pPr/>
              <a:t>‹Nr.›</a:t>
            </a:fld>
            <a:endParaRPr lang="de-DE" dirty="0"/>
          </a:p>
        </p:txBody>
      </p:sp>
    </p:spTree>
    <p:extLst>
      <p:ext uri="{BB962C8B-B14F-4D97-AF65-F5344CB8AC3E}">
        <p14:creationId xmlns:p14="http://schemas.microsoft.com/office/powerpoint/2010/main" val="8086200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C358A8A1-2A23-4413-8E27-C9856C8469FB}"/>
              </a:ext>
            </a:extLst>
          </p:cNvPr>
          <p:cNvSpPr>
            <a:spLocks noGrp="1"/>
          </p:cNvSpPr>
          <p:nvPr>
            <p:ph type="title" orient="vert"/>
          </p:nvPr>
        </p:nvSpPr>
        <p:spPr>
          <a:xfrm>
            <a:off x="8724900" y="365125"/>
            <a:ext cx="2628900" cy="5811838"/>
          </a:xfrm>
        </p:spPr>
        <p:txBody>
          <a:bodyPr vert="eaVert"/>
          <a:lstStyle>
            <a:lvl1pPr>
              <a:defRPr b="0">
                <a:solidFill>
                  <a:srgbClr val="4F707B"/>
                </a:solidFill>
                <a:latin typeface="Myriad Pro (Überschriften)"/>
              </a:defRPr>
            </a:lvl1pPr>
          </a:lstStyle>
          <a:p>
            <a:r>
              <a:rPr lang="de-DE"/>
              <a:t>Mastertitelformat bearbeiten</a:t>
            </a:r>
            <a:endParaRPr lang="de-DE" dirty="0"/>
          </a:p>
        </p:txBody>
      </p:sp>
      <p:sp>
        <p:nvSpPr>
          <p:cNvPr id="3" name="Vertikaler Textplatzhalter 2">
            <a:extLst>
              <a:ext uri="{FF2B5EF4-FFF2-40B4-BE49-F238E27FC236}">
                <a16:creationId xmlns:a16="http://schemas.microsoft.com/office/drawing/2014/main" id="{25B35AA3-617B-4321-B21B-EB4B3C36E7A9}"/>
              </a:ext>
            </a:extLst>
          </p:cNvPr>
          <p:cNvSpPr>
            <a:spLocks noGrp="1"/>
          </p:cNvSpPr>
          <p:nvPr>
            <p:ph type="body" orient="vert" idx="1"/>
          </p:nvPr>
        </p:nvSpPr>
        <p:spPr>
          <a:xfrm>
            <a:off x="838200" y="365125"/>
            <a:ext cx="7734300" cy="5811838"/>
          </a:xfrm>
        </p:spPr>
        <p:txBody>
          <a:bodyPr vert="eaVert"/>
          <a:lstStyle>
            <a:lvl1pPr>
              <a:defRPr>
                <a:solidFill>
                  <a:srgbClr val="4F707B"/>
                </a:solidFill>
                <a:latin typeface="Myriad Pro (Textkörper)"/>
              </a:defRPr>
            </a:lvl1pPr>
            <a:lvl2pPr>
              <a:defRPr>
                <a:solidFill>
                  <a:srgbClr val="4F707B"/>
                </a:solidFill>
                <a:latin typeface="Myriad Pro (Textkörper)"/>
              </a:defRPr>
            </a:lvl2pPr>
            <a:lvl3pPr>
              <a:defRPr>
                <a:solidFill>
                  <a:srgbClr val="4F707B"/>
                </a:solidFill>
                <a:latin typeface="Myriad Pro (Textkörper)"/>
              </a:defRPr>
            </a:lvl3pPr>
            <a:lvl4pPr>
              <a:defRPr>
                <a:solidFill>
                  <a:srgbClr val="4F707B"/>
                </a:solidFill>
                <a:latin typeface="Myriad Pro (Textkörper)"/>
              </a:defRPr>
            </a:lvl4pPr>
            <a:lvl5pPr>
              <a:defRPr>
                <a:solidFill>
                  <a:srgbClr val="4F707B"/>
                </a:solidFill>
                <a:latin typeface="Myriad Pro (Textkörper)"/>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7" name="Fußzeilenplatzhalter 7">
            <a:extLst>
              <a:ext uri="{FF2B5EF4-FFF2-40B4-BE49-F238E27FC236}">
                <a16:creationId xmlns:a16="http://schemas.microsoft.com/office/drawing/2014/main" id="{4829625E-C9D8-499B-AB5B-769207EF87D6}"/>
              </a:ext>
            </a:extLst>
          </p:cNvPr>
          <p:cNvSpPr>
            <a:spLocks noGrp="1"/>
          </p:cNvSpPr>
          <p:nvPr>
            <p:ph type="ftr" sz="quarter" idx="11"/>
          </p:nvPr>
        </p:nvSpPr>
        <p:spPr>
          <a:xfrm>
            <a:off x="1432034" y="6440431"/>
            <a:ext cx="4114800" cy="365125"/>
          </a:xfrm>
        </p:spPr>
        <p:txBody>
          <a:bodyPr/>
          <a:lstStyle>
            <a:lvl1pPr>
              <a:defRPr>
                <a:solidFill>
                  <a:schemeClr val="bg1"/>
                </a:solidFill>
                <a:highlight>
                  <a:srgbClr val="17697F"/>
                </a:highlight>
              </a:defRPr>
            </a:lvl1pPr>
          </a:lstStyle>
          <a:p>
            <a:pPr algn="l"/>
            <a:r>
              <a:rPr lang="de-DE" dirty="0"/>
              <a:t>Digital Enthusiast Harald Ille</a:t>
            </a:r>
          </a:p>
        </p:txBody>
      </p:sp>
      <p:sp>
        <p:nvSpPr>
          <p:cNvPr id="9" name="Foliennummernplatzhalter 8">
            <a:extLst>
              <a:ext uri="{FF2B5EF4-FFF2-40B4-BE49-F238E27FC236}">
                <a16:creationId xmlns:a16="http://schemas.microsoft.com/office/drawing/2014/main" id="{DB9FEC4B-0F0E-4179-9DFE-70A42DFF91AC}"/>
              </a:ext>
            </a:extLst>
          </p:cNvPr>
          <p:cNvSpPr txBox="1">
            <a:spLocks/>
          </p:cNvSpPr>
          <p:nvPr userDrawn="1"/>
        </p:nvSpPr>
        <p:spPr>
          <a:xfrm>
            <a:off x="118241" y="6440432"/>
            <a:ext cx="2743200" cy="365125"/>
          </a:xfrm>
          <a:prstGeom prst="rect">
            <a:avLst/>
          </a:prstGeom>
        </p:spPr>
        <p:txBody>
          <a:bodyPr vert="horz" lIns="91440" tIns="45720" rIns="91440" bIns="45720" rtlCol="0" anchor="ctr"/>
          <a:lstStyle>
            <a:defPPr>
              <a:defRPr lang="de-DE"/>
            </a:defPPr>
            <a:lvl1pPr marL="0" algn="l" defTabSz="914400" rtl="0" eaLnBrk="1" latinLnBrk="0" hangingPunct="1">
              <a:defRPr sz="1200" kern="1200">
                <a:solidFill>
                  <a:schemeClr val="bg1"/>
                </a:solidFill>
                <a:highlight>
                  <a:srgbClr val="17697F"/>
                </a:highligh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AFF30EA-0E8F-4029-98E4-BCB635AEA523}" type="slidenum">
              <a:rPr lang="de-DE" smtClean="0"/>
              <a:pPr/>
              <a:t>‹Nr.›</a:t>
            </a:fld>
            <a:endParaRPr lang="de-DE" dirty="0"/>
          </a:p>
        </p:txBody>
      </p:sp>
    </p:spTree>
    <p:extLst>
      <p:ext uri="{BB962C8B-B14F-4D97-AF65-F5344CB8AC3E}">
        <p14:creationId xmlns:p14="http://schemas.microsoft.com/office/powerpoint/2010/main" val="714323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2AC6DBB-7D88-4C96-88A4-DC3BCE1D513C}"/>
              </a:ext>
            </a:extLst>
          </p:cNvPr>
          <p:cNvSpPr>
            <a:spLocks noGrp="1"/>
          </p:cNvSpPr>
          <p:nvPr>
            <p:ph type="title"/>
          </p:nvPr>
        </p:nvSpPr>
        <p:spPr/>
        <p:txBody>
          <a:bodyPr/>
          <a:lstStyle>
            <a:lvl1pPr>
              <a:defRPr b="1">
                <a:solidFill>
                  <a:srgbClr val="4F707B"/>
                </a:solidFill>
                <a:latin typeface="Myriad Pro (Überschrift)"/>
              </a:defRPr>
            </a:lvl1pPr>
          </a:lstStyle>
          <a:p>
            <a:r>
              <a:rPr lang="de-DE"/>
              <a:t>Mastertitelformat bearbeiten</a:t>
            </a:r>
            <a:endParaRPr lang="de-DE" dirty="0"/>
          </a:p>
        </p:txBody>
      </p:sp>
      <p:sp>
        <p:nvSpPr>
          <p:cNvPr id="3" name="Inhaltsplatzhalter 2">
            <a:extLst>
              <a:ext uri="{FF2B5EF4-FFF2-40B4-BE49-F238E27FC236}">
                <a16:creationId xmlns:a16="http://schemas.microsoft.com/office/drawing/2014/main" id="{E1A1E851-B404-42B2-8366-483690F5FBE0}"/>
              </a:ext>
            </a:extLst>
          </p:cNvPr>
          <p:cNvSpPr>
            <a:spLocks noGrp="1"/>
          </p:cNvSpPr>
          <p:nvPr>
            <p:ph idx="1"/>
          </p:nvPr>
        </p:nvSpPr>
        <p:spPr/>
        <p:txBody>
          <a:bodyPr/>
          <a:lstStyle>
            <a:lvl1pPr>
              <a:defRPr>
                <a:solidFill>
                  <a:srgbClr val="4F707B"/>
                </a:solidFill>
                <a:latin typeface="Myriad Pro (Textkörper)"/>
              </a:defRPr>
            </a:lvl1pPr>
            <a:lvl2pPr>
              <a:defRPr>
                <a:solidFill>
                  <a:srgbClr val="4F707B"/>
                </a:solidFill>
                <a:latin typeface="Myriad Pro (Textkörper)"/>
              </a:defRPr>
            </a:lvl2pPr>
            <a:lvl3pPr>
              <a:defRPr>
                <a:solidFill>
                  <a:srgbClr val="4F707B"/>
                </a:solidFill>
                <a:latin typeface="Myriad Pro (Textkörper)"/>
              </a:defRPr>
            </a:lvl3pPr>
            <a:lvl4pPr>
              <a:defRPr>
                <a:solidFill>
                  <a:srgbClr val="4F707B"/>
                </a:solidFill>
              </a:defRPr>
            </a:lvl4pPr>
            <a:lvl5pPr>
              <a:defRPr>
                <a:solidFill>
                  <a:srgbClr val="4F707B"/>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8" name="Fußzeilenplatzhalter 7">
            <a:extLst>
              <a:ext uri="{FF2B5EF4-FFF2-40B4-BE49-F238E27FC236}">
                <a16:creationId xmlns:a16="http://schemas.microsoft.com/office/drawing/2014/main" id="{94E41F01-3129-44B0-B353-FCA5B1C54287}"/>
              </a:ext>
            </a:extLst>
          </p:cNvPr>
          <p:cNvSpPr>
            <a:spLocks noGrp="1"/>
          </p:cNvSpPr>
          <p:nvPr>
            <p:ph type="ftr" sz="quarter" idx="11"/>
          </p:nvPr>
        </p:nvSpPr>
        <p:spPr>
          <a:xfrm>
            <a:off x="1432034" y="6440431"/>
            <a:ext cx="4114800" cy="365125"/>
          </a:xfrm>
        </p:spPr>
        <p:txBody>
          <a:bodyPr/>
          <a:lstStyle>
            <a:lvl1pPr>
              <a:defRPr>
                <a:solidFill>
                  <a:schemeClr val="bg1"/>
                </a:solidFill>
                <a:highlight>
                  <a:srgbClr val="17697F"/>
                </a:highlight>
              </a:defRPr>
            </a:lvl1pPr>
          </a:lstStyle>
          <a:p>
            <a:pPr algn="l"/>
            <a:r>
              <a:rPr lang="de-DE" dirty="0"/>
              <a:t>Digital Enthusiast Harald Ille</a:t>
            </a:r>
          </a:p>
        </p:txBody>
      </p:sp>
      <p:sp>
        <p:nvSpPr>
          <p:cNvPr id="9" name="Foliennummernplatzhalter 8">
            <a:extLst>
              <a:ext uri="{FF2B5EF4-FFF2-40B4-BE49-F238E27FC236}">
                <a16:creationId xmlns:a16="http://schemas.microsoft.com/office/drawing/2014/main" id="{61CFE2F8-8B8B-44BA-8757-BE2197A350B4}"/>
              </a:ext>
            </a:extLst>
          </p:cNvPr>
          <p:cNvSpPr>
            <a:spLocks noGrp="1"/>
          </p:cNvSpPr>
          <p:nvPr>
            <p:ph type="sldNum" sz="quarter" idx="12"/>
          </p:nvPr>
        </p:nvSpPr>
        <p:spPr>
          <a:xfrm>
            <a:off x="118241" y="6440432"/>
            <a:ext cx="2743200" cy="365125"/>
          </a:xfrm>
        </p:spPr>
        <p:txBody>
          <a:bodyPr/>
          <a:lstStyle>
            <a:lvl1pPr algn="l">
              <a:defRPr>
                <a:solidFill>
                  <a:schemeClr val="bg1"/>
                </a:solidFill>
                <a:highlight>
                  <a:srgbClr val="17697F"/>
                </a:highlight>
              </a:defRPr>
            </a:lvl1pPr>
          </a:lstStyle>
          <a:p>
            <a:fld id="{BAFF30EA-0E8F-4029-98E4-BCB635AEA523}" type="slidenum">
              <a:rPr lang="de-DE" smtClean="0"/>
              <a:pPr/>
              <a:t>‹Nr.›</a:t>
            </a:fld>
            <a:endParaRPr lang="de-DE" dirty="0"/>
          </a:p>
        </p:txBody>
      </p:sp>
    </p:spTree>
    <p:extLst>
      <p:ext uri="{BB962C8B-B14F-4D97-AF65-F5344CB8AC3E}">
        <p14:creationId xmlns:p14="http://schemas.microsoft.com/office/powerpoint/2010/main" val="21680138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3644856-229D-4767-A3DC-9DD152E327E6}"/>
              </a:ext>
            </a:extLst>
          </p:cNvPr>
          <p:cNvSpPr>
            <a:spLocks noGrp="1"/>
          </p:cNvSpPr>
          <p:nvPr>
            <p:ph type="title"/>
          </p:nvPr>
        </p:nvSpPr>
        <p:spPr>
          <a:xfrm>
            <a:off x="831850" y="1709738"/>
            <a:ext cx="10515600" cy="2852737"/>
          </a:xfrm>
        </p:spPr>
        <p:txBody>
          <a:bodyPr anchor="b"/>
          <a:lstStyle>
            <a:lvl1pPr>
              <a:defRPr sz="6000" b="1">
                <a:solidFill>
                  <a:srgbClr val="4F707B"/>
                </a:solidFill>
                <a:latin typeface="Myriad Pro (Überschriften)"/>
              </a:defRPr>
            </a:lvl1pPr>
          </a:lstStyle>
          <a:p>
            <a:r>
              <a:rPr lang="de-DE"/>
              <a:t>Mastertitelformat bearbeiten</a:t>
            </a:r>
            <a:endParaRPr lang="de-DE" dirty="0"/>
          </a:p>
        </p:txBody>
      </p:sp>
      <p:sp>
        <p:nvSpPr>
          <p:cNvPr id="3" name="Textplatzhalter 2">
            <a:extLst>
              <a:ext uri="{FF2B5EF4-FFF2-40B4-BE49-F238E27FC236}">
                <a16:creationId xmlns:a16="http://schemas.microsoft.com/office/drawing/2014/main" id="{C6363728-BF05-4B9E-BB6F-A89E93DCE2C4}"/>
              </a:ext>
            </a:extLst>
          </p:cNvPr>
          <p:cNvSpPr>
            <a:spLocks noGrp="1"/>
          </p:cNvSpPr>
          <p:nvPr>
            <p:ph type="body" idx="1"/>
          </p:nvPr>
        </p:nvSpPr>
        <p:spPr>
          <a:xfrm>
            <a:off x="831850" y="4589463"/>
            <a:ext cx="10515600" cy="1500187"/>
          </a:xfrm>
        </p:spPr>
        <p:txBody>
          <a:bodyPr/>
          <a:lstStyle>
            <a:lvl1pPr marL="0" indent="0">
              <a:buNone/>
              <a:defRPr sz="2400">
                <a:solidFill>
                  <a:srgbClr val="4F707B"/>
                </a:solidFill>
                <a:latin typeface="Myriad Pro (Textkörper)"/>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7" name="Foliennummernplatzhalter 8">
            <a:extLst>
              <a:ext uri="{FF2B5EF4-FFF2-40B4-BE49-F238E27FC236}">
                <a16:creationId xmlns:a16="http://schemas.microsoft.com/office/drawing/2014/main" id="{30A706E8-A060-47F1-8E14-593C11980B04}"/>
              </a:ext>
            </a:extLst>
          </p:cNvPr>
          <p:cNvSpPr>
            <a:spLocks noGrp="1"/>
          </p:cNvSpPr>
          <p:nvPr>
            <p:ph type="sldNum" sz="quarter" idx="12"/>
          </p:nvPr>
        </p:nvSpPr>
        <p:spPr>
          <a:xfrm>
            <a:off x="118241" y="6440432"/>
            <a:ext cx="2743200" cy="365125"/>
          </a:xfrm>
        </p:spPr>
        <p:txBody>
          <a:bodyPr/>
          <a:lstStyle>
            <a:lvl1pPr algn="l">
              <a:defRPr>
                <a:solidFill>
                  <a:schemeClr val="bg1"/>
                </a:solidFill>
                <a:highlight>
                  <a:srgbClr val="17697F"/>
                </a:highlight>
              </a:defRPr>
            </a:lvl1pPr>
          </a:lstStyle>
          <a:p>
            <a:fld id="{BAFF30EA-0E8F-4029-98E4-BCB635AEA523}" type="slidenum">
              <a:rPr lang="de-DE" smtClean="0"/>
              <a:pPr/>
              <a:t>‹Nr.›</a:t>
            </a:fld>
            <a:endParaRPr lang="de-DE" dirty="0"/>
          </a:p>
        </p:txBody>
      </p:sp>
      <p:sp>
        <p:nvSpPr>
          <p:cNvPr id="8" name="Fußzeilenplatzhalter 7">
            <a:extLst>
              <a:ext uri="{FF2B5EF4-FFF2-40B4-BE49-F238E27FC236}">
                <a16:creationId xmlns:a16="http://schemas.microsoft.com/office/drawing/2014/main" id="{8EF0A731-ABA5-4E9E-96A9-202AA94F5022}"/>
              </a:ext>
            </a:extLst>
          </p:cNvPr>
          <p:cNvSpPr>
            <a:spLocks noGrp="1"/>
          </p:cNvSpPr>
          <p:nvPr>
            <p:ph type="ftr" sz="quarter" idx="11"/>
          </p:nvPr>
        </p:nvSpPr>
        <p:spPr>
          <a:xfrm>
            <a:off x="1432034" y="6440431"/>
            <a:ext cx="4114800" cy="365125"/>
          </a:xfrm>
        </p:spPr>
        <p:txBody>
          <a:bodyPr/>
          <a:lstStyle>
            <a:lvl1pPr>
              <a:defRPr>
                <a:solidFill>
                  <a:schemeClr val="bg1"/>
                </a:solidFill>
                <a:highlight>
                  <a:srgbClr val="17697F"/>
                </a:highlight>
              </a:defRPr>
            </a:lvl1pPr>
          </a:lstStyle>
          <a:p>
            <a:pPr algn="l"/>
            <a:r>
              <a:rPr lang="de-DE" dirty="0"/>
              <a:t>Digital Enthusiast Harald Ille</a:t>
            </a:r>
          </a:p>
        </p:txBody>
      </p:sp>
    </p:spTree>
    <p:extLst>
      <p:ext uri="{BB962C8B-B14F-4D97-AF65-F5344CB8AC3E}">
        <p14:creationId xmlns:p14="http://schemas.microsoft.com/office/powerpoint/2010/main" val="38013718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BB53970-1205-48A9-BBD9-D15DD70B68C9}"/>
              </a:ext>
            </a:extLst>
          </p:cNvPr>
          <p:cNvSpPr>
            <a:spLocks noGrp="1"/>
          </p:cNvSpPr>
          <p:nvPr>
            <p:ph type="title"/>
          </p:nvPr>
        </p:nvSpPr>
        <p:spPr/>
        <p:txBody>
          <a:bodyPr/>
          <a:lstStyle>
            <a:lvl1pPr>
              <a:defRPr b="1">
                <a:solidFill>
                  <a:srgbClr val="4F707B"/>
                </a:solidFill>
                <a:latin typeface="Myriad Pro (Überschriften)"/>
              </a:defRPr>
            </a:lvl1pPr>
          </a:lstStyle>
          <a:p>
            <a:r>
              <a:rPr lang="de-DE"/>
              <a:t>Mastertitelformat bearbeiten</a:t>
            </a:r>
            <a:endParaRPr lang="de-DE" dirty="0"/>
          </a:p>
        </p:txBody>
      </p:sp>
      <p:sp>
        <p:nvSpPr>
          <p:cNvPr id="3" name="Inhaltsplatzhalter 2">
            <a:extLst>
              <a:ext uri="{FF2B5EF4-FFF2-40B4-BE49-F238E27FC236}">
                <a16:creationId xmlns:a16="http://schemas.microsoft.com/office/drawing/2014/main" id="{EEE5F5C3-FBD0-4168-8B52-C536B212A388}"/>
              </a:ext>
            </a:extLst>
          </p:cNvPr>
          <p:cNvSpPr>
            <a:spLocks noGrp="1"/>
          </p:cNvSpPr>
          <p:nvPr>
            <p:ph sz="half" idx="1"/>
          </p:nvPr>
        </p:nvSpPr>
        <p:spPr>
          <a:xfrm>
            <a:off x="838200" y="1825625"/>
            <a:ext cx="5181600" cy="4351338"/>
          </a:xfrm>
        </p:spPr>
        <p:txBody>
          <a:bodyPr/>
          <a:lstStyle>
            <a:lvl1pPr>
              <a:defRPr>
                <a:solidFill>
                  <a:srgbClr val="4F707B"/>
                </a:solidFill>
                <a:latin typeface="Myriad Pro (Textkörper)"/>
              </a:defRPr>
            </a:lvl1pPr>
            <a:lvl2pPr>
              <a:defRPr>
                <a:solidFill>
                  <a:srgbClr val="4F707B"/>
                </a:solidFill>
                <a:latin typeface="Myriad Pro (Textkörper)"/>
              </a:defRPr>
            </a:lvl2pPr>
            <a:lvl3pPr>
              <a:defRPr>
                <a:solidFill>
                  <a:srgbClr val="4F707B"/>
                </a:solidFill>
                <a:latin typeface="Myriad Pro (Textkörper)"/>
              </a:defRPr>
            </a:lvl3pPr>
            <a:lvl4pPr>
              <a:defRPr>
                <a:solidFill>
                  <a:srgbClr val="4F707B"/>
                </a:solidFill>
                <a:latin typeface="Myriad Pro (Textkörper)"/>
              </a:defRPr>
            </a:lvl4pPr>
            <a:lvl5pPr>
              <a:defRPr>
                <a:solidFill>
                  <a:srgbClr val="4F707B"/>
                </a:solidFill>
                <a:latin typeface="Myriad Pro (Textkörper)"/>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Inhaltsplatzhalter 3">
            <a:extLst>
              <a:ext uri="{FF2B5EF4-FFF2-40B4-BE49-F238E27FC236}">
                <a16:creationId xmlns:a16="http://schemas.microsoft.com/office/drawing/2014/main" id="{9AA0B428-CD85-426E-AD17-CDD418193012}"/>
              </a:ext>
            </a:extLst>
          </p:cNvPr>
          <p:cNvSpPr>
            <a:spLocks noGrp="1"/>
          </p:cNvSpPr>
          <p:nvPr>
            <p:ph sz="half" idx="2"/>
          </p:nvPr>
        </p:nvSpPr>
        <p:spPr>
          <a:xfrm>
            <a:off x="6172200" y="1825625"/>
            <a:ext cx="5181600" cy="4351338"/>
          </a:xfrm>
        </p:spPr>
        <p:txBody>
          <a:bodyPr/>
          <a:lstStyle>
            <a:lvl1pPr>
              <a:defRPr>
                <a:solidFill>
                  <a:srgbClr val="4F707B"/>
                </a:solidFill>
                <a:latin typeface="Myriad Pro (Textkörper)"/>
              </a:defRPr>
            </a:lvl1pPr>
            <a:lvl2pPr>
              <a:defRPr>
                <a:solidFill>
                  <a:srgbClr val="4F707B"/>
                </a:solidFill>
                <a:latin typeface="Myriad Pro (Textkörper)"/>
              </a:defRPr>
            </a:lvl2pPr>
            <a:lvl3pPr>
              <a:defRPr>
                <a:solidFill>
                  <a:srgbClr val="4F707B"/>
                </a:solidFill>
                <a:latin typeface="Myriad Pro (Textkörper)"/>
              </a:defRPr>
            </a:lvl3pPr>
            <a:lvl4pPr>
              <a:defRPr>
                <a:solidFill>
                  <a:srgbClr val="4F707B"/>
                </a:solidFill>
                <a:latin typeface="Myriad Pro (Textkörper)"/>
              </a:defRPr>
            </a:lvl4pPr>
            <a:lvl5pPr>
              <a:defRPr>
                <a:solidFill>
                  <a:srgbClr val="4F707B"/>
                </a:solidFill>
                <a:latin typeface="Myriad Pro (Textkörper)"/>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8" name="Fußzeilenplatzhalter 7">
            <a:extLst>
              <a:ext uri="{FF2B5EF4-FFF2-40B4-BE49-F238E27FC236}">
                <a16:creationId xmlns:a16="http://schemas.microsoft.com/office/drawing/2014/main" id="{F5448908-24B2-4B20-B078-81AF4A1C788F}"/>
              </a:ext>
            </a:extLst>
          </p:cNvPr>
          <p:cNvSpPr>
            <a:spLocks noGrp="1"/>
          </p:cNvSpPr>
          <p:nvPr>
            <p:ph type="ftr" sz="quarter" idx="11"/>
          </p:nvPr>
        </p:nvSpPr>
        <p:spPr>
          <a:xfrm>
            <a:off x="1432034" y="6440431"/>
            <a:ext cx="4114800" cy="365125"/>
          </a:xfrm>
        </p:spPr>
        <p:txBody>
          <a:bodyPr/>
          <a:lstStyle>
            <a:lvl1pPr>
              <a:defRPr>
                <a:solidFill>
                  <a:schemeClr val="bg1"/>
                </a:solidFill>
                <a:highlight>
                  <a:srgbClr val="17697F"/>
                </a:highlight>
              </a:defRPr>
            </a:lvl1pPr>
          </a:lstStyle>
          <a:p>
            <a:pPr algn="l"/>
            <a:r>
              <a:rPr lang="de-DE" dirty="0"/>
              <a:t>Digital Enthusiast Harald Ille</a:t>
            </a:r>
          </a:p>
        </p:txBody>
      </p:sp>
      <p:sp>
        <p:nvSpPr>
          <p:cNvPr id="9" name="Foliennummernplatzhalter 8">
            <a:extLst>
              <a:ext uri="{FF2B5EF4-FFF2-40B4-BE49-F238E27FC236}">
                <a16:creationId xmlns:a16="http://schemas.microsoft.com/office/drawing/2014/main" id="{274868CC-CE2C-42A5-9C4C-D5F022FD0859}"/>
              </a:ext>
            </a:extLst>
          </p:cNvPr>
          <p:cNvSpPr>
            <a:spLocks noGrp="1"/>
          </p:cNvSpPr>
          <p:nvPr>
            <p:ph type="sldNum" sz="quarter" idx="12"/>
          </p:nvPr>
        </p:nvSpPr>
        <p:spPr>
          <a:xfrm>
            <a:off x="118241" y="6440432"/>
            <a:ext cx="2743200" cy="365125"/>
          </a:xfrm>
        </p:spPr>
        <p:txBody>
          <a:bodyPr/>
          <a:lstStyle>
            <a:lvl1pPr algn="l">
              <a:defRPr>
                <a:solidFill>
                  <a:schemeClr val="bg1"/>
                </a:solidFill>
                <a:highlight>
                  <a:srgbClr val="17697F"/>
                </a:highlight>
              </a:defRPr>
            </a:lvl1pPr>
          </a:lstStyle>
          <a:p>
            <a:fld id="{BAFF30EA-0E8F-4029-98E4-BCB635AEA523}" type="slidenum">
              <a:rPr lang="de-DE" smtClean="0"/>
              <a:pPr/>
              <a:t>‹Nr.›</a:t>
            </a:fld>
            <a:endParaRPr lang="de-DE" dirty="0"/>
          </a:p>
        </p:txBody>
      </p:sp>
    </p:spTree>
    <p:extLst>
      <p:ext uri="{BB962C8B-B14F-4D97-AF65-F5344CB8AC3E}">
        <p14:creationId xmlns:p14="http://schemas.microsoft.com/office/powerpoint/2010/main" val="3449739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6BC68BF-B624-419F-A34E-EB810613D29B}"/>
              </a:ext>
            </a:extLst>
          </p:cNvPr>
          <p:cNvSpPr>
            <a:spLocks noGrp="1"/>
          </p:cNvSpPr>
          <p:nvPr>
            <p:ph type="title"/>
          </p:nvPr>
        </p:nvSpPr>
        <p:spPr>
          <a:xfrm>
            <a:off x="839788" y="365125"/>
            <a:ext cx="10515600" cy="1325563"/>
          </a:xfrm>
        </p:spPr>
        <p:txBody>
          <a:bodyPr/>
          <a:lstStyle>
            <a:lvl1pPr>
              <a:defRPr>
                <a:solidFill>
                  <a:srgbClr val="4F707B"/>
                </a:solidFill>
                <a:latin typeface="Myriad (Überschriften)"/>
              </a:defRPr>
            </a:lvl1pPr>
          </a:lstStyle>
          <a:p>
            <a:r>
              <a:rPr lang="de-DE"/>
              <a:t>Mastertitelformat bearbeiten</a:t>
            </a:r>
            <a:endParaRPr lang="de-DE" dirty="0"/>
          </a:p>
        </p:txBody>
      </p:sp>
      <p:sp>
        <p:nvSpPr>
          <p:cNvPr id="3" name="Textplatzhalter 2">
            <a:extLst>
              <a:ext uri="{FF2B5EF4-FFF2-40B4-BE49-F238E27FC236}">
                <a16:creationId xmlns:a16="http://schemas.microsoft.com/office/drawing/2014/main" id="{82290A36-0247-43FA-8D6A-EE83A38E6F88}"/>
              </a:ext>
            </a:extLst>
          </p:cNvPr>
          <p:cNvSpPr>
            <a:spLocks noGrp="1"/>
          </p:cNvSpPr>
          <p:nvPr>
            <p:ph type="body" idx="1"/>
          </p:nvPr>
        </p:nvSpPr>
        <p:spPr>
          <a:xfrm>
            <a:off x="839788" y="1681163"/>
            <a:ext cx="5157787" cy="823912"/>
          </a:xfrm>
        </p:spPr>
        <p:txBody>
          <a:bodyPr anchor="b"/>
          <a:lstStyle>
            <a:lvl1pPr marL="0" indent="0">
              <a:buNone/>
              <a:defRPr sz="2400" b="1">
                <a:solidFill>
                  <a:srgbClr val="4F707B"/>
                </a:solidFill>
                <a:latin typeface="Myriad Pro (Textkörper)"/>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45F824BF-A60A-4539-AFF6-4DAFED0DA604}"/>
              </a:ext>
            </a:extLst>
          </p:cNvPr>
          <p:cNvSpPr>
            <a:spLocks noGrp="1"/>
          </p:cNvSpPr>
          <p:nvPr>
            <p:ph sz="half" idx="2"/>
          </p:nvPr>
        </p:nvSpPr>
        <p:spPr>
          <a:xfrm>
            <a:off x="839788" y="2505075"/>
            <a:ext cx="5157787" cy="3684588"/>
          </a:xfrm>
        </p:spPr>
        <p:txBody>
          <a:bodyPr/>
          <a:lstStyle>
            <a:lvl1pPr>
              <a:defRPr>
                <a:solidFill>
                  <a:srgbClr val="4F707B"/>
                </a:solidFill>
                <a:latin typeface="Myriad Pro (Textkörper)"/>
              </a:defRPr>
            </a:lvl1pPr>
            <a:lvl2pPr>
              <a:defRPr>
                <a:solidFill>
                  <a:srgbClr val="4F707B"/>
                </a:solidFill>
                <a:latin typeface="Myriad Pro (Textkörper)"/>
              </a:defRPr>
            </a:lvl2pPr>
            <a:lvl3pPr>
              <a:defRPr>
                <a:solidFill>
                  <a:srgbClr val="4F707B"/>
                </a:solidFill>
                <a:latin typeface="Myriad Pro (Textkörper)"/>
              </a:defRPr>
            </a:lvl3pPr>
            <a:lvl4pPr>
              <a:defRPr>
                <a:solidFill>
                  <a:srgbClr val="4F707B"/>
                </a:solidFill>
                <a:latin typeface="Myriad Pro (Textkörper)"/>
              </a:defRPr>
            </a:lvl4pPr>
            <a:lvl5pPr>
              <a:defRPr>
                <a:solidFill>
                  <a:srgbClr val="4F707B"/>
                </a:solidFill>
                <a:latin typeface="Myriad Pro (Textkörper)"/>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5" name="Textplatzhalter 4">
            <a:extLst>
              <a:ext uri="{FF2B5EF4-FFF2-40B4-BE49-F238E27FC236}">
                <a16:creationId xmlns:a16="http://schemas.microsoft.com/office/drawing/2014/main" id="{02CC4DFF-1D7B-4010-831F-B6BD8186A419}"/>
              </a:ext>
            </a:extLst>
          </p:cNvPr>
          <p:cNvSpPr>
            <a:spLocks noGrp="1"/>
          </p:cNvSpPr>
          <p:nvPr>
            <p:ph type="body" sz="quarter" idx="3"/>
          </p:nvPr>
        </p:nvSpPr>
        <p:spPr>
          <a:xfrm>
            <a:off x="6172200" y="1681163"/>
            <a:ext cx="5183188" cy="823912"/>
          </a:xfrm>
        </p:spPr>
        <p:txBody>
          <a:bodyPr anchor="b">
            <a:normAutofit/>
          </a:bodyPr>
          <a:lstStyle>
            <a:lvl1pPr marL="0" indent="0">
              <a:buNone/>
              <a:defRPr lang="de-DE" sz="2400" b="1" kern="1200" dirty="0" smtClean="0">
                <a:solidFill>
                  <a:srgbClr val="4F707B"/>
                </a:solidFill>
                <a:latin typeface="Myriad Pro (Textkörper)"/>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000"/>
              </a:spcBef>
              <a:buFont typeface="Arial" panose="020B0604020202020204" pitchFamily="34" charset="0"/>
              <a:buNone/>
            </a:pPr>
            <a:r>
              <a:rPr lang="de-DE"/>
              <a:t>Mastertextformat bearbeiten</a:t>
            </a:r>
          </a:p>
        </p:txBody>
      </p:sp>
      <p:sp>
        <p:nvSpPr>
          <p:cNvPr id="6" name="Inhaltsplatzhalter 5">
            <a:extLst>
              <a:ext uri="{FF2B5EF4-FFF2-40B4-BE49-F238E27FC236}">
                <a16:creationId xmlns:a16="http://schemas.microsoft.com/office/drawing/2014/main" id="{5A26F537-263A-490C-A074-69CCD059476D}"/>
              </a:ext>
            </a:extLst>
          </p:cNvPr>
          <p:cNvSpPr>
            <a:spLocks noGrp="1"/>
          </p:cNvSpPr>
          <p:nvPr>
            <p:ph sz="quarter" idx="4"/>
          </p:nvPr>
        </p:nvSpPr>
        <p:spPr>
          <a:xfrm>
            <a:off x="6172200" y="2505075"/>
            <a:ext cx="5183188" cy="3684588"/>
          </a:xfrm>
        </p:spPr>
        <p:txBody>
          <a:bodyPr/>
          <a:lstStyle>
            <a:lvl1pPr>
              <a:defRPr>
                <a:solidFill>
                  <a:srgbClr val="4F707B"/>
                </a:solidFill>
                <a:latin typeface="Myriad Pro (Textkörper)"/>
              </a:defRPr>
            </a:lvl1pPr>
            <a:lvl2pPr>
              <a:defRPr>
                <a:solidFill>
                  <a:srgbClr val="4F707B"/>
                </a:solidFill>
                <a:latin typeface="Myriad Pro (Textkörper)"/>
              </a:defRPr>
            </a:lvl2pPr>
            <a:lvl3pPr>
              <a:defRPr>
                <a:solidFill>
                  <a:srgbClr val="4F707B"/>
                </a:solidFill>
                <a:latin typeface="Myriad Pro (Textkörper)"/>
              </a:defRPr>
            </a:lvl3pPr>
            <a:lvl4pPr>
              <a:defRPr>
                <a:solidFill>
                  <a:srgbClr val="4F707B"/>
                </a:solidFill>
                <a:latin typeface="Myriad Pro (Textkörper)"/>
              </a:defRPr>
            </a:lvl4pPr>
            <a:lvl5pPr>
              <a:defRPr>
                <a:solidFill>
                  <a:srgbClr val="4F707B"/>
                </a:solidFill>
                <a:latin typeface="Myriad Pro (Textkörper)"/>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0" name="Foliennummernplatzhalter 8">
            <a:extLst>
              <a:ext uri="{FF2B5EF4-FFF2-40B4-BE49-F238E27FC236}">
                <a16:creationId xmlns:a16="http://schemas.microsoft.com/office/drawing/2014/main" id="{AFF8BDBF-80F7-4374-906C-5A032EBA908D}"/>
              </a:ext>
            </a:extLst>
          </p:cNvPr>
          <p:cNvSpPr txBox="1">
            <a:spLocks/>
          </p:cNvSpPr>
          <p:nvPr userDrawn="1"/>
        </p:nvSpPr>
        <p:spPr>
          <a:xfrm>
            <a:off x="118241" y="6440432"/>
            <a:ext cx="2743200" cy="365125"/>
          </a:xfrm>
          <a:prstGeom prst="rect">
            <a:avLst/>
          </a:prstGeom>
        </p:spPr>
        <p:txBody>
          <a:bodyPr vert="horz" lIns="91440" tIns="45720" rIns="91440" bIns="45720" rtlCol="0" anchor="ctr"/>
          <a:lstStyle>
            <a:defPPr>
              <a:defRPr lang="de-DE"/>
            </a:defPPr>
            <a:lvl1pPr marL="0" algn="l" defTabSz="914400" rtl="0" eaLnBrk="1" latinLnBrk="0" hangingPunct="1">
              <a:defRPr sz="1200" kern="1200">
                <a:solidFill>
                  <a:schemeClr val="bg1"/>
                </a:solidFill>
                <a:highlight>
                  <a:srgbClr val="17697F"/>
                </a:highligh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AFF30EA-0E8F-4029-98E4-BCB635AEA523}" type="slidenum">
              <a:rPr lang="de-DE" smtClean="0"/>
              <a:pPr/>
              <a:t>‹Nr.›</a:t>
            </a:fld>
            <a:endParaRPr lang="de-DE" dirty="0"/>
          </a:p>
        </p:txBody>
      </p:sp>
      <p:sp>
        <p:nvSpPr>
          <p:cNvPr id="12" name="Fußzeilenplatzhalter 7">
            <a:extLst>
              <a:ext uri="{FF2B5EF4-FFF2-40B4-BE49-F238E27FC236}">
                <a16:creationId xmlns:a16="http://schemas.microsoft.com/office/drawing/2014/main" id="{87FF58C3-99F9-4402-B476-9C210B788449}"/>
              </a:ext>
            </a:extLst>
          </p:cNvPr>
          <p:cNvSpPr>
            <a:spLocks noGrp="1"/>
          </p:cNvSpPr>
          <p:nvPr>
            <p:ph type="ftr" sz="quarter" idx="11"/>
          </p:nvPr>
        </p:nvSpPr>
        <p:spPr>
          <a:xfrm>
            <a:off x="1432034" y="6440431"/>
            <a:ext cx="4114800" cy="365125"/>
          </a:xfrm>
        </p:spPr>
        <p:txBody>
          <a:bodyPr/>
          <a:lstStyle>
            <a:lvl1pPr>
              <a:defRPr>
                <a:solidFill>
                  <a:schemeClr val="bg1"/>
                </a:solidFill>
                <a:highlight>
                  <a:srgbClr val="17697F"/>
                </a:highlight>
              </a:defRPr>
            </a:lvl1pPr>
          </a:lstStyle>
          <a:p>
            <a:pPr algn="l"/>
            <a:r>
              <a:rPr lang="de-DE" dirty="0"/>
              <a:t>Digital Enthusiast Harald Ille</a:t>
            </a:r>
          </a:p>
        </p:txBody>
      </p:sp>
    </p:spTree>
    <p:extLst>
      <p:ext uri="{BB962C8B-B14F-4D97-AF65-F5344CB8AC3E}">
        <p14:creationId xmlns:p14="http://schemas.microsoft.com/office/powerpoint/2010/main" val="42415149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C2E19AC-9F20-46F3-9DEF-3EC6134EF16C}"/>
              </a:ext>
            </a:extLst>
          </p:cNvPr>
          <p:cNvSpPr>
            <a:spLocks noGrp="1"/>
          </p:cNvSpPr>
          <p:nvPr>
            <p:ph type="title"/>
          </p:nvPr>
        </p:nvSpPr>
        <p:spPr/>
        <p:txBody>
          <a:bodyPr/>
          <a:lstStyle>
            <a:lvl1pPr>
              <a:defRPr b="1">
                <a:solidFill>
                  <a:srgbClr val="4F707B"/>
                </a:solidFill>
                <a:latin typeface="Myriad Pro (Überschriften)"/>
              </a:defRPr>
            </a:lvl1pPr>
          </a:lstStyle>
          <a:p>
            <a:r>
              <a:rPr lang="de-DE"/>
              <a:t>Mastertitelformat bearbeiten</a:t>
            </a:r>
            <a:endParaRPr lang="de-DE" dirty="0"/>
          </a:p>
        </p:txBody>
      </p:sp>
      <p:sp>
        <p:nvSpPr>
          <p:cNvPr id="6" name="Fußzeilenplatzhalter 7">
            <a:extLst>
              <a:ext uri="{FF2B5EF4-FFF2-40B4-BE49-F238E27FC236}">
                <a16:creationId xmlns:a16="http://schemas.microsoft.com/office/drawing/2014/main" id="{E05AFC25-0916-4FA4-8EDA-6F39FC7F0AF0}"/>
              </a:ext>
            </a:extLst>
          </p:cNvPr>
          <p:cNvSpPr>
            <a:spLocks noGrp="1"/>
          </p:cNvSpPr>
          <p:nvPr>
            <p:ph type="ftr" sz="quarter" idx="11"/>
          </p:nvPr>
        </p:nvSpPr>
        <p:spPr>
          <a:xfrm>
            <a:off x="1432034" y="6440431"/>
            <a:ext cx="4114800" cy="365125"/>
          </a:xfrm>
        </p:spPr>
        <p:txBody>
          <a:bodyPr/>
          <a:lstStyle>
            <a:lvl1pPr>
              <a:defRPr>
                <a:solidFill>
                  <a:schemeClr val="bg1"/>
                </a:solidFill>
                <a:highlight>
                  <a:srgbClr val="17697F"/>
                </a:highlight>
              </a:defRPr>
            </a:lvl1pPr>
          </a:lstStyle>
          <a:p>
            <a:pPr algn="l"/>
            <a:r>
              <a:rPr lang="de-DE" dirty="0"/>
              <a:t>Digital Enthusiast Harald Ille</a:t>
            </a:r>
          </a:p>
        </p:txBody>
      </p:sp>
      <p:sp>
        <p:nvSpPr>
          <p:cNvPr id="8" name="Foliennummernplatzhalter 8">
            <a:extLst>
              <a:ext uri="{FF2B5EF4-FFF2-40B4-BE49-F238E27FC236}">
                <a16:creationId xmlns:a16="http://schemas.microsoft.com/office/drawing/2014/main" id="{2D6318E8-AD90-43B5-A53A-1DC091441C2A}"/>
              </a:ext>
            </a:extLst>
          </p:cNvPr>
          <p:cNvSpPr txBox="1">
            <a:spLocks/>
          </p:cNvSpPr>
          <p:nvPr userDrawn="1"/>
        </p:nvSpPr>
        <p:spPr>
          <a:xfrm>
            <a:off x="118241" y="6440432"/>
            <a:ext cx="2743200" cy="365125"/>
          </a:xfrm>
          <a:prstGeom prst="rect">
            <a:avLst/>
          </a:prstGeom>
        </p:spPr>
        <p:txBody>
          <a:bodyPr vert="horz" lIns="91440" tIns="45720" rIns="91440" bIns="45720" rtlCol="0" anchor="ctr"/>
          <a:lstStyle>
            <a:defPPr>
              <a:defRPr lang="de-DE"/>
            </a:defPPr>
            <a:lvl1pPr marL="0" algn="l" defTabSz="914400" rtl="0" eaLnBrk="1" latinLnBrk="0" hangingPunct="1">
              <a:defRPr sz="1200" kern="1200">
                <a:solidFill>
                  <a:schemeClr val="bg1"/>
                </a:solidFill>
                <a:highlight>
                  <a:srgbClr val="17697F"/>
                </a:highligh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AFF30EA-0E8F-4029-98E4-BCB635AEA523}" type="slidenum">
              <a:rPr lang="de-DE" smtClean="0"/>
              <a:pPr/>
              <a:t>‹Nr.›</a:t>
            </a:fld>
            <a:endParaRPr lang="de-DE" dirty="0"/>
          </a:p>
        </p:txBody>
      </p:sp>
    </p:spTree>
    <p:extLst>
      <p:ext uri="{BB962C8B-B14F-4D97-AF65-F5344CB8AC3E}">
        <p14:creationId xmlns:p14="http://schemas.microsoft.com/office/powerpoint/2010/main" val="23052279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7" name="Fußzeilenplatzhalter 7">
            <a:extLst>
              <a:ext uri="{FF2B5EF4-FFF2-40B4-BE49-F238E27FC236}">
                <a16:creationId xmlns:a16="http://schemas.microsoft.com/office/drawing/2014/main" id="{E50FAFFC-813E-44AF-B7B0-834EF9F79075}"/>
              </a:ext>
            </a:extLst>
          </p:cNvPr>
          <p:cNvSpPr>
            <a:spLocks noGrp="1"/>
          </p:cNvSpPr>
          <p:nvPr>
            <p:ph type="ftr" sz="quarter" idx="11"/>
          </p:nvPr>
        </p:nvSpPr>
        <p:spPr>
          <a:xfrm>
            <a:off x="1432034" y="6440431"/>
            <a:ext cx="4114800" cy="365125"/>
          </a:xfrm>
        </p:spPr>
        <p:txBody>
          <a:bodyPr/>
          <a:lstStyle>
            <a:lvl1pPr>
              <a:defRPr>
                <a:solidFill>
                  <a:schemeClr val="bg1"/>
                </a:solidFill>
                <a:highlight>
                  <a:srgbClr val="17697F"/>
                </a:highlight>
              </a:defRPr>
            </a:lvl1pPr>
          </a:lstStyle>
          <a:p>
            <a:pPr algn="l"/>
            <a:r>
              <a:rPr lang="de-DE" dirty="0"/>
              <a:t>Digital Enthusiast Harald Ille</a:t>
            </a:r>
          </a:p>
        </p:txBody>
      </p:sp>
      <p:sp>
        <p:nvSpPr>
          <p:cNvPr id="6" name="Foliennummernplatzhalter 8">
            <a:extLst>
              <a:ext uri="{FF2B5EF4-FFF2-40B4-BE49-F238E27FC236}">
                <a16:creationId xmlns:a16="http://schemas.microsoft.com/office/drawing/2014/main" id="{9D1633C8-BA47-4391-BC85-D96D37A4D88C}"/>
              </a:ext>
            </a:extLst>
          </p:cNvPr>
          <p:cNvSpPr txBox="1">
            <a:spLocks/>
          </p:cNvSpPr>
          <p:nvPr userDrawn="1"/>
        </p:nvSpPr>
        <p:spPr>
          <a:xfrm>
            <a:off x="118241" y="6440432"/>
            <a:ext cx="2743200" cy="365125"/>
          </a:xfrm>
          <a:prstGeom prst="rect">
            <a:avLst/>
          </a:prstGeom>
        </p:spPr>
        <p:txBody>
          <a:bodyPr vert="horz" lIns="91440" tIns="45720" rIns="91440" bIns="45720" rtlCol="0" anchor="ctr"/>
          <a:lstStyle>
            <a:defPPr>
              <a:defRPr lang="de-DE"/>
            </a:defPPr>
            <a:lvl1pPr marL="0" algn="l" defTabSz="914400" rtl="0" eaLnBrk="1" latinLnBrk="0" hangingPunct="1">
              <a:defRPr sz="1200" kern="1200">
                <a:solidFill>
                  <a:schemeClr val="bg1"/>
                </a:solidFill>
                <a:highlight>
                  <a:srgbClr val="17697F"/>
                </a:highligh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AFF30EA-0E8F-4029-98E4-BCB635AEA523}" type="slidenum">
              <a:rPr lang="de-DE" smtClean="0"/>
              <a:pPr/>
              <a:t>‹Nr.›</a:t>
            </a:fld>
            <a:endParaRPr lang="de-DE" dirty="0"/>
          </a:p>
        </p:txBody>
      </p:sp>
    </p:spTree>
    <p:extLst>
      <p:ext uri="{BB962C8B-B14F-4D97-AF65-F5344CB8AC3E}">
        <p14:creationId xmlns:p14="http://schemas.microsoft.com/office/powerpoint/2010/main" val="35117912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4769F2C-8288-4277-9670-648E4BEF4019}"/>
              </a:ext>
            </a:extLst>
          </p:cNvPr>
          <p:cNvSpPr>
            <a:spLocks noGrp="1"/>
          </p:cNvSpPr>
          <p:nvPr>
            <p:ph type="title"/>
          </p:nvPr>
        </p:nvSpPr>
        <p:spPr>
          <a:xfrm>
            <a:off x="839788" y="457200"/>
            <a:ext cx="3932237" cy="1600200"/>
          </a:xfrm>
        </p:spPr>
        <p:txBody>
          <a:bodyPr anchor="b"/>
          <a:lstStyle>
            <a:lvl1pPr>
              <a:defRPr sz="3200" b="1">
                <a:solidFill>
                  <a:srgbClr val="4F707B"/>
                </a:solidFill>
                <a:latin typeface="Myriad Pro (Überschriften)"/>
              </a:defRPr>
            </a:lvl1pPr>
          </a:lstStyle>
          <a:p>
            <a:r>
              <a:rPr lang="de-DE"/>
              <a:t>Mastertitelformat bearbeiten</a:t>
            </a:r>
            <a:endParaRPr lang="de-DE" dirty="0"/>
          </a:p>
        </p:txBody>
      </p:sp>
      <p:sp>
        <p:nvSpPr>
          <p:cNvPr id="3" name="Inhaltsplatzhalter 2">
            <a:extLst>
              <a:ext uri="{FF2B5EF4-FFF2-40B4-BE49-F238E27FC236}">
                <a16:creationId xmlns:a16="http://schemas.microsoft.com/office/drawing/2014/main" id="{4011AB49-4BA3-441A-B4C8-CC6588D664AC}"/>
              </a:ext>
            </a:extLst>
          </p:cNvPr>
          <p:cNvSpPr>
            <a:spLocks noGrp="1"/>
          </p:cNvSpPr>
          <p:nvPr>
            <p:ph idx="1"/>
          </p:nvPr>
        </p:nvSpPr>
        <p:spPr>
          <a:xfrm>
            <a:off x="5183188" y="987425"/>
            <a:ext cx="6172200" cy="4873625"/>
          </a:xfrm>
        </p:spPr>
        <p:txBody>
          <a:bodyPr/>
          <a:lstStyle>
            <a:lvl1pPr>
              <a:defRPr sz="3200">
                <a:solidFill>
                  <a:srgbClr val="4F707B"/>
                </a:solidFill>
                <a:latin typeface="Myriad Pro (Textkörper)"/>
              </a:defRPr>
            </a:lvl1pPr>
            <a:lvl2pPr>
              <a:defRPr sz="2800">
                <a:solidFill>
                  <a:srgbClr val="4F707B"/>
                </a:solidFill>
                <a:latin typeface="Myriad Pro (Textkörper)"/>
              </a:defRPr>
            </a:lvl2pPr>
            <a:lvl3pPr>
              <a:defRPr sz="2400">
                <a:solidFill>
                  <a:srgbClr val="4F707B"/>
                </a:solidFill>
                <a:latin typeface="Myriad Pro (Textkörper)"/>
              </a:defRPr>
            </a:lvl3pPr>
            <a:lvl4pPr>
              <a:defRPr sz="2000">
                <a:solidFill>
                  <a:srgbClr val="4F707B"/>
                </a:solidFill>
                <a:latin typeface="Myriad Pro (Textkörper)"/>
              </a:defRPr>
            </a:lvl4pPr>
            <a:lvl5pPr>
              <a:defRPr sz="2000">
                <a:solidFill>
                  <a:srgbClr val="4F707B"/>
                </a:solidFill>
                <a:latin typeface="Myriad Pro (Textkörper)"/>
              </a:defRPr>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Textplatzhalter 3">
            <a:extLst>
              <a:ext uri="{FF2B5EF4-FFF2-40B4-BE49-F238E27FC236}">
                <a16:creationId xmlns:a16="http://schemas.microsoft.com/office/drawing/2014/main" id="{9D184216-71C7-4B60-8C25-90DEA3E0D6E6}"/>
              </a:ext>
            </a:extLst>
          </p:cNvPr>
          <p:cNvSpPr>
            <a:spLocks noGrp="1"/>
          </p:cNvSpPr>
          <p:nvPr>
            <p:ph type="body" sz="half" idx="2"/>
          </p:nvPr>
        </p:nvSpPr>
        <p:spPr>
          <a:xfrm>
            <a:off x="839788" y="2057400"/>
            <a:ext cx="3932237" cy="3811588"/>
          </a:xfrm>
        </p:spPr>
        <p:txBody>
          <a:bodyPr/>
          <a:lstStyle>
            <a:lvl1pPr marL="0" indent="0">
              <a:buNone/>
              <a:defRPr sz="1600">
                <a:solidFill>
                  <a:srgbClr val="4F707B"/>
                </a:solidFill>
                <a:latin typeface="Myriad Pro (Textkörper)"/>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8" name="Fußzeilenplatzhalter 7">
            <a:extLst>
              <a:ext uri="{FF2B5EF4-FFF2-40B4-BE49-F238E27FC236}">
                <a16:creationId xmlns:a16="http://schemas.microsoft.com/office/drawing/2014/main" id="{568D9C05-4C74-4165-9476-464C7D51D136}"/>
              </a:ext>
            </a:extLst>
          </p:cNvPr>
          <p:cNvSpPr>
            <a:spLocks noGrp="1"/>
          </p:cNvSpPr>
          <p:nvPr>
            <p:ph type="ftr" sz="quarter" idx="11"/>
          </p:nvPr>
        </p:nvSpPr>
        <p:spPr>
          <a:xfrm>
            <a:off x="1432034" y="6440431"/>
            <a:ext cx="4114800" cy="365125"/>
          </a:xfrm>
        </p:spPr>
        <p:txBody>
          <a:bodyPr/>
          <a:lstStyle>
            <a:lvl1pPr>
              <a:defRPr>
                <a:solidFill>
                  <a:schemeClr val="bg1"/>
                </a:solidFill>
                <a:highlight>
                  <a:srgbClr val="17697F"/>
                </a:highlight>
              </a:defRPr>
            </a:lvl1pPr>
          </a:lstStyle>
          <a:p>
            <a:pPr algn="l"/>
            <a:r>
              <a:rPr lang="de-DE" dirty="0"/>
              <a:t>Digital Enthusiast Harald Ille</a:t>
            </a:r>
          </a:p>
        </p:txBody>
      </p:sp>
      <p:sp>
        <p:nvSpPr>
          <p:cNvPr id="10" name="Foliennummernplatzhalter 8">
            <a:extLst>
              <a:ext uri="{FF2B5EF4-FFF2-40B4-BE49-F238E27FC236}">
                <a16:creationId xmlns:a16="http://schemas.microsoft.com/office/drawing/2014/main" id="{B6144E70-B7C0-494E-B617-7875D2F2F3D6}"/>
              </a:ext>
            </a:extLst>
          </p:cNvPr>
          <p:cNvSpPr txBox="1">
            <a:spLocks/>
          </p:cNvSpPr>
          <p:nvPr userDrawn="1"/>
        </p:nvSpPr>
        <p:spPr>
          <a:xfrm>
            <a:off x="118241" y="6440432"/>
            <a:ext cx="2743200" cy="365125"/>
          </a:xfrm>
          <a:prstGeom prst="rect">
            <a:avLst/>
          </a:prstGeom>
        </p:spPr>
        <p:txBody>
          <a:bodyPr vert="horz" lIns="91440" tIns="45720" rIns="91440" bIns="45720" rtlCol="0" anchor="ctr"/>
          <a:lstStyle>
            <a:defPPr>
              <a:defRPr lang="de-DE"/>
            </a:defPPr>
            <a:lvl1pPr marL="0" algn="l" defTabSz="914400" rtl="0" eaLnBrk="1" latinLnBrk="0" hangingPunct="1">
              <a:defRPr sz="1200" kern="1200">
                <a:solidFill>
                  <a:schemeClr val="bg1"/>
                </a:solidFill>
                <a:highlight>
                  <a:srgbClr val="17697F"/>
                </a:highligh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AFF30EA-0E8F-4029-98E4-BCB635AEA523}" type="slidenum">
              <a:rPr lang="de-DE" smtClean="0"/>
              <a:pPr/>
              <a:t>‹Nr.›</a:t>
            </a:fld>
            <a:endParaRPr lang="de-DE" dirty="0"/>
          </a:p>
        </p:txBody>
      </p:sp>
    </p:spTree>
    <p:extLst>
      <p:ext uri="{BB962C8B-B14F-4D97-AF65-F5344CB8AC3E}">
        <p14:creationId xmlns:p14="http://schemas.microsoft.com/office/powerpoint/2010/main" val="37127421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E28E515-FFAA-4A48-B94C-CB85E504764F}"/>
              </a:ext>
            </a:extLst>
          </p:cNvPr>
          <p:cNvSpPr>
            <a:spLocks noGrp="1"/>
          </p:cNvSpPr>
          <p:nvPr>
            <p:ph type="title"/>
          </p:nvPr>
        </p:nvSpPr>
        <p:spPr>
          <a:xfrm>
            <a:off x="839788" y="457200"/>
            <a:ext cx="3932237" cy="1600200"/>
          </a:xfrm>
        </p:spPr>
        <p:txBody>
          <a:bodyPr anchor="b"/>
          <a:lstStyle>
            <a:lvl1pPr>
              <a:defRPr sz="3200" b="1">
                <a:solidFill>
                  <a:srgbClr val="4F707B"/>
                </a:solidFill>
                <a:latin typeface="Myriad Pro (Überschriften)"/>
              </a:defRPr>
            </a:lvl1pPr>
          </a:lstStyle>
          <a:p>
            <a:r>
              <a:rPr lang="de-DE"/>
              <a:t>Mastertitelformat bearbeiten</a:t>
            </a:r>
            <a:endParaRPr lang="de-DE" dirty="0"/>
          </a:p>
        </p:txBody>
      </p:sp>
      <p:sp>
        <p:nvSpPr>
          <p:cNvPr id="3" name="Bildplatzhalter 2">
            <a:extLst>
              <a:ext uri="{FF2B5EF4-FFF2-40B4-BE49-F238E27FC236}">
                <a16:creationId xmlns:a16="http://schemas.microsoft.com/office/drawing/2014/main" id="{3595CE69-4509-48E2-8C93-00B3100CAB86}"/>
              </a:ext>
            </a:extLst>
          </p:cNvPr>
          <p:cNvSpPr>
            <a:spLocks noGrp="1"/>
          </p:cNvSpPr>
          <p:nvPr>
            <p:ph type="pic" idx="1"/>
          </p:nvPr>
        </p:nvSpPr>
        <p:spPr>
          <a:xfrm>
            <a:off x="5183188" y="987425"/>
            <a:ext cx="6172200" cy="4873625"/>
          </a:xfrm>
        </p:spPr>
        <p:txBody>
          <a:bodyPr/>
          <a:lstStyle>
            <a:lvl1pPr marL="0" indent="0">
              <a:buNone/>
              <a:defRPr sz="3200">
                <a:solidFill>
                  <a:srgbClr val="4F707B"/>
                </a:solidFill>
                <a:latin typeface="Myriad Pro (Textkörper)"/>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durch Klicken auf Symbol hinzufügen</a:t>
            </a:r>
            <a:endParaRPr lang="de-DE" dirty="0"/>
          </a:p>
        </p:txBody>
      </p:sp>
      <p:sp>
        <p:nvSpPr>
          <p:cNvPr id="4" name="Textplatzhalter 3">
            <a:extLst>
              <a:ext uri="{FF2B5EF4-FFF2-40B4-BE49-F238E27FC236}">
                <a16:creationId xmlns:a16="http://schemas.microsoft.com/office/drawing/2014/main" id="{4767FBEB-07B8-48B4-97F9-79304E6B0326}"/>
              </a:ext>
            </a:extLst>
          </p:cNvPr>
          <p:cNvSpPr>
            <a:spLocks noGrp="1"/>
          </p:cNvSpPr>
          <p:nvPr>
            <p:ph type="body" sz="half" idx="2"/>
          </p:nvPr>
        </p:nvSpPr>
        <p:spPr>
          <a:xfrm>
            <a:off x="839788" y="2057400"/>
            <a:ext cx="3932237" cy="3811588"/>
          </a:xfrm>
        </p:spPr>
        <p:txBody>
          <a:bodyPr/>
          <a:lstStyle>
            <a:lvl1pPr marL="0" indent="0">
              <a:buNone/>
              <a:defRPr sz="1600">
                <a:solidFill>
                  <a:srgbClr val="4F707B"/>
                </a:solidFill>
                <a:latin typeface="Myriad Pro (Textkörper)"/>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9" name="Foliennummernplatzhalter 8">
            <a:extLst>
              <a:ext uri="{FF2B5EF4-FFF2-40B4-BE49-F238E27FC236}">
                <a16:creationId xmlns:a16="http://schemas.microsoft.com/office/drawing/2014/main" id="{A9C03EA5-2F0B-4BE9-82B9-480FA31B26B7}"/>
              </a:ext>
            </a:extLst>
          </p:cNvPr>
          <p:cNvSpPr txBox="1">
            <a:spLocks/>
          </p:cNvSpPr>
          <p:nvPr userDrawn="1"/>
        </p:nvSpPr>
        <p:spPr>
          <a:xfrm>
            <a:off x="118241" y="6440432"/>
            <a:ext cx="2743200" cy="365125"/>
          </a:xfrm>
          <a:prstGeom prst="rect">
            <a:avLst/>
          </a:prstGeom>
        </p:spPr>
        <p:txBody>
          <a:bodyPr vert="horz" lIns="91440" tIns="45720" rIns="91440" bIns="45720" rtlCol="0" anchor="ctr"/>
          <a:lstStyle>
            <a:defPPr>
              <a:defRPr lang="de-DE"/>
            </a:defPPr>
            <a:lvl1pPr marL="0" algn="l" defTabSz="914400" rtl="0" eaLnBrk="1" latinLnBrk="0" hangingPunct="1">
              <a:defRPr sz="1200" kern="1200">
                <a:solidFill>
                  <a:schemeClr val="bg1"/>
                </a:solidFill>
                <a:highlight>
                  <a:srgbClr val="17697F"/>
                </a:highligh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AFF30EA-0E8F-4029-98E4-BCB635AEA523}" type="slidenum">
              <a:rPr lang="de-DE" smtClean="0"/>
              <a:pPr/>
              <a:t>‹Nr.›</a:t>
            </a:fld>
            <a:endParaRPr lang="de-DE" dirty="0"/>
          </a:p>
        </p:txBody>
      </p:sp>
      <p:sp>
        <p:nvSpPr>
          <p:cNvPr id="10" name="Fußzeilenplatzhalter 7">
            <a:extLst>
              <a:ext uri="{FF2B5EF4-FFF2-40B4-BE49-F238E27FC236}">
                <a16:creationId xmlns:a16="http://schemas.microsoft.com/office/drawing/2014/main" id="{72B794C2-A7CC-4CA3-A9A2-70A808385080}"/>
              </a:ext>
            </a:extLst>
          </p:cNvPr>
          <p:cNvSpPr>
            <a:spLocks noGrp="1"/>
          </p:cNvSpPr>
          <p:nvPr>
            <p:ph type="ftr" sz="quarter" idx="11"/>
          </p:nvPr>
        </p:nvSpPr>
        <p:spPr>
          <a:xfrm>
            <a:off x="1432034" y="6440431"/>
            <a:ext cx="4114800" cy="365125"/>
          </a:xfrm>
        </p:spPr>
        <p:txBody>
          <a:bodyPr/>
          <a:lstStyle>
            <a:lvl1pPr>
              <a:defRPr>
                <a:solidFill>
                  <a:schemeClr val="bg1"/>
                </a:solidFill>
                <a:highlight>
                  <a:srgbClr val="17697F"/>
                </a:highlight>
              </a:defRPr>
            </a:lvl1pPr>
          </a:lstStyle>
          <a:p>
            <a:pPr algn="l"/>
            <a:r>
              <a:rPr lang="de-DE" dirty="0"/>
              <a:t>Digital Enthusiast Harald Ille</a:t>
            </a:r>
          </a:p>
        </p:txBody>
      </p:sp>
    </p:spTree>
    <p:extLst>
      <p:ext uri="{BB962C8B-B14F-4D97-AF65-F5344CB8AC3E}">
        <p14:creationId xmlns:p14="http://schemas.microsoft.com/office/powerpoint/2010/main" val="20346077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B8A0D0E7-C9FB-4E03-BE7D-1993FBF7A5C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dirty="0"/>
              <a:t>Mastertitelformat bearbeiten</a:t>
            </a:r>
          </a:p>
        </p:txBody>
      </p:sp>
      <p:sp>
        <p:nvSpPr>
          <p:cNvPr id="3" name="Textplatzhalter 2">
            <a:extLst>
              <a:ext uri="{FF2B5EF4-FFF2-40B4-BE49-F238E27FC236}">
                <a16:creationId xmlns:a16="http://schemas.microsoft.com/office/drawing/2014/main" id="{33482BFA-B43E-4368-B506-FA80539B555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Datumsplatzhalter 3">
            <a:extLst>
              <a:ext uri="{FF2B5EF4-FFF2-40B4-BE49-F238E27FC236}">
                <a16:creationId xmlns:a16="http://schemas.microsoft.com/office/drawing/2014/main" id="{7E4F9A61-528D-4500-A9E1-CF8A8989FFE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CB2CFD7-3146-4175-98C2-8F0976C9C34D}" type="datetime1">
              <a:rPr lang="de-DE" smtClean="0"/>
              <a:t>09.07.2022</a:t>
            </a:fld>
            <a:endParaRPr lang="de-DE"/>
          </a:p>
        </p:txBody>
      </p:sp>
      <p:sp>
        <p:nvSpPr>
          <p:cNvPr id="5" name="Fußzeilenplatzhalter 4">
            <a:extLst>
              <a:ext uri="{FF2B5EF4-FFF2-40B4-BE49-F238E27FC236}">
                <a16:creationId xmlns:a16="http://schemas.microsoft.com/office/drawing/2014/main" id="{DBCACFCA-3ADF-4447-8695-B7A3E037CF5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de-DE"/>
              <a:t>Digital Enthusiast Harald Ille</a:t>
            </a:r>
          </a:p>
        </p:txBody>
      </p:sp>
      <p:sp>
        <p:nvSpPr>
          <p:cNvPr id="6" name="Foliennummernplatzhalter 5">
            <a:extLst>
              <a:ext uri="{FF2B5EF4-FFF2-40B4-BE49-F238E27FC236}">
                <a16:creationId xmlns:a16="http://schemas.microsoft.com/office/drawing/2014/main" id="{25166D18-62A5-42FC-8DEA-04D5E554BC1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FF30EA-0E8F-4029-98E4-BCB635AEA523}" type="slidenum">
              <a:rPr lang="de-DE" smtClean="0"/>
              <a:t>‹Nr.›</a:t>
            </a:fld>
            <a:endParaRPr lang="de-DE"/>
          </a:p>
        </p:txBody>
      </p:sp>
    </p:spTree>
    <p:extLst>
      <p:ext uri="{BB962C8B-B14F-4D97-AF65-F5344CB8AC3E}">
        <p14:creationId xmlns:p14="http://schemas.microsoft.com/office/powerpoint/2010/main" val="26887584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l" defTabSz="914400" rtl="0" eaLnBrk="1" latinLnBrk="0" hangingPunct="1">
        <a:lnSpc>
          <a:spcPct val="90000"/>
        </a:lnSpc>
        <a:spcBef>
          <a:spcPct val="0"/>
        </a:spcBef>
        <a:buNone/>
        <a:defRPr sz="4400" b="1" kern="1200">
          <a:solidFill>
            <a:srgbClr val="4F707B"/>
          </a:solidFill>
          <a:latin typeface="Myriad Pro (Überschriften)"/>
          <a:ea typeface="+mj-ea"/>
          <a:cs typeface="+mj-cs"/>
        </a:defRPr>
      </a:lvl1pPr>
    </p:titleStyle>
    <p:bodyStyle>
      <a:lvl1pPr marL="457200" indent="-457200" algn="l" defTabSz="914400" rtl="0" eaLnBrk="1" latinLnBrk="0" hangingPunct="1">
        <a:lnSpc>
          <a:spcPct val="90000"/>
        </a:lnSpc>
        <a:spcBef>
          <a:spcPts val="1000"/>
        </a:spcBef>
        <a:buFont typeface="Arial" panose="020B0604020202020204" pitchFamily="34" charset="0"/>
        <a:buChar char="•"/>
        <a:defRPr sz="2800" kern="1200">
          <a:solidFill>
            <a:srgbClr val="4F707B"/>
          </a:solidFill>
          <a:latin typeface="Myriad Pro (Textkörper)"/>
          <a:ea typeface="+mn-ea"/>
          <a:cs typeface="+mn-cs"/>
        </a:defRPr>
      </a:lvl1pPr>
      <a:lvl2pPr marL="800100" indent="-342900" algn="l" defTabSz="914400" rtl="0" eaLnBrk="1" latinLnBrk="0" hangingPunct="1">
        <a:lnSpc>
          <a:spcPct val="90000"/>
        </a:lnSpc>
        <a:spcBef>
          <a:spcPts val="500"/>
        </a:spcBef>
        <a:buFont typeface="Arial" panose="020B0604020202020204" pitchFamily="34" charset="0"/>
        <a:buChar char="•"/>
        <a:defRPr sz="2400" kern="1200">
          <a:solidFill>
            <a:srgbClr val="4F707B"/>
          </a:solidFill>
          <a:latin typeface="Myriad Pro (Textkörper)"/>
          <a:ea typeface="+mn-ea"/>
          <a:cs typeface="+mn-cs"/>
        </a:defRPr>
      </a:lvl2pPr>
      <a:lvl3pPr marL="1257300" indent="-342900" algn="l" defTabSz="914400" rtl="0" eaLnBrk="1" latinLnBrk="0" hangingPunct="1">
        <a:lnSpc>
          <a:spcPct val="90000"/>
        </a:lnSpc>
        <a:spcBef>
          <a:spcPts val="500"/>
        </a:spcBef>
        <a:buFont typeface="Arial" panose="020B0604020202020204" pitchFamily="34" charset="0"/>
        <a:buChar char="•"/>
        <a:defRPr sz="2000" kern="1200">
          <a:solidFill>
            <a:srgbClr val="4F707B"/>
          </a:solidFill>
          <a:latin typeface="Myriad Pro (Textkörper)"/>
          <a:ea typeface="+mn-ea"/>
          <a:cs typeface="+mn-cs"/>
        </a:defRPr>
      </a:lvl3pPr>
      <a:lvl4pPr marL="1657350" indent="-285750" algn="l" defTabSz="914400" rtl="0" eaLnBrk="1" latinLnBrk="0" hangingPunct="1">
        <a:lnSpc>
          <a:spcPct val="90000"/>
        </a:lnSpc>
        <a:spcBef>
          <a:spcPts val="500"/>
        </a:spcBef>
        <a:buFont typeface="Arial" panose="020B0604020202020204" pitchFamily="34" charset="0"/>
        <a:buChar char="•"/>
        <a:defRPr sz="1800" kern="1200">
          <a:solidFill>
            <a:srgbClr val="4F707B"/>
          </a:solidFill>
          <a:latin typeface="Myriad Pro (Textkörper)"/>
          <a:ea typeface="+mn-ea"/>
          <a:cs typeface="+mn-cs"/>
        </a:defRPr>
      </a:lvl4pPr>
      <a:lvl5pPr marL="2114550" indent="-285750" algn="l" defTabSz="914400" rtl="0" eaLnBrk="1" latinLnBrk="0" hangingPunct="1">
        <a:lnSpc>
          <a:spcPct val="90000"/>
        </a:lnSpc>
        <a:spcBef>
          <a:spcPts val="500"/>
        </a:spcBef>
        <a:buFont typeface="Arial" panose="020B0604020202020204" pitchFamily="34" charset="0"/>
        <a:buChar char="•"/>
        <a:defRPr sz="1800" kern="1200">
          <a:solidFill>
            <a:srgbClr val="4F707B"/>
          </a:solidFill>
          <a:latin typeface="Myriad Pro (Textkörper)"/>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17.png"/><Relationship Id="rId7" Type="http://schemas.openxmlformats.org/officeDocument/2006/relationships/diagramQuickStyle" Target="../diagrams/quickStyle3.xml"/><Relationship Id="rId2" Type="http://schemas.openxmlformats.org/officeDocument/2006/relationships/hyperlink" Target="https://www.pressesprecher.com/nachrichten/fuenf-dinge-die-redakteure-wirklich-nerven-9762" TargetMode="External"/><Relationship Id="rId1" Type="http://schemas.openxmlformats.org/officeDocument/2006/relationships/slideLayout" Target="../slideLayouts/slideLayout2.xml"/><Relationship Id="rId6" Type="http://schemas.openxmlformats.org/officeDocument/2006/relationships/diagramLayout" Target="../diagrams/layout3.xml"/><Relationship Id="rId5" Type="http://schemas.openxmlformats.org/officeDocument/2006/relationships/diagramData" Target="../diagrams/data3.xml"/><Relationship Id="rId4" Type="http://schemas.openxmlformats.org/officeDocument/2006/relationships/image" Target="../media/image18.svg"/><Relationship Id="rId9" Type="http://schemas.microsoft.com/office/2007/relationships/diagramDrawing" Target="../diagrams/drawing3.xml"/></Relationships>
</file>

<file path=ppt/slides/_rels/slide11.xml.rels><?xml version="1.0" encoding="UTF-8" standalone="yes"?>
<Relationships xmlns="http://schemas.openxmlformats.org/package/2006/relationships"><Relationship Id="rId3" Type="http://schemas.openxmlformats.org/officeDocument/2006/relationships/hyperlink" Target="https://www.pressesprecher.com/nachrichten/fuenf-dinge-die-redakteure-wirklich-nerven-9762" TargetMode="External"/><Relationship Id="rId2" Type="http://schemas.openxmlformats.org/officeDocument/2006/relationships/hyperlink" Target="https://www.pressesprecher.com/nachrichten/ueber-das-verhaeltnis-von-journalisten-und-pr-schaffenden-1147052234" TargetMode="External"/><Relationship Id="rId1" Type="http://schemas.openxmlformats.org/officeDocument/2006/relationships/slideLayout" Target="../slideLayouts/slideLayout5.xml"/><Relationship Id="rId5" Type="http://schemas.openxmlformats.org/officeDocument/2006/relationships/image" Target="../media/image18.sv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s://www.gruenderszene.de/lexikon/begriffe/content-marketing" TargetMode="External"/><Relationship Id="rId1" Type="http://schemas.openxmlformats.org/officeDocument/2006/relationships/slideLayout" Target="../slideLayouts/slideLayout2.xml"/><Relationship Id="rId4" Type="http://schemas.openxmlformats.org/officeDocument/2006/relationships/image" Target="../media/image18.sv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hyperlink" Target="http://pr-wiki.de/index.php/Main/Medienkooperation-DieBessereWerbung"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svg"/><Relationship Id="rId3" Type="http://schemas.openxmlformats.org/officeDocument/2006/relationships/image" Target="../media/image5.svg"/><Relationship Id="rId7" Type="http://schemas.openxmlformats.org/officeDocument/2006/relationships/image" Target="../media/image9.svg"/><Relationship Id="rId12"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3.svg"/><Relationship Id="rId5" Type="http://schemas.openxmlformats.org/officeDocument/2006/relationships/image" Target="../media/image7.sv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svg"/></Relationships>
</file>

<file path=ppt/slides/_rels/slide2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hyperlink" Target="http://cecimath.wikidot.com/albert-einstein" TargetMode="External"/><Relationship Id="rId2" Type="http://schemas.openxmlformats.org/officeDocument/2006/relationships/image" Target="../media/image16.jpg"/><Relationship Id="rId1" Type="http://schemas.openxmlformats.org/officeDocument/2006/relationships/slideLayout" Target="../slideLayouts/slideLayout4.xml"/><Relationship Id="rId4" Type="http://schemas.openxmlformats.org/officeDocument/2006/relationships/hyperlink" Target="https://creativecommons.org/licenses/by-sa/3.0/" TargetMode="External"/></Relationships>
</file>

<file path=ppt/slides/_rels/slide3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3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s://wearesocial.com/de/blog/2019/07/die-anzahl-der-social-media-nutzer-steigt-weltweit-auf-uber-35-milliarden" TargetMode="Externa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svg"/><Relationship Id="rId3" Type="http://schemas.openxmlformats.org/officeDocument/2006/relationships/image" Target="../media/image5.svg"/><Relationship Id="rId7" Type="http://schemas.openxmlformats.org/officeDocument/2006/relationships/image" Target="../media/image9.svg"/><Relationship Id="rId12"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3.svg"/><Relationship Id="rId5" Type="http://schemas.openxmlformats.org/officeDocument/2006/relationships/image" Target="../media/image7.sv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svg"/></Relationships>
</file>

<file path=ppt/slides/_rels/slide4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hyperlink" Target="https://www.linkedin.com/in/reidhoffman/?src=li-other&amp;veh=www.linkedin.com%7Cli-other" TargetMode="External"/><Relationship Id="rId2" Type="http://schemas.openxmlformats.org/officeDocument/2006/relationships/image" Target="../media/image36.jpeg"/><Relationship Id="rId1" Type="http://schemas.openxmlformats.org/officeDocument/2006/relationships/slideLayout" Target="../slideLayouts/slideLayout2.xml"/><Relationship Id="rId4" Type="http://schemas.openxmlformats.org/officeDocument/2006/relationships/hyperlink" Target="https://about.linkedin.com/de-de?" TargetMode="External"/></Relationships>
</file>

<file path=ppt/slides/_rels/slide51.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52.xml.rels><?xml version="1.0" encoding="UTF-8" standalone="yes"?>
<Relationships xmlns="http://schemas.openxmlformats.org/package/2006/relationships"><Relationship Id="rId2" Type="http://schemas.openxmlformats.org/officeDocument/2006/relationships/hyperlink" Target="https://www.handelsblatt.com/themen/deutschland" TargetMode="Externa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hyperlink" Target="https://www.fastcompany.com/90370787/girlboss-launched-a-linkedin-for-millennial-women" TargetMode="External"/><Relationship Id="rId2" Type="http://schemas.openxmlformats.org/officeDocument/2006/relationships/hyperlink" Target="https://www.girlboss.com/" TargetMode="Externa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hyperlink" Target="https://www.zdf.de/gesellschaft/medien-verstehen/nachrichtenfaktoren-online-102.html" TargetMode="Externa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8" Type="http://schemas.openxmlformats.org/officeDocument/2006/relationships/hyperlink" Target="https://www.fachzeitungen.de/" TargetMode="External"/><Relationship Id="rId3" Type="http://schemas.openxmlformats.org/officeDocument/2006/relationships/hyperlink" Target="https://www.newsaktuell.de/zimpel/" TargetMode="External"/><Relationship Id="rId7" Type="http://schemas.openxmlformats.org/officeDocument/2006/relationships/hyperlink" Target="https://www.wiesbaden.de/vv/medien/merk/01p/Presseliste.pdf" TargetMode="External"/><Relationship Id="rId2" Type="http://schemas.openxmlformats.org/officeDocument/2006/relationships/hyperlink" Target="https://www.stamm.de/redaktionsadressen/" TargetMode="External"/><Relationship Id="rId1" Type="http://schemas.openxmlformats.org/officeDocument/2006/relationships/slideLayout" Target="../slideLayouts/slideLayout2.xml"/><Relationship Id="rId6" Type="http://schemas.openxmlformats.org/officeDocument/2006/relationships/hyperlink" Target="https://www.frankfurt.de/sixcms/media.php/738/Presseliste%202016.pdf" TargetMode="External"/><Relationship Id="rId11" Type="http://schemas.openxmlformats.org/officeDocument/2006/relationships/hyperlink" Target="https://www.presseportal.de/" TargetMode="External"/><Relationship Id="rId5" Type="http://schemas.openxmlformats.org/officeDocument/2006/relationships/hyperlink" Target="https://www.heidelberg.de/hd/HD/service/regionale+medien.html" TargetMode="External"/><Relationship Id="rId10" Type="http://schemas.openxmlformats.org/officeDocument/2006/relationships/hyperlink" Target="https://www.newsaktuell.de/ots/" TargetMode="External"/><Relationship Id="rId4" Type="http://schemas.openxmlformats.org/officeDocument/2006/relationships/hyperlink" Target="https://oeckl.de/" TargetMode="External"/><Relationship Id="rId9" Type="http://schemas.openxmlformats.org/officeDocument/2006/relationships/hyperlink" Target="http://www.pr-gateway.de/" TargetMode="Externa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hyperlink" Target="https://www.pr-bild-award.de/sieger2019"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diagramLayout" Target="../diagrams/layout9.xml"/><Relationship Id="rId7" Type="http://schemas.openxmlformats.org/officeDocument/2006/relationships/hyperlink" Target="http://www.branchentrendscout.de/erfolg-am-arbeitsplatz/pr-arbeit-teil-3-gute-pr-bilder-auswahlen/amp/" TargetMode="Externa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 Id="rId9" Type="http://schemas.openxmlformats.org/officeDocument/2006/relationships/image" Target="../media/image18.svg"/></Relationships>
</file>

<file path=ppt/slides/_rels/slide72.xml.rels><?xml version="1.0" encoding="UTF-8" standalone="yes"?>
<Relationships xmlns="http://schemas.openxmlformats.org/package/2006/relationships"><Relationship Id="rId2" Type="http://schemas.openxmlformats.org/officeDocument/2006/relationships/hyperlink" Target="https://www.whitewall.com/de/mag/goldener-schnitt" TargetMode="Externa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hyperlink" Target="https://klickwinkel.de/downloads/tutorials/schueler/infografik-einstellungsgroessen-und-five-shots-regel.pdf" TargetMode="External"/><Relationship Id="rId2" Type="http://schemas.openxmlformats.org/officeDocument/2006/relationships/hyperlink" Target="https://www.newsaktuell.de/blog/warum-bilder-uns-gerade-jetzt-naehe-bringen/" TargetMode="Externa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7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hyperlink" Target="https://www.zeit.de/index" TargetMode="External"/><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hyperlink" Target="https://deutscher-kinderverein.de/dialogbild-kindesmisshandlung/" TargetMode="External"/></Relationships>
</file>

<file path=ppt/slides/_rels/slide7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hyperlink" Target="https://www.instagram.com/p/BsgKKgMBXqQ/" TargetMode="External"/><Relationship Id="rId1" Type="http://schemas.openxmlformats.org/officeDocument/2006/relationships/slideLayout" Target="../slideLayouts/slideLayout2.xml"/><Relationship Id="rId5" Type="http://schemas.openxmlformats.org/officeDocument/2006/relationships/image" Target="../media/image61.png"/><Relationship Id="rId4" Type="http://schemas.openxmlformats.org/officeDocument/2006/relationships/hyperlink" Target="https://www.ubs.com/microsites/prices-earnings/en/cities/frankfurt/?comparisonCity=Paris&amp;showCityFilter=false&amp;year=2018" TargetMode="External"/></Relationships>
</file>

<file path=ppt/slides/_rels/slide7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slideLayout" Target="../slideLayouts/slideLayout7.xml"/><Relationship Id="rId1" Type="http://schemas.openxmlformats.org/officeDocument/2006/relationships/video" Target="https://www.youtube.com/embed/c_yVJVo1U5k?feature=oembed" TargetMode="External"/></Relationships>
</file>

<file path=ppt/slides/_rels/slide7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hyperlink" Target="https://www.informationisbeautiful.net/visualizations/the-billion-dollar-gram/"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slideLayout" Target="../slideLayouts/slideLayout7.xml"/><Relationship Id="rId1" Type="http://schemas.openxmlformats.org/officeDocument/2006/relationships/video" Target="https://www.youtube.com/embed/6-qbf5lsFH0?feature=oembed" TargetMode="Externa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83.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86.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slideLayout" Target="../slideLayouts/slideLayout7.xml"/><Relationship Id="rId1" Type="http://schemas.openxmlformats.org/officeDocument/2006/relationships/video" Target="https://www.youtube.com/embed/qWh5CsMtr_c?feature=oembed" TargetMode="Externa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90.xml.rels><?xml version="1.0" encoding="UTF-8" standalone="yes"?>
<Relationships xmlns="http://schemas.openxmlformats.org/package/2006/relationships"><Relationship Id="rId8" Type="http://schemas.openxmlformats.org/officeDocument/2006/relationships/diagramColors" Target="../diagrams/colors14.xml"/><Relationship Id="rId3" Type="http://schemas.openxmlformats.org/officeDocument/2006/relationships/image" Target="../media/image17.png"/><Relationship Id="rId7" Type="http://schemas.openxmlformats.org/officeDocument/2006/relationships/diagramQuickStyle" Target="../diagrams/quickStyle14.xml"/><Relationship Id="rId2" Type="http://schemas.openxmlformats.org/officeDocument/2006/relationships/hyperlink" Target="https://www.dpv.org/leistungen/infopool/pressereisen.html" TargetMode="External"/><Relationship Id="rId1" Type="http://schemas.openxmlformats.org/officeDocument/2006/relationships/slideLayout" Target="../slideLayouts/slideLayout2.xml"/><Relationship Id="rId6" Type="http://schemas.openxmlformats.org/officeDocument/2006/relationships/diagramLayout" Target="../diagrams/layout14.xml"/><Relationship Id="rId5" Type="http://schemas.openxmlformats.org/officeDocument/2006/relationships/diagramData" Target="../diagrams/data14.xml"/><Relationship Id="rId4" Type="http://schemas.openxmlformats.org/officeDocument/2006/relationships/image" Target="../media/image18.svg"/><Relationship Id="rId9" Type="http://schemas.microsoft.com/office/2007/relationships/diagramDrawing" Target="../diagrams/drawing14.xml"/></Relationships>
</file>

<file path=ppt/slides/_rels/slide91.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descr="Ein Bild, das Text, Flugzeug, Ballon, Zubehör enthält.&#10;&#10;Automatisch generierte Beschreibung">
            <a:extLst>
              <a:ext uri="{FF2B5EF4-FFF2-40B4-BE49-F238E27FC236}">
                <a16:creationId xmlns:a16="http://schemas.microsoft.com/office/drawing/2014/main" id="{2186BDCE-4D2E-841A-31BA-568566AC39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050" name="Titolo 1">
            <a:extLst>
              <a:ext uri="{FF2B5EF4-FFF2-40B4-BE49-F238E27FC236}">
                <a16:creationId xmlns:a16="http://schemas.microsoft.com/office/drawing/2014/main" id="{87C55D81-2B65-4514-9986-EDA2CEB8E28A}"/>
              </a:ext>
            </a:extLst>
          </p:cNvPr>
          <p:cNvSpPr>
            <a:spLocks noGrp="1" noChangeArrowheads="1"/>
          </p:cNvSpPr>
          <p:nvPr>
            <p:ph type="ctrTitle"/>
          </p:nvPr>
        </p:nvSpPr>
        <p:spPr>
          <a:xfrm>
            <a:off x="1155700" y="2445249"/>
            <a:ext cx="8824913" cy="2331539"/>
          </a:xfrm>
          <a:solidFill>
            <a:schemeClr val="bg1"/>
          </a:solidFill>
        </p:spPr>
        <p:txBody>
          <a:bodyPr/>
          <a:lstStyle/>
          <a:p>
            <a:r>
              <a:rPr lang="it-IT" altLang="de-DE" dirty="0" err="1">
                <a:solidFill>
                  <a:srgbClr val="2A6C83"/>
                </a:solidFill>
              </a:rPr>
              <a:t>Einführung</a:t>
            </a:r>
            <a:r>
              <a:rPr lang="it-IT" altLang="de-DE" dirty="0">
                <a:solidFill>
                  <a:srgbClr val="2A6C83"/>
                </a:solidFill>
              </a:rPr>
              <a:t> in die </a:t>
            </a:r>
            <a:r>
              <a:rPr lang="it-IT" altLang="de-DE" dirty="0" err="1">
                <a:solidFill>
                  <a:srgbClr val="2A6C83"/>
                </a:solidFill>
              </a:rPr>
              <a:t>Medienarbeit</a:t>
            </a:r>
            <a:endParaRPr lang="it-IT" altLang="de-DE" dirty="0"/>
          </a:p>
        </p:txBody>
      </p:sp>
      <p:sp>
        <p:nvSpPr>
          <p:cNvPr id="2051" name="Sottotitolo 2">
            <a:extLst>
              <a:ext uri="{FF2B5EF4-FFF2-40B4-BE49-F238E27FC236}">
                <a16:creationId xmlns:a16="http://schemas.microsoft.com/office/drawing/2014/main" id="{8BB891E6-0E05-427F-B5B4-84E9549A2C7A}"/>
              </a:ext>
            </a:extLst>
          </p:cNvPr>
          <p:cNvSpPr>
            <a:spLocks noGrp="1" noChangeArrowheads="1"/>
          </p:cNvSpPr>
          <p:nvPr>
            <p:ph type="subTitle" idx="1"/>
          </p:nvPr>
        </p:nvSpPr>
        <p:spPr>
          <a:xfrm>
            <a:off x="1155700" y="4776788"/>
            <a:ext cx="8824913" cy="862012"/>
          </a:xfrm>
          <a:solidFill>
            <a:schemeClr val="bg1"/>
          </a:solidFill>
        </p:spPr>
        <p:txBody>
          <a:bodyPr/>
          <a:lstStyle/>
          <a:p>
            <a:r>
              <a:rPr lang="it-IT" altLang="de-DE" dirty="0">
                <a:solidFill>
                  <a:srgbClr val="2A6C83"/>
                </a:solidFill>
              </a:rPr>
              <a:t>Career Center </a:t>
            </a:r>
            <a:r>
              <a:rPr lang="it-IT" altLang="de-DE" dirty="0" err="1">
                <a:solidFill>
                  <a:srgbClr val="2A6C83"/>
                </a:solidFill>
              </a:rPr>
              <a:t>Universität</a:t>
            </a:r>
            <a:r>
              <a:rPr lang="it-IT" altLang="de-DE" dirty="0">
                <a:solidFill>
                  <a:srgbClr val="2A6C83"/>
                </a:solidFill>
              </a:rPr>
              <a:t> Heidelberg 2022</a:t>
            </a:r>
          </a:p>
        </p:txBody>
      </p:sp>
      <p:pic>
        <p:nvPicPr>
          <p:cNvPr id="2052" name="Immagine 5">
            <a:extLst>
              <a:ext uri="{FF2B5EF4-FFF2-40B4-BE49-F238E27FC236}">
                <a16:creationId xmlns:a16="http://schemas.microsoft.com/office/drawing/2014/main" id="{224D5F41-4D21-4995-9331-37886F9322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29575" y="576263"/>
            <a:ext cx="3643313" cy="122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ußzeilenplatzhalter 1">
            <a:extLst>
              <a:ext uri="{FF2B5EF4-FFF2-40B4-BE49-F238E27FC236}">
                <a16:creationId xmlns:a16="http://schemas.microsoft.com/office/drawing/2014/main" id="{F94B84A8-2A84-43DE-B59B-B5A2B9D09C91}"/>
              </a:ext>
            </a:extLst>
          </p:cNvPr>
          <p:cNvSpPr>
            <a:spLocks noGrp="1"/>
          </p:cNvSpPr>
          <p:nvPr>
            <p:ph type="ftr" sz="quarter" idx="11"/>
          </p:nvPr>
        </p:nvSpPr>
        <p:spPr/>
        <p:txBody>
          <a:bodyPr/>
          <a:lstStyle/>
          <a:p>
            <a:r>
              <a:rPr lang="de-DE"/>
              <a:t>Digital Enthusiast Harald Ille</a:t>
            </a:r>
          </a:p>
        </p:txBody>
      </p:sp>
      <p:sp>
        <p:nvSpPr>
          <p:cNvPr id="3" name="Foliennummernplatzhalter 2">
            <a:extLst>
              <a:ext uri="{FF2B5EF4-FFF2-40B4-BE49-F238E27FC236}">
                <a16:creationId xmlns:a16="http://schemas.microsoft.com/office/drawing/2014/main" id="{98BEE233-C07F-4312-A196-01FB98FE0E19}"/>
              </a:ext>
            </a:extLst>
          </p:cNvPr>
          <p:cNvSpPr>
            <a:spLocks noGrp="1"/>
          </p:cNvSpPr>
          <p:nvPr>
            <p:ph type="sldNum" sz="quarter" idx="12"/>
          </p:nvPr>
        </p:nvSpPr>
        <p:spPr/>
        <p:txBody>
          <a:bodyPr/>
          <a:lstStyle/>
          <a:p>
            <a:fld id="{BAFF30EA-0E8F-4029-98E4-BCB635AEA523}" type="slidenum">
              <a:rPr lang="de-DE" smtClean="0"/>
              <a:t>1</a:t>
            </a:fld>
            <a:endParaRPr lang="de-DE"/>
          </a:p>
        </p:txBody>
      </p:sp>
    </p:spTree>
    <p:extLst>
      <p:ext uri="{BB962C8B-B14F-4D97-AF65-F5344CB8AC3E}">
        <p14:creationId xmlns:p14="http://schemas.microsoft.com/office/powerpoint/2010/main" val="23185419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C658C9D-6387-41A3-BBA1-88E16DC2EE40}"/>
              </a:ext>
            </a:extLst>
          </p:cNvPr>
          <p:cNvSpPr>
            <a:spLocks noGrp="1"/>
          </p:cNvSpPr>
          <p:nvPr>
            <p:ph type="title"/>
          </p:nvPr>
        </p:nvSpPr>
        <p:spPr/>
        <p:txBody>
          <a:bodyPr/>
          <a:lstStyle/>
          <a:p>
            <a:r>
              <a:rPr lang="de-DE" dirty="0"/>
              <a:t>Verhältnis zum Journalismus</a:t>
            </a:r>
          </a:p>
        </p:txBody>
      </p:sp>
      <p:sp>
        <p:nvSpPr>
          <p:cNvPr id="3" name="Textfeld 2">
            <a:extLst>
              <a:ext uri="{FF2B5EF4-FFF2-40B4-BE49-F238E27FC236}">
                <a16:creationId xmlns:a16="http://schemas.microsoft.com/office/drawing/2014/main" id="{5D41B189-032C-4FC8-AA21-95A4C9D273E1}"/>
              </a:ext>
            </a:extLst>
          </p:cNvPr>
          <p:cNvSpPr txBox="1"/>
          <p:nvPr/>
        </p:nvSpPr>
        <p:spPr>
          <a:xfrm>
            <a:off x="7874349" y="6235324"/>
            <a:ext cx="3550286" cy="646331"/>
          </a:xfrm>
          <a:prstGeom prst="rect">
            <a:avLst/>
          </a:prstGeom>
          <a:noFill/>
        </p:spPr>
        <p:txBody>
          <a:bodyPr wrap="square" rtlCol="0">
            <a:spAutoFit/>
          </a:bodyPr>
          <a:lstStyle/>
          <a:p>
            <a:r>
              <a:rPr lang="de-DE" dirty="0"/>
              <a:t>Arbeitspapier:  </a:t>
            </a:r>
            <a:r>
              <a:rPr lang="de-DE" dirty="0">
                <a:hlinkClick r:id="rId2"/>
              </a:rPr>
              <a:t>Fünf Dinge, die Redakteure wirklich nerven.</a:t>
            </a:r>
            <a:endParaRPr lang="de-DE" dirty="0"/>
          </a:p>
        </p:txBody>
      </p:sp>
      <p:sp>
        <p:nvSpPr>
          <p:cNvPr id="4" name="Ellipse 3">
            <a:hlinkClick r:id="rId2"/>
            <a:extLst>
              <a:ext uri="{FF2B5EF4-FFF2-40B4-BE49-F238E27FC236}">
                <a16:creationId xmlns:a16="http://schemas.microsoft.com/office/drawing/2014/main" id="{0D110F9A-9176-40F1-BBFF-F2D8DEB79327}"/>
              </a:ext>
            </a:extLst>
          </p:cNvPr>
          <p:cNvSpPr/>
          <p:nvPr/>
        </p:nvSpPr>
        <p:spPr>
          <a:xfrm>
            <a:off x="11022517" y="5724041"/>
            <a:ext cx="1080000" cy="108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6" name="Grafik 5" descr="Pfeil: Leichte Kurve">
            <a:extLst>
              <a:ext uri="{FF2B5EF4-FFF2-40B4-BE49-F238E27FC236}">
                <a16:creationId xmlns:a16="http://schemas.microsoft.com/office/drawing/2014/main" id="{43725C85-F6B7-47DD-87EA-D786DB4EC04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9738474">
            <a:off x="11089113" y="5874628"/>
            <a:ext cx="914400" cy="914400"/>
          </a:xfrm>
          <a:prstGeom prst="rect">
            <a:avLst/>
          </a:prstGeom>
        </p:spPr>
      </p:pic>
      <p:graphicFrame>
        <p:nvGraphicFramePr>
          <p:cNvPr id="10" name="Inhaltsplatzhalter 8">
            <a:extLst>
              <a:ext uri="{FF2B5EF4-FFF2-40B4-BE49-F238E27FC236}">
                <a16:creationId xmlns:a16="http://schemas.microsoft.com/office/drawing/2014/main" id="{E98D8FB3-A385-44FD-AB2C-956C5B6EF9E8}"/>
              </a:ext>
            </a:extLst>
          </p:cNvPr>
          <p:cNvGraphicFramePr>
            <a:graphicFrameLocks noGrp="1"/>
          </p:cNvGraphicFramePr>
          <p:nvPr>
            <p:ph idx="1"/>
            <p:extLst>
              <p:ext uri="{D42A27DB-BD31-4B8C-83A1-F6EECF244321}">
                <p14:modId xmlns:p14="http://schemas.microsoft.com/office/powerpoint/2010/main" val="2350041350"/>
              </p:ext>
            </p:extLst>
          </p:nvPr>
        </p:nvGraphicFramePr>
        <p:xfrm>
          <a:off x="838200" y="1828800"/>
          <a:ext cx="10515600" cy="381381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9" name="Fußzeilenplatzhalter 8">
            <a:extLst>
              <a:ext uri="{FF2B5EF4-FFF2-40B4-BE49-F238E27FC236}">
                <a16:creationId xmlns:a16="http://schemas.microsoft.com/office/drawing/2014/main" id="{C86CD3F2-71AC-4237-9BD7-4AF91DD978FF}"/>
              </a:ext>
            </a:extLst>
          </p:cNvPr>
          <p:cNvSpPr>
            <a:spLocks noGrp="1"/>
          </p:cNvSpPr>
          <p:nvPr>
            <p:ph type="ftr" sz="quarter" idx="11"/>
          </p:nvPr>
        </p:nvSpPr>
        <p:spPr/>
        <p:txBody>
          <a:bodyPr/>
          <a:lstStyle/>
          <a:p>
            <a:pPr algn="l"/>
            <a:r>
              <a:rPr lang="de-DE"/>
              <a:t>Digital Enthusiast Harald Ille</a:t>
            </a:r>
            <a:endParaRPr lang="de-DE" dirty="0"/>
          </a:p>
        </p:txBody>
      </p:sp>
      <p:sp>
        <p:nvSpPr>
          <p:cNvPr id="11" name="Foliennummernplatzhalter 10">
            <a:extLst>
              <a:ext uri="{FF2B5EF4-FFF2-40B4-BE49-F238E27FC236}">
                <a16:creationId xmlns:a16="http://schemas.microsoft.com/office/drawing/2014/main" id="{28DEC501-4BFD-49CF-8945-F6E3CD67D013}"/>
              </a:ext>
            </a:extLst>
          </p:cNvPr>
          <p:cNvSpPr>
            <a:spLocks noGrp="1"/>
          </p:cNvSpPr>
          <p:nvPr>
            <p:ph type="sldNum" sz="quarter" idx="12"/>
          </p:nvPr>
        </p:nvSpPr>
        <p:spPr/>
        <p:txBody>
          <a:bodyPr/>
          <a:lstStyle/>
          <a:p>
            <a:fld id="{BAFF30EA-0E8F-4029-98E4-BCB635AEA523}" type="slidenum">
              <a:rPr lang="de-DE" smtClean="0"/>
              <a:pPr/>
              <a:t>10</a:t>
            </a:fld>
            <a:endParaRPr lang="de-DE" dirty="0"/>
          </a:p>
        </p:txBody>
      </p:sp>
    </p:spTree>
    <p:extLst>
      <p:ext uri="{BB962C8B-B14F-4D97-AF65-F5344CB8AC3E}">
        <p14:creationId xmlns:p14="http://schemas.microsoft.com/office/powerpoint/2010/main" val="3348210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nhaltsplatzhalter 3">
            <a:extLst>
              <a:ext uri="{FF2B5EF4-FFF2-40B4-BE49-F238E27FC236}">
                <a16:creationId xmlns:a16="http://schemas.microsoft.com/office/drawing/2014/main" id="{3475FF8B-81AD-4E4C-ACDE-79FE1CFBAAE5}"/>
              </a:ext>
            </a:extLst>
          </p:cNvPr>
          <p:cNvSpPr>
            <a:spLocks noGrp="1"/>
          </p:cNvSpPr>
          <p:nvPr>
            <p:ph sz="half" idx="2"/>
          </p:nvPr>
        </p:nvSpPr>
        <p:spPr>
          <a:xfrm>
            <a:off x="581116" y="1690688"/>
            <a:ext cx="11431424" cy="5675269"/>
          </a:xfrm>
        </p:spPr>
        <p:txBody>
          <a:bodyPr>
            <a:noAutofit/>
          </a:bodyPr>
          <a:lstStyle/>
          <a:p>
            <a:r>
              <a:rPr lang="de-DE" sz="2000" dirty="0"/>
              <a:t>Das Vertrauensverhältnis zwischen </a:t>
            </a:r>
            <a:r>
              <a:rPr lang="de-DE" sz="2000" dirty="0" err="1"/>
              <a:t>PRler</a:t>
            </a:r>
            <a:r>
              <a:rPr lang="de-DE" sz="2000" dirty="0"/>
              <a:t> und Journalist funktioniert wie in jeder guten </a:t>
            </a:r>
            <a:r>
              <a:rPr lang="de-DE" sz="2000" b="1" dirty="0"/>
              <a:t>Beziehung</a:t>
            </a:r>
            <a:r>
              <a:rPr lang="de-DE" sz="2000" dirty="0"/>
              <a:t>: man redet miteinander, zeigt </a:t>
            </a:r>
            <a:r>
              <a:rPr lang="de-DE" sz="2000" b="1" dirty="0"/>
              <a:t>Respekt füreinander</a:t>
            </a:r>
            <a:r>
              <a:rPr lang="de-DE" sz="2000" dirty="0"/>
              <a:t>, auch für Meinungen und Belange der jeweils anderen Seite. Die einen müssen Erfolge liefern – Abdruckraten, gute Presse, Reichweite – die anderen ein interessantes Blatt oder eine gute Sendung, um Auflage und Quote zu halten.</a:t>
            </a:r>
          </a:p>
          <a:p>
            <a:r>
              <a:rPr lang="de-DE" sz="2000" dirty="0"/>
              <a:t>Beide werden berichten, dass das </a:t>
            </a:r>
            <a:r>
              <a:rPr lang="de-DE" sz="2000" b="1" dirty="0"/>
              <a:t>nicht immer einfach</a:t>
            </a:r>
            <a:r>
              <a:rPr lang="de-DE" sz="2000" dirty="0"/>
              <a:t> ist, und dass sie manches anders machen würden, als es die Chefs und Auftraggeber wünschen. Der Journalist sieht Defizite bei der Umsetzung neuer Redaktionsstrukturen, der Pressesprecher hält das Thema der Pressemitteilung für gar nicht so bedeutend, wie das die Konzernstrategen meinen. Wer sich das bewusst macht, kommt auch mit dem Sprachwerker auf der anderen Seite der Werkbank klar.</a:t>
            </a:r>
          </a:p>
          <a:p>
            <a:r>
              <a:rPr lang="de-DE" sz="2000" dirty="0"/>
              <a:t>Pressestellen brauchen die Journalisten als </a:t>
            </a:r>
            <a:r>
              <a:rPr lang="de-DE" sz="2000" b="1" dirty="0"/>
              <a:t>Multiplikatoren</a:t>
            </a:r>
            <a:r>
              <a:rPr lang="de-DE" sz="2000" dirty="0"/>
              <a:t>, als Medium und Mittler zum Ohr potenzieller Interessenten. Journalisten brauchen die Pressestellen als </a:t>
            </a:r>
            <a:r>
              <a:rPr lang="de-DE" sz="2000" b="1" dirty="0"/>
              <a:t>Lieferanten</a:t>
            </a:r>
            <a:r>
              <a:rPr lang="de-DE" sz="2000" dirty="0"/>
              <a:t> von Informationen und spannenden Themen. Ohne Pressemitteilungen wären manche Medien leer. Und ohne Medien hätten Public Relations weniger Verbindung zum Publikum. Beides geht nur so: miteinander.</a:t>
            </a:r>
          </a:p>
          <a:p>
            <a:r>
              <a:rPr lang="de-DE" sz="2000" dirty="0">
                <a:hlinkClick r:id="rId2"/>
              </a:rPr>
              <a:t>Michael Kroker auf pressesprecher.com</a:t>
            </a:r>
            <a:endParaRPr lang="de-DE" sz="2000" dirty="0"/>
          </a:p>
          <a:p>
            <a:endParaRPr lang="de-DE" sz="2000" dirty="0"/>
          </a:p>
        </p:txBody>
      </p:sp>
      <p:sp>
        <p:nvSpPr>
          <p:cNvPr id="7" name="Textfeld 6">
            <a:extLst>
              <a:ext uri="{FF2B5EF4-FFF2-40B4-BE49-F238E27FC236}">
                <a16:creationId xmlns:a16="http://schemas.microsoft.com/office/drawing/2014/main" id="{531F30F9-9D72-4F90-8643-3630CD65B79F}"/>
              </a:ext>
            </a:extLst>
          </p:cNvPr>
          <p:cNvSpPr txBox="1"/>
          <p:nvPr/>
        </p:nvSpPr>
        <p:spPr>
          <a:xfrm>
            <a:off x="7308761" y="6193117"/>
            <a:ext cx="4150725" cy="646331"/>
          </a:xfrm>
          <a:prstGeom prst="rect">
            <a:avLst/>
          </a:prstGeom>
          <a:noFill/>
        </p:spPr>
        <p:txBody>
          <a:bodyPr wrap="square" rtlCol="0">
            <a:spAutoFit/>
          </a:bodyPr>
          <a:lstStyle/>
          <a:p>
            <a:r>
              <a:rPr lang="de-DE" dirty="0"/>
              <a:t>Arbeitspapier: </a:t>
            </a:r>
            <a:r>
              <a:rPr lang="de-DE" dirty="0">
                <a:hlinkClick r:id="rId2"/>
              </a:rPr>
              <a:t>Über das Verhältnis </a:t>
            </a:r>
            <a:br>
              <a:rPr lang="de-DE" dirty="0">
                <a:hlinkClick r:id="rId2"/>
              </a:rPr>
            </a:br>
            <a:r>
              <a:rPr lang="de-DE" dirty="0">
                <a:hlinkClick r:id="rId2"/>
              </a:rPr>
              <a:t>von Journalisten und PR-Schaffenden</a:t>
            </a:r>
            <a:endParaRPr lang="de-DE" dirty="0"/>
          </a:p>
        </p:txBody>
      </p:sp>
      <p:sp>
        <p:nvSpPr>
          <p:cNvPr id="3" name="Ellipse 2">
            <a:hlinkClick r:id="rId3"/>
            <a:extLst>
              <a:ext uri="{FF2B5EF4-FFF2-40B4-BE49-F238E27FC236}">
                <a16:creationId xmlns:a16="http://schemas.microsoft.com/office/drawing/2014/main" id="{9C817650-B458-476A-A7C7-43E740A9C8C6}"/>
              </a:ext>
            </a:extLst>
          </p:cNvPr>
          <p:cNvSpPr/>
          <p:nvPr/>
        </p:nvSpPr>
        <p:spPr>
          <a:xfrm>
            <a:off x="11022517" y="5724041"/>
            <a:ext cx="1080000" cy="108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6" name="Grafik 5" descr="Pfeil: Leichte Kurve">
            <a:extLst>
              <a:ext uri="{FF2B5EF4-FFF2-40B4-BE49-F238E27FC236}">
                <a16:creationId xmlns:a16="http://schemas.microsoft.com/office/drawing/2014/main" id="{F72049AF-DBE1-412C-8502-3BEDD66B006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9738474">
            <a:off x="11089113" y="5874628"/>
            <a:ext cx="914400" cy="914400"/>
          </a:xfrm>
          <a:prstGeom prst="rect">
            <a:avLst/>
          </a:prstGeom>
        </p:spPr>
      </p:pic>
      <p:sp>
        <p:nvSpPr>
          <p:cNvPr id="10" name="Titel 9">
            <a:extLst>
              <a:ext uri="{FF2B5EF4-FFF2-40B4-BE49-F238E27FC236}">
                <a16:creationId xmlns:a16="http://schemas.microsoft.com/office/drawing/2014/main" id="{3A7DDCA9-F8CA-4345-B66B-1302D550DC51}"/>
              </a:ext>
            </a:extLst>
          </p:cNvPr>
          <p:cNvSpPr>
            <a:spLocks noGrp="1"/>
          </p:cNvSpPr>
          <p:nvPr>
            <p:ph type="title"/>
          </p:nvPr>
        </p:nvSpPr>
        <p:spPr/>
        <p:txBody>
          <a:bodyPr/>
          <a:lstStyle/>
          <a:p>
            <a:r>
              <a:rPr lang="de-DE" dirty="0">
                <a:latin typeface="Myriad Pro (Überschriften)"/>
              </a:rPr>
              <a:t>Vertrauensverhältnis</a:t>
            </a:r>
          </a:p>
        </p:txBody>
      </p:sp>
      <p:sp>
        <p:nvSpPr>
          <p:cNvPr id="9" name="Fußzeilenplatzhalter 8">
            <a:extLst>
              <a:ext uri="{FF2B5EF4-FFF2-40B4-BE49-F238E27FC236}">
                <a16:creationId xmlns:a16="http://schemas.microsoft.com/office/drawing/2014/main" id="{DF49C674-4CCE-4CFF-92F6-A3EB66D49FD9}"/>
              </a:ext>
            </a:extLst>
          </p:cNvPr>
          <p:cNvSpPr>
            <a:spLocks noGrp="1"/>
          </p:cNvSpPr>
          <p:nvPr>
            <p:ph type="ftr" sz="quarter" idx="11"/>
          </p:nvPr>
        </p:nvSpPr>
        <p:spPr/>
        <p:txBody>
          <a:bodyPr/>
          <a:lstStyle/>
          <a:p>
            <a:pPr algn="l"/>
            <a:r>
              <a:rPr lang="de-DE"/>
              <a:t>Digital Enthusiast Harald Ille</a:t>
            </a:r>
            <a:endParaRPr lang="de-DE" dirty="0"/>
          </a:p>
        </p:txBody>
      </p:sp>
    </p:spTree>
    <p:extLst>
      <p:ext uri="{BB962C8B-B14F-4D97-AF65-F5344CB8AC3E}">
        <p14:creationId xmlns:p14="http://schemas.microsoft.com/office/powerpoint/2010/main" val="16130569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B09B3DC-A434-4FD4-9DB6-55ADB6748D36}"/>
              </a:ext>
            </a:extLst>
          </p:cNvPr>
          <p:cNvSpPr>
            <a:spLocks noGrp="1"/>
          </p:cNvSpPr>
          <p:nvPr>
            <p:ph type="title"/>
          </p:nvPr>
        </p:nvSpPr>
        <p:spPr/>
        <p:txBody>
          <a:bodyPr/>
          <a:lstStyle/>
          <a:p>
            <a:endParaRPr lang="de-DE"/>
          </a:p>
        </p:txBody>
      </p:sp>
      <p:pic>
        <p:nvPicPr>
          <p:cNvPr id="5" name="Inhaltsplatzhalter 4" descr="Ein Bild, das Text enthält.&#10;&#10;Automatisch generierte Beschreibung">
            <a:extLst>
              <a:ext uri="{FF2B5EF4-FFF2-40B4-BE49-F238E27FC236}">
                <a16:creationId xmlns:a16="http://schemas.microsoft.com/office/drawing/2014/main" id="{E270724F-7158-42EE-A6E0-12BAE1614C01}"/>
              </a:ext>
            </a:extLst>
          </p:cNvPr>
          <p:cNvPicPr>
            <a:picLocks noGrp="1" noChangeAspect="1"/>
          </p:cNvPicPr>
          <p:nvPr>
            <p:ph idx="1"/>
          </p:nvPr>
        </p:nvPicPr>
        <p:blipFill>
          <a:blip r:embed="rId2"/>
          <a:stretch>
            <a:fillRect/>
          </a:stretch>
        </p:blipFill>
        <p:spPr>
          <a:xfrm>
            <a:off x="898262" y="0"/>
            <a:ext cx="10832951" cy="7655286"/>
          </a:xfrm>
        </p:spPr>
      </p:pic>
      <p:sp>
        <p:nvSpPr>
          <p:cNvPr id="7" name="Fußzeilenplatzhalter 6">
            <a:extLst>
              <a:ext uri="{FF2B5EF4-FFF2-40B4-BE49-F238E27FC236}">
                <a16:creationId xmlns:a16="http://schemas.microsoft.com/office/drawing/2014/main" id="{A10F6F9B-7C98-405A-93A8-C55C52EC22EF}"/>
              </a:ext>
            </a:extLst>
          </p:cNvPr>
          <p:cNvSpPr>
            <a:spLocks noGrp="1"/>
          </p:cNvSpPr>
          <p:nvPr>
            <p:ph type="ftr" sz="quarter" idx="11"/>
          </p:nvPr>
        </p:nvSpPr>
        <p:spPr/>
        <p:txBody>
          <a:bodyPr/>
          <a:lstStyle/>
          <a:p>
            <a:pPr algn="l"/>
            <a:r>
              <a:rPr lang="de-DE"/>
              <a:t>Digital Enthusiast Harald Ille</a:t>
            </a:r>
            <a:endParaRPr lang="de-DE" dirty="0"/>
          </a:p>
        </p:txBody>
      </p:sp>
      <p:sp>
        <p:nvSpPr>
          <p:cNvPr id="8" name="Foliennummernplatzhalter 7">
            <a:extLst>
              <a:ext uri="{FF2B5EF4-FFF2-40B4-BE49-F238E27FC236}">
                <a16:creationId xmlns:a16="http://schemas.microsoft.com/office/drawing/2014/main" id="{E03121D4-017E-4F2D-B30A-9FF403A7A222}"/>
              </a:ext>
            </a:extLst>
          </p:cNvPr>
          <p:cNvSpPr>
            <a:spLocks noGrp="1"/>
          </p:cNvSpPr>
          <p:nvPr>
            <p:ph type="sldNum" sz="quarter" idx="12"/>
          </p:nvPr>
        </p:nvSpPr>
        <p:spPr/>
        <p:txBody>
          <a:bodyPr/>
          <a:lstStyle/>
          <a:p>
            <a:fld id="{BAFF30EA-0E8F-4029-98E4-BCB635AEA523}" type="slidenum">
              <a:rPr lang="de-DE" smtClean="0"/>
              <a:pPr/>
              <a:t>12</a:t>
            </a:fld>
            <a:endParaRPr lang="de-DE" dirty="0"/>
          </a:p>
        </p:txBody>
      </p:sp>
    </p:spTree>
    <p:extLst>
      <p:ext uri="{BB962C8B-B14F-4D97-AF65-F5344CB8AC3E}">
        <p14:creationId xmlns:p14="http://schemas.microsoft.com/office/powerpoint/2010/main" val="28970602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B783160-2826-41DD-94C2-03B601133E81}"/>
              </a:ext>
            </a:extLst>
          </p:cNvPr>
          <p:cNvSpPr>
            <a:spLocks noGrp="1"/>
          </p:cNvSpPr>
          <p:nvPr>
            <p:ph type="title"/>
          </p:nvPr>
        </p:nvSpPr>
        <p:spPr/>
        <p:txBody>
          <a:bodyPr/>
          <a:lstStyle/>
          <a:p>
            <a:r>
              <a:rPr lang="de-DE"/>
              <a:t>Verhältnis zum Marketing</a:t>
            </a:r>
            <a:endParaRPr lang="de-DE" dirty="0"/>
          </a:p>
        </p:txBody>
      </p:sp>
      <p:sp>
        <p:nvSpPr>
          <p:cNvPr id="3" name="Inhaltsplatzhalter 2">
            <a:extLst>
              <a:ext uri="{FF2B5EF4-FFF2-40B4-BE49-F238E27FC236}">
                <a16:creationId xmlns:a16="http://schemas.microsoft.com/office/drawing/2014/main" id="{1B0C83D0-2BB5-4998-A4C3-A34206A0645E}"/>
              </a:ext>
            </a:extLst>
          </p:cNvPr>
          <p:cNvSpPr>
            <a:spLocks noGrp="1"/>
          </p:cNvSpPr>
          <p:nvPr>
            <p:ph idx="1"/>
          </p:nvPr>
        </p:nvSpPr>
        <p:spPr/>
        <p:txBody>
          <a:bodyPr>
            <a:normAutofit fontScale="85000" lnSpcReduction="10000"/>
          </a:bodyPr>
          <a:lstStyle/>
          <a:p>
            <a:r>
              <a:rPr lang="de-DE" dirty="0"/>
              <a:t>Seit ein paar Jahren etabliert sich eine eigenständige Disziplin innerhalb der Unternehmenskommunikation: das </a:t>
            </a:r>
            <a:r>
              <a:rPr lang="de-DE" b="1" dirty="0"/>
              <a:t>Content Marketing</a:t>
            </a:r>
            <a:r>
              <a:rPr lang="de-DE" dirty="0"/>
              <a:t>. </a:t>
            </a:r>
          </a:p>
          <a:p>
            <a:r>
              <a:rPr lang="de-DE" b="1" dirty="0"/>
              <a:t>Content Marketing </a:t>
            </a:r>
            <a:r>
              <a:rPr lang="de-DE" dirty="0"/>
              <a:t>zielt darauf ab, durch die Bereitstellung von hochwertigem und relevantem Content neue Zielgruppen zu erschließen. </a:t>
            </a:r>
          </a:p>
          <a:p>
            <a:r>
              <a:rPr lang="de-DE" dirty="0"/>
              <a:t>Die Inhalte müssen der jeweiligen Zielgruppe einen </a:t>
            </a:r>
            <a:r>
              <a:rPr lang="de-DE" b="1" dirty="0"/>
              <a:t>Nutzen und Mehrwert </a:t>
            </a:r>
            <a:r>
              <a:rPr lang="de-DE" dirty="0"/>
              <a:t>bieten. Sie können zum Beispiel informativ, beratend, unterhaltsam oder emotional sein. </a:t>
            </a:r>
          </a:p>
          <a:p>
            <a:r>
              <a:rPr lang="de-DE" dirty="0"/>
              <a:t>Zu den verbreiteten </a:t>
            </a:r>
            <a:r>
              <a:rPr lang="de-DE" b="1" dirty="0"/>
              <a:t>Formaten</a:t>
            </a:r>
            <a:r>
              <a:rPr lang="de-DE" dirty="0"/>
              <a:t> im Content Marketing zählen Texte, Bilder, Videos, Infografiken, Podcasts, Studien oder Umfragen. Beim Content Marketing ist eine vorhergehende Content Strategie die Grundlage für alle Maßnahmen innerhalb dieses Marketingprozesses.</a:t>
            </a:r>
          </a:p>
        </p:txBody>
      </p:sp>
      <p:sp>
        <p:nvSpPr>
          <p:cNvPr id="4" name="Rechteck 3">
            <a:extLst>
              <a:ext uri="{FF2B5EF4-FFF2-40B4-BE49-F238E27FC236}">
                <a16:creationId xmlns:a16="http://schemas.microsoft.com/office/drawing/2014/main" id="{EF7DFD8E-076B-4265-9C21-A3DB27B448DD}"/>
              </a:ext>
            </a:extLst>
          </p:cNvPr>
          <p:cNvSpPr/>
          <p:nvPr/>
        </p:nvSpPr>
        <p:spPr>
          <a:xfrm>
            <a:off x="7099738" y="6264194"/>
            <a:ext cx="3652345" cy="646331"/>
          </a:xfrm>
          <a:prstGeom prst="rect">
            <a:avLst/>
          </a:prstGeom>
        </p:spPr>
        <p:txBody>
          <a:bodyPr wrap="square">
            <a:spAutoFit/>
          </a:bodyPr>
          <a:lstStyle/>
          <a:p>
            <a:r>
              <a:rPr lang="de-DE" dirty="0"/>
              <a:t>Lexikonbegriff:</a:t>
            </a:r>
            <a:r>
              <a:rPr lang="de-DE" dirty="0">
                <a:hlinkClick r:id="rId2"/>
              </a:rPr>
              <a:t> „Content Marketing“ auf www.gruenderszene.de</a:t>
            </a:r>
            <a:endParaRPr lang="de-DE" dirty="0"/>
          </a:p>
        </p:txBody>
      </p:sp>
      <p:sp>
        <p:nvSpPr>
          <p:cNvPr id="6" name="Ellipse 5">
            <a:hlinkClick r:id="rId2"/>
            <a:extLst>
              <a:ext uri="{FF2B5EF4-FFF2-40B4-BE49-F238E27FC236}">
                <a16:creationId xmlns:a16="http://schemas.microsoft.com/office/drawing/2014/main" id="{850F0D16-B865-44A8-9166-ED7835DDA96F}"/>
              </a:ext>
            </a:extLst>
          </p:cNvPr>
          <p:cNvSpPr/>
          <p:nvPr/>
        </p:nvSpPr>
        <p:spPr>
          <a:xfrm>
            <a:off x="11022517" y="5724041"/>
            <a:ext cx="1080000" cy="108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 name="Grafik 7" descr="Pfeil: Leichte Kurve">
            <a:extLst>
              <a:ext uri="{FF2B5EF4-FFF2-40B4-BE49-F238E27FC236}">
                <a16:creationId xmlns:a16="http://schemas.microsoft.com/office/drawing/2014/main" id="{A31CD16B-C448-46A9-AA85-43AFC9A1D01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9738474">
            <a:off x="11101992" y="5874628"/>
            <a:ext cx="914400" cy="914400"/>
          </a:xfrm>
          <a:prstGeom prst="rect">
            <a:avLst/>
          </a:prstGeom>
        </p:spPr>
      </p:pic>
      <p:sp>
        <p:nvSpPr>
          <p:cNvPr id="10" name="Fußzeilenplatzhalter 9">
            <a:extLst>
              <a:ext uri="{FF2B5EF4-FFF2-40B4-BE49-F238E27FC236}">
                <a16:creationId xmlns:a16="http://schemas.microsoft.com/office/drawing/2014/main" id="{718C940E-23DF-4205-95DB-A895DEA5B442}"/>
              </a:ext>
            </a:extLst>
          </p:cNvPr>
          <p:cNvSpPr>
            <a:spLocks noGrp="1"/>
          </p:cNvSpPr>
          <p:nvPr>
            <p:ph type="ftr" sz="quarter" idx="11"/>
          </p:nvPr>
        </p:nvSpPr>
        <p:spPr/>
        <p:txBody>
          <a:bodyPr/>
          <a:lstStyle/>
          <a:p>
            <a:pPr algn="l"/>
            <a:r>
              <a:rPr lang="de-DE"/>
              <a:t>Digital Enthusiast Harald Ille</a:t>
            </a:r>
            <a:endParaRPr lang="de-DE" dirty="0"/>
          </a:p>
        </p:txBody>
      </p:sp>
      <p:sp>
        <p:nvSpPr>
          <p:cNvPr id="11" name="Foliennummernplatzhalter 10">
            <a:extLst>
              <a:ext uri="{FF2B5EF4-FFF2-40B4-BE49-F238E27FC236}">
                <a16:creationId xmlns:a16="http://schemas.microsoft.com/office/drawing/2014/main" id="{08CB7684-AED7-4F1E-913A-0D089FB9548A}"/>
              </a:ext>
            </a:extLst>
          </p:cNvPr>
          <p:cNvSpPr>
            <a:spLocks noGrp="1"/>
          </p:cNvSpPr>
          <p:nvPr>
            <p:ph type="sldNum" sz="quarter" idx="12"/>
          </p:nvPr>
        </p:nvSpPr>
        <p:spPr/>
        <p:txBody>
          <a:bodyPr/>
          <a:lstStyle/>
          <a:p>
            <a:fld id="{BAFF30EA-0E8F-4029-98E4-BCB635AEA523}" type="slidenum">
              <a:rPr lang="de-DE" smtClean="0"/>
              <a:pPr/>
              <a:t>13</a:t>
            </a:fld>
            <a:endParaRPr lang="de-DE" dirty="0"/>
          </a:p>
        </p:txBody>
      </p:sp>
    </p:spTree>
    <p:extLst>
      <p:ext uri="{BB962C8B-B14F-4D97-AF65-F5344CB8AC3E}">
        <p14:creationId xmlns:p14="http://schemas.microsoft.com/office/powerpoint/2010/main" val="23175503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5192B59-4263-4A65-8414-F1E613752258}"/>
              </a:ext>
            </a:extLst>
          </p:cNvPr>
          <p:cNvSpPr>
            <a:spLocks noGrp="1"/>
          </p:cNvSpPr>
          <p:nvPr>
            <p:ph type="title"/>
          </p:nvPr>
        </p:nvSpPr>
        <p:spPr/>
        <p:txBody>
          <a:bodyPr/>
          <a:lstStyle/>
          <a:p>
            <a:r>
              <a:rPr lang="de-DE" dirty="0"/>
              <a:t>Zusammenarbeit mit PR-Agenturen</a:t>
            </a:r>
          </a:p>
        </p:txBody>
      </p:sp>
      <p:sp>
        <p:nvSpPr>
          <p:cNvPr id="3" name="Inhaltsplatzhalter 2">
            <a:extLst>
              <a:ext uri="{FF2B5EF4-FFF2-40B4-BE49-F238E27FC236}">
                <a16:creationId xmlns:a16="http://schemas.microsoft.com/office/drawing/2014/main" id="{0541E444-23B5-4A90-B6CB-608077135F8C}"/>
              </a:ext>
            </a:extLst>
          </p:cNvPr>
          <p:cNvSpPr>
            <a:spLocks noGrp="1"/>
          </p:cNvSpPr>
          <p:nvPr>
            <p:ph idx="1"/>
          </p:nvPr>
        </p:nvSpPr>
        <p:spPr/>
        <p:txBody>
          <a:bodyPr>
            <a:normAutofit lnSpcReduction="10000"/>
          </a:bodyPr>
          <a:lstStyle/>
          <a:p>
            <a:r>
              <a:rPr lang="de-DE" dirty="0"/>
              <a:t>Pressestellen lagern </a:t>
            </a:r>
            <a:r>
              <a:rPr lang="de-DE" b="1" dirty="0"/>
              <a:t>größere Projekte und Kampagnen </a:t>
            </a:r>
            <a:r>
              <a:rPr lang="de-DE" dirty="0"/>
              <a:t>gerne an spezialisierte Agenturen aus.</a:t>
            </a:r>
          </a:p>
          <a:p>
            <a:r>
              <a:rPr lang="de-DE" dirty="0"/>
              <a:t>Dabei werden die </a:t>
            </a:r>
            <a:r>
              <a:rPr lang="de-DE" b="1" dirty="0"/>
              <a:t>Ziele</a:t>
            </a:r>
            <a:r>
              <a:rPr lang="de-DE" dirty="0"/>
              <a:t> von der Pressestelle vorgegeben, die Ideen gemeinsam entwickelt und die </a:t>
            </a:r>
            <a:r>
              <a:rPr lang="de-DE" b="1" dirty="0"/>
              <a:t>operativen Leistungen</a:t>
            </a:r>
            <a:r>
              <a:rPr lang="de-DE" dirty="0"/>
              <a:t> von der Agentur erbracht.</a:t>
            </a:r>
          </a:p>
          <a:p>
            <a:r>
              <a:rPr lang="de-DE" dirty="0"/>
              <a:t>Die Aufgabe der Pressestelle ist: Ideengeberin, Steuerin und „</a:t>
            </a:r>
            <a:r>
              <a:rPr lang="de-DE" b="1" dirty="0"/>
              <a:t>Betreuerin</a:t>
            </a:r>
            <a:r>
              <a:rPr lang="de-DE" dirty="0"/>
              <a:t>“ der Agentur.</a:t>
            </a:r>
          </a:p>
          <a:p>
            <a:r>
              <a:rPr lang="de-DE" b="1" dirty="0"/>
              <a:t>Probleme</a:t>
            </a:r>
            <a:r>
              <a:rPr lang="de-DE" dirty="0"/>
              <a:t>, die man kennen muss: Agenturen bieten und kassieren Senior-Leistung, die Arbeit machten aber Juniors. </a:t>
            </a:r>
          </a:p>
          <a:p>
            <a:r>
              <a:rPr lang="de-DE" dirty="0"/>
              <a:t>Detaillierte und sehr klare </a:t>
            </a:r>
            <a:r>
              <a:rPr lang="de-DE" b="1" dirty="0"/>
              <a:t>Briefings</a:t>
            </a:r>
            <a:r>
              <a:rPr lang="de-DE" dirty="0"/>
              <a:t> sind absolut notwendig!  </a:t>
            </a:r>
          </a:p>
        </p:txBody>
      </p:sp>
      <p:sp>
        <p:nvSpPr>
          <p:cNvPr id="7" name="Fußzeilenplatzhalter 6">
            <a:extLst>
              <a:ext uri="{FF2B5EF4-FFF2-40B4-BE49-F238E27FC236}">
                <a16:creationId xmlns:a16="http://schemas.microsoft.com/office/drawing/2014/main" id="{583F8BF0-AF47-4920-B177-A42DD376A18D}"/>
              </a:ext>
            </a:extLst>
          </p:cNvPr>
          <p:cNvSpPr>
            <a:spLocks noGrp="1"/>
          </p:cNvSpPr>
          <p:nvPr>
            <p:ph type="ftr" sz="quarter" idx="11"/>
          </p:nvPr>
        </p:nvSpPr>
        <p:spPr/>
        <p:txBody>
          <a:bodyPr/>
          <a:lstStyle/>
          <a:p>
            <a:pPr algn="l"/>
            <a:r>
              <a:rPr lang="de-DE"/>
              <a:t>Digital Enthusiast Harald Ille</a:t>
            </a:r>
            <a:endParaRPr lang="de-DE" dirty="0"/>
          </a:p>
        </p:txBody>
      </p:sp>
      <p:sp>
        <p:nvSpPr>
          <p:cNvPr id="8" name="Foliennummernplatzhalter 7">
            <a:extLst>
              <a:ext uri="{FF2B5EF4-FFF2-40B4-BE49-F238E27FC236}">
                <a16:creationId xmlns:a16="http://schemas.microsoft.com/office/drawing/2014/main" id="{1C8BFE17-8131-4935-A4FD-856E9C6609B4}"/>
              </a:ext>
            </a:extLst>
          </p:cNvPr>
          <p:cNvSpPr>
            <a:spLocks noGrp="1"/>
          </p:cNvSpPr>
          <p:nvPr>
            <p:ph type="sldNum" sz="quarter" idx="12"/>
          </p:nvPr>
        </p:nvSpPr>
        <p:spPr/>
        <p:txBody>
          <a:bodyPr/>
          <a:lstStyle/>
          <a:p>
            <a:fld id="{BAFF30EA-0E8F-4029-98E4-BCB635AEA523}" type="slidenum">
              <a:rPr lang="de-DE" smtClean="0"/>
              <a:pPr/>
              <a:t>14</a:t>
            </a:fld>
            <a:endParaRPr lang="de-DE" dirty="0"/>
          </a:p>
        </p:txBody>
      </p:sp>
    </p:spTree>
    <p:extLst>
      <p:ext uri="{BB962C8B-B14F-4D97-AF65-F5344CB8AC3E}">
        <p14:creationId xmlns:p14="http://schemas.microsoft.com/office/powerpoint/2010/main" val="13280467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BBB5078-77ED-48E5-A1C9-4ACA964FD66E}"/>
              </a:ext>
            </a:extLst>
          </p:cNvPr>
          <p:cNvSpPr>
            <a:spLocks noGrp="1"/>
          </p:cNvSpPr>
          <p:nvPr>
            <p:ph type="title"/>
          </p:nvPr>
        </p:nvSpPr>
        <p:spPr/>
        <p:txBody>
          <a:bodyPr/>
          <a:lstStyle/>
          <a:p>
            <a:r>
              <a:rPr lang="de-DE" dirty="0"/>
              <a:t>Medienkooperationen</a:t>
            </a:r>
          </a:p>
        </p:txBody>
      </p:sp>
      <p:sp>
        <p:nvSpPr>
          <p:cNvPr id="3" name="Inhaltsplatzhalter 2">
            <a:extLst>
              <a:ext uri="{FF2B5EF4-FFF2-40B4-BE49-F238E27FC236}">
                <a16:creationId xmlns:a16="http://schemas.microsoft.com/office/drawing/2014/main" id="{0D44216D-757F-452D-A77C-1F50648698BE}"/>
              </a:ext>
            </a:extLst>
          </p:cNvPr>
          <p:cNvSpPr>
            <a:spLocks noGrp="1"/>
          </p:cNvSpPr>
          <p:nvPr>
            <p:ph idx="1"/>
          </p:nvPr>
        </p:nvSpPr>
        <p:spPr/>
        <p:txBody>
          <a:bodyPr>
            <a:normAutofit fontScale="70000" lnSpcReduction="20000"/>
          </a:bodyPr>
          <a:lstStyle/>
          <a:p>
            <a:pPr>
              <a:lnSpc>
                <a:spcPct val="110000"/>
              </a:lnSpc>
            </a:pPr>
            <a:r>
              <a:rPr lang="de-DE" dirty="0"/>
              <a:t>Exklusive Medienpartnerschaft für und bei einer Veranstaltung: </a:t>
            </a:r>
            <a:br>
              <a:rPr lang="de-DE" dirty="0"/>
            </a:br>
            <a:r>
              <a:rPr lang="de-DE" dirty="0"/>
              <a:t>Hörfunk-Bühne, Verlagsbeilage, kurzes Fenster im Lokalfernsehen.</a:t>
            </a:r>
          </a:p>
          <a:p>
            <a:pPr>
              <a:lnSpc>
                <a:spcPct val="110000"/>
              </a:lnSpc>
            </a:pPr>
            <a:r>
              <a:rPr lang="de-DE" dirty="0"/>
              <a:t>Gemeinsame Wissens-Reihe mit einem  Fachverlag, etwa eine </a:t>
            </a:r>
            <a:r>
              <a:rPr lang="de-DE" dirty="0" err="1"/>
              <a:t>Reportagereihe</a:t>
            </a:r>
            <a:r>
              <a:rPr lang="de-DE" dirty="0"/>
              <a:t> in der FAZ oder eine gebrandete Buchreihe im Heidelberger Springer Verlag.</a:t>
            </a:r>
          </a:p>
          <a:p>
            <a:pPr>
              <a:lnSpc>
                <a:spcPct val="110000"/>
              </a:lnSpc>
            </a:pPr>
            <a:r>
              <a:rPr lang="de-DE" dirty="0"/>
              <a:t>Manchmal reicht auch eine gegenseitige Verlinkung auf den Webseiten der Partner, um die Reputation zu erhöhen</a:t>
            </a:r>
          </a:p>
          <a:p>
            <a:pPr>
              <a:lnSpc>
                <a:spcPct val="110000"/>
              </a:lnSpc>
            </a:pPr>
            <a:r>
              <a:rPr lang="de-DE" dirty="0"/>
              <a:t>Beitrag des Unternehmens: Bereitstellen exklusiver Informationen für einen Artikel oder kostenloser Produkte für ein Gewinnspiel.</a:t>
            </a:r>
          </a:p>
          <a:p>
            <a:pPr>
              <a:lnSpc>
                <a:spcPct val="110000"/>
              </a:lnSpc>
            </a:pPr>
            <a:r>
              <a:rPr lang="de-DE" dirty="0"/>
              <a:t>Beitrag des Mediums: Kostengünstige redaktionelle Berichterstattung. </a:t>
            </a:r>
          </a:p>
          <a:p>
            <a:pPr>
              <a:lnSpc>
                <a:spcPct val="110000"/>
              </a:lnSpc>
            </a:pPr>
            <a:r>
              <a:rPr lang="de-DE" dirty="0"/>
              <a:t>„Medienkooperationen können beiden Partnern Kosten sparen oder neue Märkte erschließen, sie können den Verkauf fördern, Kunden binden und neue Kunden generieren, sie können positive Image-Effekte erzielen und für mehr Bekanntheit sorgen.“ (</a:t>
            </a:r>
            <a:r>
              <a:rPr lang="de-DE" dirty="0">
                <a:hlinkClick r:id="rId2"/>
              </a:rPr>
              <a:t>PR-Wiki</a:t>
            </a:r>
            <a:r>
              <a:rPr lang="de-DE" dirty="0"/>
              <a:t>)</a:t>
            </a:r>
          </a:p>
        </p:txBody>
      </p:sp>
      <p:sp>
        <p:nvSpPr>
          <p:cNvPr id="7" name="Fußzeilenplatzhalter 6">
            <a:extLst>
              <a:ext uri="{FF2B5EF4-FFF2-40B4-BE49-F238E27FC236}">
                <a16:creationId xmlns:a16="http://schemas.microsoft.com/office/drawing/2014/main" id="{FF8BB6AF-6D3A-4468-A370-1857C97C2BD8}"/>
              </a:ext>
            </a:extLst>
          </p:cNvPr>
          <p:cNvSpPr>
            <a:spLocks noGrp="1"/>
          </p:cNvSpPr>
          <p:nvPr>
            <p:ph type="ftr" sz="quarter" idx="11"/>
          </p:nvPr>
        </p:nvSpPr>
        <p:spPr/>
        <p:txBody>
          <a:bodyPr/>
          <a:lstStyle/>
          <a:p>
            <a:pPr algn="l"/>
            <a:r>
              <a:rPr lang="de-DE"/>
              <a:t>Digital Enthusiast Harald Ille</a:t>
            </a:r>
            <a:endParaRPr lang="de-DE" dirty="0"/>
          </a:p>
        </p:txBody>
      </p:sp>
      <p:sp>
        <p:nvSpPr>
          <p:cNvPr id="8" name="Foliennummernplatzhalter 7">
            <a:extLst>
              <a:ext uri="{FF2B5EF4-FFF2-40B4-BE49-F238E27FC236}">
                <a16:creationId xmlns:a16="http://schemas.microsoft.com/office/drawing/2014/main" id="{D5CFD584-3AF6-4737-BD30-A12A8172F7FC}"/>
              </a:ext>
            </a:extLst>
          </p:cNvPr>
          <p:cNvSpPr>
            <a:spLocks noGrp="1"/>
          </p:cNvSpPr>
          <p:nvPr>
            <p:ph type="sldNum" sz="quarter" idx="12"/>
          </p:nvPr>
        </p:nvSpPr>
        <p:spPr/>
        <p:txBody>
          <a:bodyPr/>
          <a:lstStyle/>
          <a:p>
            <a:fld id="{BAFF30EA-0E8F-4029-98E4-BCB635AEA523}" type="slidenum">
              <a:rPr lang="de-DE" smtClean="0"/>
              <a:pPr/>
              <a:t>15</a:t>
            </a:fld>
            <a:endParaRPr lang="de-DE" dirty="0"/>
          </a:p>
        </p:txBody>
      </p:sp>
    </p:spTree>
    <p:extLst>
      <p:ext uri="{BB962C8B-B14F-4D97-AF65-F5344CB8AC3E}">
        <p14:creationId xmlns:p14="http://schemas.microsoft.com/office/powerpoint/2010/main" val="15517941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095CCEC-968F-8E6E-DF12-FCF48CADCD6E}"/>
              </a:ext>
            </a:extLst>
          </p:cNvPr>
          <p:cNvSpPr>
            <a:spLocks noGrp="1"/>
          </p:cNvSpPr>
          <p:nvPr>
            <p:ph type="title"/>
          </p:nvPr>
        </p:nvSpPr>
        <p:spPr/>
        <p:txBody>
          <a:bodyPr/>
          <a:lstStyle/>
          <a:p>
            <a:r>
              <a:rPr lang="de-DE" dirty="0"/>
              <a:t>Pause …</a:t>
            </a:r>
          </a:p>
        </p:txBody>
      </p:sp>
      <p:sp>
        <p:nvSpPr>
          <p:cNvPr id="3" name="Textplatzhalter 2">
            <a:extLst>
              <a:ext uri="{FF2B5EF4-FFF2-40B4-BE49-F238E27FC236}">
                <a16:creationId xmlns:a16="http://schemas.microsoft.com/office/drawing/2014/main" id="{3D0CAC1E-79CC-CD9B-87B2-20EBBA4A4540}"/>
              </a:ext>
            </a:extLst>
          </p:cNvPr>
          <p:cNvSpPr>
            <a:spLocks noGrp="1"/>
          </p:cNvSpPr>
          <p:nvPr>
            <p:ph type="body" idx="1"/>
          </p:nvPr>
        </p:nvSpPr>
        <p:spPr/>
        <p:txBody>
          <a:bodyPr/>
          <a:lstStyle/>
          <a:p>
            <a:endParaRPr lang="de-DE"/>
          </a:p>
        </p:txBody>
      </p:sp>
      <p:sp>
        <p:nvSpPr>
          <p:cNvPr id="4" name="Foliennummernplatzhalter 3">
            <a:extLst>
              <a:ext uri="{FF2B5EF4-FFF2-40B4-BE49-F238E27FC236}">
                <a16:creationId xmlns:a16="http://schemas.microsoft.com/office/drawing/2014/main" id="{E96AC2BB-8DA9-2408-E38F-4FCFEDF23775}"/>
              </a:ext>
            </a:extLst>
          </p:cNvPr>
          <p:cNvSpPr>
            <a:spLocks noGrp="1"/>
          </p:cNvSpPr>
          <p:nvPr>
            <p:ph type="sldNum" sz="quarter" idx="12"/>
          </p:nvPr>
        </p:nvSpPr>
        <p:spPr/>
        <p:txBody>
          <a:bodyPr/>
          <a:lstStyle/>
          <a:p>
            <a:fld id="{BAFF30EA-0E8F-4029-98E4-BCB635AEA523}" type="slidenum">
              <a:rPr lang="de-DE" smtClean="0"/>
              <a:pPr/>
              <a:t>16</a:t>
            </a:fld>
            <a:endParaRPr lang="de-DE" dirty="0"/>
          </a:p>
        </p:txBody>
      </p:sp>
      <p:sp>
        <p:nvSpPr>
          <p:cNvPr id="5" name="Fußzeilenplatzhalter 4">
            <a:extLst>
              <a:ext uri="{FF2B5EF4-FFF2-40B4-BE49-F238E27FC236}">
                <a16:creationId xmlns:a16="http://schemas.microsoft.com/office/drawing/2014/main" id="{C5500120-8CAE-ED1B-D5B7-0C094543CEFD}"/>
              </a:ext>
            </a:extLst>
          </p:cNvPr>
          <p:cNvSpPr>
            <a:spLocks noGrp="1"/>
          </p:cNvSpPr>
          <p:nvPr>
            <p:ph type="ftr" sz="quarter" idx="11"/>
          </p:nvPr>
        </p:nvSpPr>
        <p:spPr/>
        <p:txBody>
          <a:bodyPr/>
          <a:lstStyle/>
          <a:p>
            <a:pPr algn="l"/>
            <a:r>
              <a:rPr lang="de-DE"/>
              <a:t>Digital Enthusiast Harald Ille</a:t>
            </a:r>
            <a:endParaRPr lang="de-DE" dirty="0"/>
          </a:p>
        </p:txBody>
      </p:sp>
    </p:spTree>
    <p:extLst>
      <p:ext uri="{BB962C8B-B14F-4D97-AF65-F5344CB8AC3E}">
        <p14:creationId xmlns:p14="http://schemas.microsoft.com/office/powerpoint/2010/main" val="16712401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4DA113B-B35C-4AC9-A4DA-0513F8DFFE46}"/>
              </a:ext>
            </a:extLst>
          </p:cNvPr>
          <p:cNvSpPr>
            <a:spLocks noGrp="1"/>
          </p:cNvSpPr>
          <p:nvPr>
            <p:ph type="title"/>
          </p:nvPr>
        </p:nvSpPr>
        <p:spPr/>
        <p:txBody>
          <a:bodyPr/>
          <a:lstStyle/>
          <a:p>
            <a:r>
              <a:rPr lang="de-DE"/>
              <a:t>Social Media</a:t>
            </a:r>
          </a:p>
        </p:txBody>
      </p:sp>
      <p:sp>
        <p:nvSpPr>
          <p:cNvPr id="3" name="Textplatzhalter 2">
            <a:extLst>
              <a:ext uri="{FF2B5EF4-FFF2-40B4-BE49-F238E27FC236}">
                <a16:creationId xmlns:a16="http://schemas.microsoft.com/office/drawing/2014/main" id="{4AB35791-9154-4C5A-9A63-B4D8437C61BD}"/>
              </a:ext>
            </a:extLst>
          </p:cNvPr>
          <p:cNvSpPr>
            <a:spLocks noGrp="1"/>
          </p:cNvSpPr>
          <p:nvPr>
            <p:ph type="body" idx="1"/>
          </p:nvPr>
        </p:nvSpPr>
        <p:spPr/>
        <p:txBody>
          <a:bodyPr/>
          <a:lstStyle/>
          <a:p>
            <a:endParaRPr lang="de-DE"/>
          </a:p>
        </p:txBody>
      </p:sp>
    </p:spTree>
    <p:extLst>
      <p:ext uri="{BB962C8B-B14F-4D97-AF65-F5344CB8AC3E}">
        <p14:creationId xmlns:p14="http://schemas.microsoft.com/office/powerpoint/2010/main" val="32650498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 name="Inhaltsplatzhalter 6">
            <a:extLst>
              <a:ext uri="{FF2B5EF4-FFF2-40B4-BE49-F238E27FC236}">
                <a16:creationId xmlns:a16="http://schemas.microsoft.com/office/drawing/2014/main" id="{E78527E0-7007-42FF-999A-229BC068ECC7}"/>
              </a:ext>
            </a:extLst>
          </p:cNvPr>
          <p:cNvPicPr>
            <a:picLocks noGrp="1" noChangeAspect="1"/>
          </p:cNvPicPr>
          <p:nvPr>
            <p:ph idx="1"/>
          </p:nvPr>
        </p:nvPicPr>
        <p:blipFill rotWithShape="1">
          <a:blip r:embed="rId2">
            <a:alphaModFix amt="50000"/>
          </a:blip>
          <a:srcRect t="3419" b="428"/>
          <a:stretch/>
        </p:blipFill>
        <p:spPr>
          <a:xfrm>
            <a:off x="-32354" y="-1"/>
            <a:ext cx="12192000" cy="6857939"/>
          </a:xfrm>
          <a:prstGeom prst="rect">
            <a:avLst/>
          </a:prstGeom>
        </p:spPr>
      </p:pic>
      <p:sp>
        <p:nvSpPr>
          <p:cNvPr id="9" name="Ellipse 8">
            <a:extLst>
              <a:ext uri="{FF2B5EF4-FFF2-40B4-BE49-F238E27FC236}">
                <a16:creationId xmlns:a16="http://schemas.microsoft.com/office/drawing/2014/main" id="{C5CD31F4-46FF-49DF-9418-0B08DB985D9E}"/>
              </a:ext>
            </a:extLst>
          </p:cNvPr>
          <p:cNvSpPr/>
          <p:nvPr/>
        </p:nvSpPr>
        <p:spPr>
          <a:xfrm>
            <a:off x="212649" y="3002017"/>
            <a:ext cx="3795823" cy="3806456"/>
          </a:xfrm>
          <a:prstGeom prst="ellipse">
            <a:avLst/>
          </a:prstGeom>
          <a:solidFill>
            <a:schemeClr val="accent1">
              <a:alpha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Textfeld 10">
            <a:extLst>
              <a:ext uri="{FF2B5EF4-FFF2-40B4-BE49-F238E27FC236}">
                <a16:creationId xmlns:a16="http://schemas.microsoft.com/office/drawing/2014/main" id="{3FEF8DA8-354A-4B72-810B-245FD188AF67}"/>
              </a:ext>
            </a:extLst>
          </p:cNvPr>
          <p:cNvSpPr txBox="1"/>
          <p:nvPr/>
        </p:nvSpPr>
        <p:spPr>
          <a:xfrm>
            <a:off x="499727" y="3843416"/>
            <a:ext cx="3221665" cy="2246769"/>
          </a:xfrm>
          <a:prstGeom prst="rect">
            <a:avLst/>
          </a:prstGeom>
          <a:noFill/>
        </p:spPr>
        <p:txBody>
          <a:bodyPr wrap="square" rtlCol="0">
            <a:spAutoFit/>
          </a:bodyPr>
          <a:lstStyle/>
          <a:p>
            <a:pPr algn="ctr"/>
            <a:r>
              <a:rPr lang="en-US" sz="4400">
                <a:solidFill>
                  <a:srgbClr val="FFFFFF"/>
                </a:solidFill>
                <a:latin typeface="Arial Black" panose="020B0A04020102020204" pitchFamily="34" charset="0"/>
              </a:rPr>
              <a:t>Tipp</a:t>
            </a:r>
            <a:br>
              <a:rPr lang="en-US" sz="4400">
                <a:solidFill>
                  <a:srgbClr val="FFFFFF"/>
                </a:solidFill>
                <a:latin typeface="Arial Black" panose="020B0A04020102020204" pitchFamily="34" charset="0"/>
              </a:rPr>
            </a:br>
            <a:r>
              <a:rPr lang="en-US" sz="9600">
                <a:solidFill>
                  <a:srgbClr val="FFFFFF"/>
                </a:solidFill>
                <a:latin typeface="Arial Black" panose="020B0A04020102020204" pitchFamily="34" charset="0"/>
              </a:rPr>
              <a:t>1</a:t>
            </a:r>
            <a:endParaRPr lang="de-DE" sz="9600"/>
          </a:p>
        </p:txBody>
      </p:sp>
      <p:sp>
        <p:nvSpPr>
          <p:cNvPr id="6" name="Textfeld 5">
            <a:extLst>
              <a:ext uri="{FF2B5EF4-FFF2-40B4-BE49-F238E27FC236}">
                <a16:creationId xmlns:a16="http://schemas.microsoft.com/office/drawing/2014/main" id="{391357CC-D214-4322-97E6-47DE26CA9B82}"/>
              </a:ext>
            </a:extLst>
          </p:cNvPr>
          <p:cNvSpPr txBox="1"/>
          <p:nvPr/>
        </p:nvSpPr>
        <p:spPr>
          <a:xfrm>
            <a:off x="3925057" y="5728509"/>
            <a:ext cx="6641562" cy="769441"/>
          </a:xfrm>
          <a:prstGeom prst="rect">
            <a:avLst/>
          </a:prstGeom>
          <a:noFill/>
        </p:spPr>
        <p:txBody>
          <a:bodyPr wrap="none" rtlCol="0">
            <a:spAutoFit/>
          </a:bodyPr>
          <a:lstStyle/>
          <a:p>
            <a:r>
              <a:rPr lang="de-DE" sz="4400" err="1">
                <a:latin typeface="Arial Black" panose="020B0A04020102020204" pitchFamily="34" charset="0"/>
              </a:rPr>
              <a:t>Social</a:t>
            </a:r>
            <a:r>
              <a:rPr lang="de-DE" sz="4400">
                <a:latin typeface="Arial Black" panose="020B0A04020102020204" pitchFamily="34" charset="0"/>
              </a:rPr>
              <a:t> heißt </a:t>
            </a:r>
            <a:r>
              <a:rPr lang="de-DE" sz="4400">
                <a:solidFill>
                  <a:srgbClr val="00B0F0"/>
                </a:solidFill>
                <a:latin typeface="Arial Black" panose="020B0A04020102020204" pitchFamily="34" charset="0"/>
              </a:rPr>
              <a:t>gesellig!</a:t>
            </a:r>
          </a:p>
        </p:txBody>
      </p:sp>
    </p:spTree>
    <p:extLst>
      <p:ext uri="{BB962C8B-B14F-4D97-AF65-F5344CB8AC3E}">
        <p14:creationId xmlns:p14="http://schemas.microsoft.com/office/powerpoint/2010/main" val="21482512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nhaltsplatzhalter 6">
            <a:extLst>
              <a:ext uri="{FF2B5EF4-FFF2-40B4-BE49-F238E27FC236}">
                <a16:creationId xmlns:a16="http://schemas.microsoft.com/office/drawing/2014/main" id="{DAC8C0B1-7E70-41C2-B5F1-39B807E8F8AD}"/>
              </a:ext>
            </a:extLst>
          </p:cNvPr>
          <p:cNvPicPr>
            <a:picLocks noChangeAspect="1"/>
          </p:cNvPicPr>
          <p:nvPr/>
        </p:nvPicPr>
        <p:blipFill rotWithShape="1">
          <a:blip r:embed="rId2">
            <a:alphaModFix amt="35000"/>
          </a:blip>
          <a:srcRect t="3419" b="428"/>
          <a:stretch/>
        </p:blipFill>
        <p:spPr>
          <a:xfrm>
            <a:off x="20" y="10"/>
            <a:ext cx="12191980" cy="6857990"/>
          </a:xfrm>
          <a:prstGeom prst="rect">
            <a:avLst/>
          </a:prstGeom>
        </p:spPr>
      </p:pic>
      <p:sp>
        <p:nvSpPr>
          <p:cNvPr id="4" name="Rectangle 1">
            <a:extLst>
              <a:ext uri="{FF2B5EF4-FFF2-40B4-BE49-F238E27FC236}">
                <a16:creationId xmlns:a16="http://schemas.microsoft.com/office/drawing/2014/main" id="{FDB25218-D4EE-412C-9A06-B6C2D0FBE9D7}"/>
              </a:ext>
            </a:extLst>
          </p:cNvPr>
          <p:cNvSpPr>
            <a:spLocks noGrp="1" noChangeArrowheads="1"/>
          </p:cNvSpPr>
          <p:nvPr>
            <p:ph idx="4294967295"/>
          </p:nvPr>
        </p:nvSpPr>
        <p:spPr bwMode="auto">
          <a:xfrm>
            <a:off x="614035" y="2558887"/>
            <a:ext cx="11168062" cy="3973512"/>
          </a:xfrm>
          <a:prstGeom prst="rect">
            <a:avLst/>
          </a:prstGeom>
          <a:ln w="9525">
            <a:noFill/>
            <a:miter lim="800000"/>
            <a:headEnd/>
            <a:tailEnd/>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anchorCtr="0" compatLnSpc="1">
            <a:prstTxWarp prst="textNoShape">
              <a:avLst/>
            </a:prstTxWarp>
            <a:normAutofit fontScale="92500" lnSpcReduction="20000"/>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indent="0">
              <a:spcAft>
                <a:spcPts val="600"/>
              </a:spcAft>
              <a:buNone/>
            </a:pPr>
            <a:r>
              <a:rPr kumimoji="0" lang="de-DE" altLang="de-DE" sz="3900" b="0" i="0" u="none" strike="noStrike" cap="none" normalizeH="0" baseline="0">
                <a:ln>
                  <a:noFill/>
                </a:ln>
                <a:effectLst/>
                <a:latin typeface="Arial" panose="020B0604020202020204" pitchFamily="34" charset="0"/>
                <a:cs typeface="Arial" panose="020B0604020202020204" pitchFamily="34" charset="0"/>
              </a:rPr>
              <a:t>„In der Geselligkeit kann der Mensch </a:t>
            </a:r>
            <a:r>
              <a:rPr kumimoji="0" lang="de-DE" altLang="de-DE" sz="3900" b="1" i="0" u="none" strike="noStrike" cap="none" normalizeH="0" baseline="0">
                <a:ln>
                  <a:noFill/>
                </a:ln>
                <a:solidFill>
                  <a:srgbClr val="00B050"/>
                </a:solidFill>
                <a:effectLst/>
                <a:latin typeface="Arial" panose="020B0604020202020204" pitchFamily="34" charset="0"/>
                <a:cs typeface="Arial" panose="020B0604020202020204" pitchFamily="34" charset="0"/>
              </a:rPr>
              <a:t>lachen</a:t>
            </a:r>
            <a:r>
              <a:rPr kumimoji="0" lang="de-DE" altLang="de-DE" sz="3900" b="0" i="0" u="none" strike="noStrike" cap="none" normalizeH="0" baseline="0">
                <a:ln>
                  <a:noFill/>
                </a:ln>
                <a:effectLst/>
                <a:latin typeface="Arial" panose="020B0604020202020204" pitchFamily="34" charset="0"/>
                <a:cs typeface="Arial" panose="020B0604020202020204" pitchFamily="34" charset="0"/>
              </a:rPr>
              <a:t>, </a:t>
            </a:r>
          </a:p>
          <a:p>
            <a:pPr marL="0" indent="0">
              <a:spcAft>
                <a:spcPts val="600"/>
              </a:spcAft>
              <a:buNone/>
            </a:pPr>
            <a:r>
              <a:rPr kumimoji="0" lang="de-DE" altLang="de-DE" sz="3900" b="1" i="0" u="none" strike="noStrike" cap="none" normalizeH="0" baseline="0">
                <a:ln>
                  <a:noFill/>
                </a:ln>
                <a:solidFill>
                  <a:srgbClr val="FFC000"/>
                </a:solidFill>
                <a:effectLst/>
                <a:latin typeface="Arial" panose="020B0604020202020204" pitchFamily="34" charset="0"/>
                <a:cs typeface="Arial" panose="020B0604020202020204" pitchFamily="34" charset="0"/>
              </a:rPr>
              <a:t>frei sein</a:t>
            </a:r>
            <a:r>
              <a:rPr kumimoji="0" lang="de-DE" altLang="de-DE" sz="3900" b="0" i="0" u="none" strike="noStrike" cap="none" normalizeH="0" baseline="0">
                <a:ln>
                  <a:noFill/>
                </a:ln>
                <a:effectLst/>
                <a:latin typeface="Arial" panose="020B0604020202020204" pitchFamily="34" charset="0"/>
                <a:cs typeface="Arial" panose="020B0604020202020204" pitchFamily="34" charset="0"/>
              </a:rPr>
              <a:t>, </a:t>
            </a:r>
            <a:r>
              <a:rPr kumimoji="0" lang="de-DE" altLang="de-DE" sz="3900" b="1" u="none" strike="noStrike" cap="none" normalizeH="0" baseline="0">
                <a:ln>
                  <a:noFill/>
                </a:ln>
                <a:solidFill>
                  <a:srgbClr val="00B0F0"/>
                </a:solidFill>
                <a:effectLst/>
                <a:latin typeface="Arial" panose="020B0604020202020204" pitchFamily="34" charset="0"/>
                <a:cs typeface="Arial" panose="020B0604020202020204" pitchFamily="34" charset="0"/>
              </a:rPr>
              <a:t>sich erleben</a:t>
            </a:r>
            <a:r>
              <a:rPr kumimoji="0" lang="de-DE" altLang="de-DE" sz="3900" b="0" i="0" u="none" strike="noStrike" cap="none" normalizeH="0" baseline="0">
                <a:ln>
                  <a:noFill/>
                </a:ln>
                <a:effectLst/>
                <a:latin typeface="Arial" panose="020B0604020202020204" pitchFamily="34" charset="0"/>
                <a:cs typeface="Arial" panose="020B0604020202020204" pitchFamily="34" charset="0"/>
              </a:rPr>
              <a:t>, </a:t>
            </a:r>
            <a:r>
              <a:rPr kumimoji="0" lang="de-DE" altLang="de-DE" sz="3900" b="1" i="0" u="none" strike="noStrike" cap="none" normalizeH="0" baseline="0">
                <a:ln>
                  <a:noFill/>
                </a:ln>
                <a:solidFill>
                  <a:srgbClr val="FF66FF"/>
                </a:solidFill>
                <a:effectLst/>
                <a:latin typeface="Arial" panose="020B0604020202020204" pitchFamily="34" charset="0"/>
                <a:cs typeface="Arial" panose="020B0604020202020204" pitchFamily="34" charset="0"/>
              </a:rPr>
              <a:t>sich entgrenzen</a:t>
            </a:r>
            <a:r>
              <a:rPr kumimoji="0" lang="de-DE" altLang="de-DE" sz="3900" b="0" i="0" u="none" strike="noStrike" cap="none" normalizeH="0" baseline="0">
                <a:ln>
                  <a:noFill/>
                </a:ln>
                <a:effectLst/>
                <a:latin typeface="Arial" panose="020B0604020202020204" pitchFamily="34" charset="0"/>
                <a:cs typeface="Arial" panose="020B0604020202020204" pitchFamily="34" charset="0"/>
              </a:rPr>
              <a:t>.</a:t>
            </a:r>
          </a:p>
          <a:p>
            <a:pPr marL="0" indent="0">
              <a:spcAft>
                <a:spcPts val="600"/>
              </a:spcAft>
              <a:buNone/>
            </a:pPr>
            <a:r>
              <a:rPr kumimoji="0" lang="de-DE" altLang="de-DE" sz="3900" b="0" i="0" u="none" strike="noStrike" cap="none" normalizeH="0" baseline="0">
                <a:ln>
                  <a:noFill/>
                </a:ln>
                <a:effectLst/>
                <a:latin typeface="Arial" panose="020B0604020202020204" pitchFamily="34" charset="0"/>
                <a:cs typeface="Arial" panose="020B0604020202020204" pitchFamily="34" charset="0"/>
              </a:rPr>
              <a:t> </a:t>
            </a:r>
          </a:p>
          <a:p>
            <a:pPr marL="0" indent="0">
              <a:spcAft>
                <a:spcPts val="600"/>
              </a:spcAft>
              <a:buNone/>
            </a:pPr>
            <a:r>
              <a:rPr kumimoji="0" lang="de-DE" altLang="de-DE" sz="3900" b="0" i="0" u="none" strike="noStrike" cap="none" normalizeH="0" baseline="0">
                <a:ln>
                  <a:noFill/>
                </a:ln>
                <a:effectLst/>
                <a:latin typeface="Arial" panose="020B0604020202020204" pitchFamily="34" charset="0"/>
                <a:cs typeface="Arial" panose="020B0604020202020204" pitchFamily="34" charset="0"/>
              </a:rPr>
              <a:t>In der Geselligkeit findet der Kultur-Mensch Enklaven der </a:t>
            </a:r>
            <a:r>
              <a:rPr kumimoji="0" lang="de-DE" altLang="de-DE" sz="3900" b="1" i="0" u="none" strike="noStrike" cap="none" normalizeH="0" baseline="0">
                <a:ln>
                  <a:noFill/>
                </a:ln>
                <a:solidFill>
                  <a:srgbClr val="00B0F0"/>
                </a:solidFill>
                <a:effectLst/>
                <a:latin typeface="Arial" panose="020B0604020202020204" pitchFamily="34" charset="0"/>
                <a:cs typeface="Arial" panose="020B0604020202020204" pitchFamily="34" charset="0"/>
              </a:rPr>
              <a:t>Leichtigkeit</a:t>
            </a:r>
            <a:r>
              <a:rPr kumimoji="0" lang="de-DE" altLang="de-DE" sz="3900" b="0" i="0" u="none" strike="noStrike" cap="none" normalizeH="0" baseline="0">
                <a:ln>
                  <a:noFill/>
                </a:ln>
                <a:effectLst/>
                <a:latin typeface="Arial" panose="020B0604020202020204" pitchFamily="34" charset="0"/>
                <a:cs typeface="Arial" panose="020B0604020202020204" pitchFamily="34" charset="0"/>
              </a:rPr>
              <a:t>, </a:t>
            </a:r>
            <a:r>
              <a:rPr kumimoji="0" lang="de-DE" altLang="de-DE" sz="3900" b="1" i="0" u="none" strike="noStrike" cap="none" normalizeH="0" baseline="0">
                <a:ln>
                  <a:noFill/>
                </a:ln>
                <a:solidFill>
                  <a:srgbClr val="00B050"/>
                </a:solidFill>
                <a:effectLst/>
                <a:latin typeface="Arial" panose="020B0604020202020204" pitchFamily="34" charset="0"/>
                <a:cs typeface="Arial" panose="020B0604020202020204" pitchFamily="34" charset="0"/>
              </a:rPr>
              <a:t>Fröhlichkeit</a:t>
            </a:r>
            <a:r>
              <a:rPr kumimoji="0" lang="de-DE" altLang="de-DE" sz="3900" b="0" i="0" u="none" strike="noStrike" cap="none" normalizeH="0" baseline="0">
                <a:ln>
                  <a:noFill/>
                </a:ln>
                <a:effectLst/>
                <a:latin typeface="Arial" panose="020B0604020202020204" pitchFamily="34" charset="0"/>
                <a:cs typeface="Arial" panose="020B0604020202020204" pitchFamily="34" charset="0"/>
              </a:rPr>
              <a:t>, </a:t>
            </a:r>
            <a:r>
              <a:rPr kumimoji="0" lang="de-DE" altLang="de-DE" sz="3900" b="1" i="0" u="none" strike="noStrike" cap="none" normalizeH="0" baseline="0">
                <a:ln>
                  <a:noFill/>
                </a:ln>
                <a:solidFill>
                  <a:srgbClr val="0070C0"/>
                </a:solidFill>
                <a:effectLst/>
                <a:latin typeface="Arial" panose="020B0604020202020204" pitchFamily="34" charset="0"/>
                <a:cs typeface="Arial" panose="020B0604020202020204" pitchFamily="34" charset="0"/>
              </a:rPr>
              <a:t>des Glücks</a:t>
            </a:r>
            <a:r>
              <a:rPr kumimoji="0" lang="de-DE" altLang="de-DE" sz="3900" b="0" i="0" u="none" strike="noStrike" cap="none" normalizeH="0" baseline="0">
                <a:ln>
                  <a:noFill/>
                </a:ln>
                <a:effectLst/>
                <a:latin typeface="Arial" panose="020B0604020202020204" pitchFamily="34" charset="0"/>
                <a:cs typeface="Arial" panose="020B0604020202020204" pitchFamily="34" charset="0"/>
              </a:rPr>
              <a:t>, </a:t>
            </a:r>
            <a:r>
              <a:rPr kumimoji="0" lang="de-DE" altLang="de-DE" sz="3900" b="1" i="0" u="none" strike="noStrike" cap="none" normalizeH="0" baseline="0">
                <a:ln>
                  <a:noFill/>
                </a:ln>
                <a:solidFill>
                  <a:srgbClr val="CC6600"/>
                </a:solidFill>
                <a:effectLst/>
                <a:latin typeface="Arial" panose="020B0604020202020204" pitchFamily="34" charset="0"/>
                <a:cs typeface="Arial" panose="020B0604020202020204" pitchFamily="34" charset="0"/>
              </a:rPr>
              <a:t>der Zufriedenheit</a:t>
            </a:r>
            <a:r>
              <a:rPr kumimoji="0" lang="de-DE" altLang="de-DE" sz="3900" b="0" i="0" u="none" strike="noStrike" cap="none" normalizeH="0" baseline="0">
                <a:ln>
                  <a:noFill/>
                </a:ln>
                <a:effectLst/>
                <a:latin typeface="Arial" panose="020B0604020202020204" pitchFamily="34" charset="0"/>
                <a:cs typeface="Arial" panose="020B0604020202020204" pitchFamily="34" charset="0"/>
              </a:rPr>
              <a:t>, </a:t>
            </a:r>
            <a:r>
              <a:rPr kumimoji="0" lang="de-DE" altLang="de-DE" sz="3900" b="1" i="0" u="none" strike="noStrike" cap="none" normalizeH="0" baseline="0">
                <a:ln>
                  <a:noFill/>
                </a:ln>
                <a:solidFill>
                  <a:srgbClr val="FFFF00"/>
                </a:solidFill>
                <a:effectLst/>
                <a:latin typeface="Arial" panose="020B0604020202020204" pitchFamily="34" charset="0"/>
                <a:cs typeface="Arial" panose="020B0604020202020204" pitchFamily="34" charset="0"/>
              </a:rPr>
              <a:t>Gestimmtheit</a:t>
            </a:r>
            <a:r>
              <a:rPr kumimoji="0" lang="de-DE" altLang="de-DE" sz="3900" b="0" i="0" u="none" strike="noStrike" cap="none" normalizeH="0" baseline="0">
                <a:ln>
                  <a:noFill/>
                </a:ln>
                <a:effectLst/>
                <a:latin typeface="Arial" panose="020B0604020202020204" pitchFamily="34" charset="0"/>
                <a:cs typeface="Arial" panose="020B0604020202020204" pitchFamily="34" charset="0"/>
              </a:rPr>
              <a:t>, </a:t>
            </a:r>
            <a:r>
              <a:rPr kumimoji="0" lang="de-DE" altLang="de-DE" sz="3900" b="1" i="0" u="none" strike="noStrike" cap="none" normalizeH="0" baseline="0">
                <a:ln>
                  <a:noFill/>
                </a:ln>
                <a:solidFill>
                  <a:srgbClr val="FFCC66"/>
                </a:solidFill>
                <a:effectLst/>
                <a:latin typeface="Arial" panose="020B0604020202020204" pitchFamily="34" charset="0"/>
                <a:cs typeface="Arial" panose="020B0604020202020204" pitchFamily="34" charset="0"/>
              </a:rPr>
              <a:t>Intensität</a:t>
            </a:r>
            <a:r>
              <a:rPr kumimoji="0" lang="de-DE" altLang="de-DE" sz="3900" b="0" i="0" u="none" strike="noStrike" cap="none" normalizeH="0" baseline="0">
                <a:ln>
                  <a:noFill/>
                </a:ln>
                <a:effectLst/>
                <a:latin typeface="Arial" panose="020B0604020202020204" pitchFamily="34" charset="0"/>
                <a:cs typeface="Arial" panose="020B0604020202020204" pitchFamily="34" charset="0"/>
              </a:rPr>
              <a:t>“.</a:t>
            </a:r>
          </a:p>
          <a:p>
            <a:pPr marL="0" indent="0">
              <a:spcAft>
                <a:spcPts val="600"/>
              </a:spcAft>
              <a:buNone/>
            </a:pPr>
            <a:r>
              <a:rPr kumimoji="0" lang="de-DE" altLang="de-DE" sz="3600" b="0" i="0" u="none" strike="noStrike" cap="none" normalizeH="0" baseline="0">
                <a:ln>
                  <a:noFill/>
                </a:ln>
                <a:effectLst/>
                <a:latin typeface="Arial" panose="020B0604020202020204" pitchFamily="34" charset="0"/>
                <a:cs typeface="Arial" panose="020B0604020202020204" pitchFamily="34" charset="0"/>
              </a:rPr>
              <a:t> </a:t>
            </a:r>
          </a:p>
          <a:p>
            <a:pPr marL="0" indent="0" algn="r">
              <a:spcAft>
                <a:spcPts val="600"/>
              </a:spcAft>
              <a:buNone/>
            </a:pPr>
            <a:r>
              <a:rPr kumimoji="0" lang="de-DE" altLang="de-DE" sz="2200" b="0" i="1" u="none" strike="noStrike" cap="none" normalizeH="0" baseline="0">
                <a:ln>
                  <a:noFill/>
                </a:ln>
                <a:effectLst/>
                <a:latin typeface="Arial" panose="020B0604020202020204" pitchFamily="34" charset="0"/>
                <a:cs typeface="Arial" panose="020B0604020202020204" pitchFamily="34" charset="0"/>
              </a:rPr>
              <a:t>(Soziologe </a:t>
            </a:r>
            <a:r>
              <a:rPr lang="de-DE" altLang="de-DE" sz="2200" i="1">
                <a:cs typeface="Arial" panose="020B0604020202020204" pitchFamily="34" charset="0"/>
              </a:rPr>
              <a:t>Johannes Schilling, Düsseldorf)</a:t>
            </a:r>
          </a:p>
          <a:p>
            <a:pPr marL="0" marR="0" lvl="0" indent="0" defTabSz="914400" rtl="0" eaLnBrk="0" fontAlgn="base" latinLnBrk="0" hangingPunct="0">
              <a:spcBef>
                <a:spcPct val="0"/>
              </a:spcBef>
              <a:spcAft>
                <a:spcPts val="600"/>
              </a:spcAft>
              <a:buClrTx/>
              <a:buSzTx/>
              <a:buFontTx/>
              <a:buNone/>
              <a:tabLst/>
            </a:pPr>
            <a:r>
              <a:rPr kumimoji="0" lang="de-DE" altLang="de-DE" b="0" i="0" u="none" strike="noStrike" cap="none" normalizeH="0" baseline="0">
                <a:ln>
                  <a:noFill/>
                </a:ln>
                <a:effectLst/>
                <a:latin typeface="Arial" panose="020B0604020202020204" pitchFamily="34" charset="0"/>
                <a:cs typeface="Arial" panose="020B0604020202020204" pitchFamily="34" charset="0"/>
              </a:rPr>
              <a:t> </a:t>
            </a:r>
            <a:endParaRPr kumimoji="0" lang="de-DE" altLang="de-DE" b="0" i="0" u="none" strike="noStrike" cap="none" normalizeH="0" baseline="0">
              <a:ln>
                <a:noFill/>
              </a:ln>
              <a:effectLst/>
              <a:latin typeface="Arial" panose="020B0604020202020204" pitchFamily="34" charset="0"/>
            </a:endParaRPr>
          </a:p>
        </p:txBody>
      </p:sp>
    </p:spTree>
    <p:extLst>
      <p:ext uri="{BB962C8B-B14F-4D97-AF65-F5344CB8AC3E}">
        <p14:creationId xmlns:p14="http://schemas.microsoft.com/office/powerpoint/2010/main" val="23004191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hteck 10">
            <a:extLst>
              <a:ext uri="{FF2B5EF4-FFF2-40B4-BE49-F238E27FC236}">
                <a16:creationId xmlns:a16="http://schemas.microsoft.com/office/drawing/2014/main" id="{7C024953-C637-460B-9D57-AE909B236DE2}"/>
              </a:ext>
            </a:extLst>
          </p:cNvPr>
          <p:cNvSpPr/>
          <p:nvPr/>
        </p:nvSpPr>
        <p:spPr>
          <a:xfrm>
            <a:off x="7856229" y="1293108"/>
            <a:ext cx="3761684" cy="5000625"/>
          </a:xfrm>
          <a:prstGeom prst="rect">
            <a:avLst/>
          </a:prstGeom>
          <a:solidFill>
            <a:schemeClr val="accent3">
              <a:lumMod val="75000"/>
              <a:lumOff val="25000"/>
            </a:schemeClr>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6000" tIns="36000" rIns="36000" bIns="36000"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de-DE" sz="1600" b="0" i="0" u="none" strike="noStrike" cap="none" spc="0" normalizeH="0" baseline="0">
              <a:ln>
                <a:noFill/>
              </a:ln>
              <a:solidFill>
                <a:srgbClr val="000000"/>
              </a:solidFill>
              <a:effectLst/>
              <a:uFillTx/>
              <a:latin typeface="+mn-lt"/>
              <a:ea typeface="+mn-ea"/>
              <a:cs typeface="+mn-cs"/>
              <a:sym typeface="Arial"/>
            </a:endParaRPr>
          </a:p>
        </p:txBody>
      </p:sp>
      <p:sp>
        <p:nvSpPr>
          <p:cNvPr id="2" name="Titel 1">
            <a:extLst>
              <a:ext uri="{FF2B5EF4-FFF2-40B4-BE49-F238E27FC236}">
                <a16:creationId xmlns:a16="http://schemas.microsoft.com/office/drawing/2014/main" id="{35BD0FF1-BE9C-4E5B-A638-27A3D9374863}"/>
              </a:ext>
            </a:extLst>
          </p:cNvPr>
          <p:cNvSpPr>
            <a:spLocks noGrp="1"/>
          </p:cNvSpPr>
          <p:nvPr>
            <p:ph type="title"/>
          </p:nvPr>
        </p:nvSpPr>
        <p:spPr/>
        <p:txBody>
          <a:bodyPr/>
          <a:lstStyle/>
          <a:p>
            <a:r>
              <a:rPr lang="de-DE" dirty="0"/>
              <a:t>Harald Ille, M.A.</a:t>
            </a:r>
          </a:p>
        </p:txBody>
      </p:sp>
      <p:sp>
        <p:nvSpPr>
          <p:cNvPr id="7" name="Textfeld 6">
            <a:extLst>
              <a:ext uri="{FF2B5EF4-FFF2-40B4-BE49-F238E27FC236}">
                <a16:creationId xmlns:a16="http://schemas.microsoft.com/office/drawing/2014/main" id="{F56E9257-B0DA-49C4-BDDA-89573F5ECC01}"/>
              </a:ext>
            </a:extLst>
          </p:cNvPr>
          <p:cNvSpPr txBox="1"/>
          <p:nvPr/>
        </p:nvSpPr>
        <p:spPr>
          <a:xfrm>
            <a:off x="1045822" y="2078950"/>
            <a:ext cx="2160794" cy="738664"/>
          </a:xfrm>
          <a:prstGeom prst="rect">
            <a:avLst/>
          </a:prstGeom>
          <a:noFill/>
        </p:spPr>
        <p:txBody>
          <a:bodyPr wrap="square" rtlCol="0">
            <a:spAutoFit/>
          </a:bodyPr>
          <a:lstStyle/>
          <a:p>
            <a:pPr algn="ctr"/>
            <a:r>
              <a:rPr lang="de-DE" sz="1400" dirty="0"/>
              <a:t>Journalist &amp; Historiker</a:t>
            </a:r>
          </a:p>
          <a:p>
            <a:pPr algn="ctr"/>
            <a:r>
              <a:rPr lang="de-DE" sz="1400" dirty="0"/>
              <a:t>Justus-Liebig-Universität Gießen</a:t>
            </a:r>
          </a:p>
        </p:txBody>
      </p:sp>
      <p:pic>
        <p:nvPicPr>
          <p:cNvPr id="9" name="Grafik 8" descr="Bleistift">
            <a:extLst>
              <a:ext uri="{FF2B5EF4-FFF2-40B4-BE49-F238E27FC236}">
                <a16:creationId xmlns:a16="http://schemas.microsoft.com/office/drawing/2014/main" id="{0D83E4E8-308E-4B49-B53D-A8DC124C70E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789706" y="1332514"/>
            <a:ext cx="673027" cy="673027"/>
          </a:xfrm>
          <a:prstGeom prst="rect">
            <a:avLst/>
          </a:prstGeom>
        </p:spPr>
      </p:pic>
      <p:sp>
        <p:nvSpPr>
          <p:cNvPr id="13" name="Rechteck 12">
            <a:extLst>
              <a:ext uri="{FF2B5EF4-FFF2-40B4-BE49-F238E27FC236}">
                <a16:creationId xmlns:a16="http://schemas.microsoft.com/office/drawing/2014/main" id="{55639F4E-281A-41D0-B71B-FC5873B6F10C}"/>
              </a:ext>
            </a:extLst>
          </p:cNvPr>
          <p:cNvSpPr/>
          <p:nvPr/>
        </p:nvSpPr>
        <p:spPr>
          <a:xfrm>
            <a:off x="7460901" y="2709872"/>
            <a:ext cx="4731099" cy="738664"/>
          </a:xfrm>
          <a:prstGeom prst="rect">
            <a:avLst/>
          </a:prstGeom>
        </p:spPr>
        <p:txBody>
          <a:bodyPr wrap="square">
            <a:spAutoFit/>
          </a:bodyPr>
          <a:lstStyle/>
          <a:p>
            <a:pPr algn="ctr"/>
            <a:r>
              <a:rPr lang="de-DE" sz="1400" dirty="0">
                <a:solidFill>
                  <a:schemeClr val="bg1"/>
                </a:solidFill>
              </a:rPr>
              <a:t>2012 – 2015 </a:t>
            </a:r>
          </a:p>
          <a:p>
            <a:pPr algn="ctr"/>
            <a:r>
              <a:rPr lang="de-DE" sz="1400" dirty="0">
                <a:solidFill>
                  <a:schemeClr val="bg1"/>
                </a:solidFill>
              </a:rPr>
              <a:t>Universitätsklinikum Heidelberg</a:t>
            </a:r>
          </a:p>
          <a:p>
            <a:pPr algn="ctr"/>
            <a:r>
              <a:rPr lang="de-DE" sz="1400" dirty="0" err="1">
                <a:solidFill>
                  <a:schemeClr val="bg1"/>
                </a:solidFill>
              </a:rPr>
              <a:t>stv</a:t>
            </a:r>
            <a:r>
              <a:rPr lang="de-DE" sz="1400" dirty="0">
                <a:solidFill>
                  <a:schemeClr val="bg1"/>
                </a:solidFill>
              </a:rPr>
              <a:t>. Leiter Unternehmenskommunikation</a:t>
            </a:r>
          </a:p>
        </p:txBody>
      </p:sp>
      <p:sp>
        <p:nvSpPr>
          <p:cNvPr id="16" name="Rechteck 15">
            <a:extLst>
              <a:ext uri="{FF2B5EF4-FFF2-40B4-BE49-F238E27FC236}">
                <a16:creationId xmlns:a16="http://schemas.microsoft.com/office/drawing/2014/main" id="{872011F4-1A14-4F98-9D41-C3DF31B35103}"/>
              </a:ext>
            </a:extLst>
          </p:cNvPr>
          <p:cNvSpPr/>
          <p:nvPr/>
        </p:nvSpPr>
        <p:spPr>
          <a:xfrm>
            <a:off x="650494" y="3878832"/>
            <a:ext cx="2951450" cy="738664"/>
          </a:xfrm>
          <a:prstGeom prst="rect">
            <a:avLst/>
          </a:prstGeom>
        </p:spPr>
        <p:txBody>
          <a:bodyPr wrap="none">
            <a:spAutoFit/>
          </a:bodyPr>
          <a:lstStyle/>
          <a:p>
            <a:pPr algn="ctr"/>
            <a:r>
              <a:rPr lang="de-DE" sz="1400" dirty="0"/>
              <a:t>Seit 20 Jahren in der Online-PR</a:t>
            </a:r>
            <a:br>
              <a:rPr lang="de-DE" sz="1400" dirty="0"/>
            </a:br>
            <a:r>
              <a:rPr lang="de-DE" sz="1400" dirty="0"/>
              <a:t>für Kommunen, Kliniken, Konzerne</a:t>
            </a:r>
          </a:p>
          <a:p>
            <a:pPr algn="ctr"/>
            <a:endParaRPr lang="de-DE" sz="1400" dirty="0"/>
          </a:p>
        </p:txBody>
      </p:sp>
      <p:pic>
        <p:nvPicPr>
          <p:cNvPr id="18" name="Grafik 17" descr="Aktenkoffer">
            <a:extLst>
              <a:ext uri="{FF2B5EF4-FFF2-40B4-BE49-F238E27FC236}">
                <a16:creationId xmlns:a16="http://schemas.microsoft.com/office/drawing/2014/main" id="{BCE670B4-ECC3-4ECA-A6B6-F5D03359195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669019" y="2891023"/>
            <a:ext cx="914400" cy="914400"/>
          </a:xfrm>
          <a:prstGeom prst="rect">
            <a:avLst/>
          </a:prstGeom>
        </p:spPr>
      </p:pic>
      <p:sp>
        <p:nvSpPr>
          <p:cNvPr id="19" name="Rechteck 18">
            <a:extLst>
              <a:ext uri="{FF2B5EF4-FFF2-40B4-BE49-F238E27FC236}">
                <a16:creationId xmlns:a16="http://schemas.microsoft.com/office/drawing/2014/main" id="{D1BE3C0D-1A86-4FA1-BC94-6861612DF22E}"/>
              </a:ext>
            </a:extLst>
          </p:cNvPr>
          <p:cNvSpPr/>
          <p:nvPr/>
        </p:nvSpPr>
        <p:spPr>
          <a:xfrm>
            <a:off x="125685" y="5678715"/>
            <a:ext cx="4001069" cy="523220"/>
          </a:xfrm>
          <a:prstGeom prst="rect">
            <a:avLst/>
          </a:prstGeom>
        </p:spPr>
        <p:txBody>
          <a:bodyPr wrap="square">
            <a:spAutoFit/>
          </a:bodyPr>
          <a:lstStyle/>
          <a:p>
            <a:pPr algn="ctr"/>
            <a:r>
              <a:rPr lang="de-DE" sz="1400" dirty="0"/>
              <a:t>Lehrbeauftragter</a:t>
            </a:r>
          </a:p>
          <a:p>
            <a:pPr algn="ctr"/>
            <a:r>
              <a:rPr lang="de-DE" sz="1400" dirty="0"/>
              <a:t>für digitale Public Relations </a:t>
            </a:r>
            <a:r>
              <a:rPr lang="de-DE" sz="1400" dirty="0" err="1"/>
              <a:t>Social</a:t>
            </a:r>
            <a:r>
              <a:rPr lang="de-DE" sz="1400" dirty="0"/>
              <a:t> Media</a:t>
            </a:r>
          </a:p>
        </p:txBody>
      </p:sp>
      <p:pic>
        <p:nvPicPr>
          <p:cNvPr id="21" name="Grafik 20" descr="Klassenzimmer">
            <a:extLst>
              <a:ext uri="{FF2B5EF4-FFF2-40B4-BE49-F238E27FC236}">
                <a16:creationId xmlns:a16="http://schemas.microsoft.com/office/drawing/2014/main" id="{94079546-29E2-4E38-9D10-B0306C29C28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669019" y="4690905"/>
            <a:ext cx="914400" cy="914400"/>
          </a:xfrm>
          <a:prstGeom prst="rect">
            <a:avLst/>
          </a:prstGeom>
        </p:spPr>
      </p:pic>
      <p:sp>
        <p:nvSpPr>
          <p:cNvPr id="4" name="Rechteck 3">
            <a:extLst>
              <a:ext uri="{FF2B5EF4-FFF2-40B4-BE49-F238E27FC236}">
                <a16:creationId xmlns:a16="http://schemas.microsoft.com/office/drawing/2014/main" id="{91BC2303-92AF-4493-96C4-74510BC9D1B8}"/>
              </a:ext>
            </a:extLst>
          </p:cNvPr>
          <p:cNvSpPr/>
          <p:nvPr/>
        </p:nvSpPr>
        <p:spPr>
          <a:xfrm>
            <a:off x="7460901" y="1410117"/>
            <a:ext cx="4731099" cy="738664"/>
          </a:xfrm>
          <a:prstGeom prst="rect">
            <a:avLst/>
          </a:prstGeom>
        </p:spPr>
        <p:txBody>
          <a:bodyPr wrap="square">
            <a:spAutoFit/>
          </a:bodyPr>
          <a:lstStyle/>
          <a:p>
            <a:pPr algn="ctr"/>
            <a:r>
              <a:rPr lang="de-DE" sz="1400" dirty="0">
                <a:solidFill>
                  <a:schemeClr val="bg1"/>
                </a:solidFill>
              </a:rPr>
              <a:t>2000 – 2012 </a:t>
            </a:r>
          </a:p>
          <a:p>
            <a:pPr algn="ctr"/>
            <a:r>
              <a:rPr lang="de-DE" sz="1400" dirty="0">
                <a:solidFill>
                  <a:schemeClr val="bg1"/>
                </a:solidFill>
              </a:rPr>
              <a:t>Stadt Frankfurt am Main</a:t>
            </a:r>
          </a:p>
          <a:p>
            <a:pPr algn="ctr"/>
            <a:r>
              <a:rPr lang="de-DE" sz="1400" dirty="0">
                <a:solidFill>
                  <a:schemeClr val="bg1"/>
                </a:solidFill>
              </a:rPr>
              <a:t>Online- und </a:t>
            </a:r>
            <a:r>
              <a:rPr lang="de-DE" sz="1400" dirty="0" err="1">
                <a:solidFill>
                  <a:schemeClr val="bg1"/>
                </a:solidFill>
              </a:rPr>
              <a:t>Social</a:t>
            </a:r>
            <a:r>
              <a:rPr lang="de-DE" sz="1400" dirty="0">
                <a:solidFill>
                  <a:schemeClr val="bg1"/>
                </a:solidFill>
              </a:rPr>
              <a:t> Media-Redakteur</a:t>
            </a:r>
          </a:p>
        </p:txBody>
      </p:sp>
      <p:sp>
        <p:nvSpPr>
          <p:cNvPr id="6" name="Rechteck 5">
            <a:extLst>
              <a:ext uri="{FF2B5EF4-FFF2-40B4-BE49-F238E27FC236}">
                <a16:creationId xmlns:a16="http://schemas.microsoft.com/office/drawing/2014/main" id="{49A689B7-1617-4C61-9C34-5001B1072E16}"/>
              </a:ext>
            </a:extLst>
          </p:cNvPr>
          <p:cNvSpPr/>
          <p:nvPr/>
        </p:nvSpPr>
        <p:spPr>
          <a:xfrm>
            <a:off x="7460901" y="4009627"/>
            <a:ext cx="4731099" cy="738664"/>
          </a:xfrm>
          <a:prstGeom prst="rect">
            <a:avLst/>
          </a:prstGeom>
        </p:spPr>
        <p:txBody>
          <a:bodyPr wrap="square">
            <a:spAutoFit/>
          </a:bodyPr>
          <a:lstStyle/>
          <a:p>
            <a:pPr algn="ctr"/>
            <a:r>
              <a:rPr lang="de-DE" sz="1400" dirty="0">
                <a:solidFill>
                  <a:schemeClr val="bg1"/>
                </a:solidFill>
              </a:rPr>
              <a:t>2016 – 2018 </a:t>
            </a:r>
          </a:p>
          <a:p>
            <a:pPr algn="ctr"/>
            <a:r>
              <a:rPr lang="de-DE" sz="1400" dirty="0">
                <a:solidFill>
                  <a:schemeClr val="bg1"/>
                </a:solidFill>
              </a:rPr>
              <a:t>Nestlé Deutschland AG</a:t>
            </a:r>
          </a:p>
          <a:p>
            <a:pPr algn="ctr"/>
            <a:r>
              <a:rPr lang="de-DE" sz="1400" dirty="0" err="1">
                <a:solidFill>
                  <a:schemeClr val="bg1"/>
                </a:solidFill>
              </a:rPr>
              <a:t>Social</a:t>
            </a:r>
            <a:r>
              <a:rPr lang="de-DE" sz="1400" dirty="0">
                <a:solidFill>
                  <a:schemeClr val="bg1"/>
                </a:solidFill>
              </a:rPr>
              <a:t> Media Manager, nestle.de</a:t>
            </a:r>
          </a:p>
        </p:txBody>
      </p:sp>
      <p:sp>
        <p:nvSpPr>
          <p:cNvPr id="8" name="Rechteck 7">
            <a:extLst>
              <a:ext uri="{FF2B5EF4-FFF2-40B4-BE49-F238E27FC236}">
                <a16:creationId xmlns:a16="http://schemas.microsoft.com/office/drawing/2014/main" id="{F8CCF9FD-84F1-4DBA-B01F-826C3BED4B14}"/>
              </a:ext>
            </a:extLst>
          </p:cNvPr>
          <p:cNvSpPr/>
          <p:nvPr/>
        </p:nvSpPr>
        <p:spPr>
          <a:xfrm>
            <a:off x="7460901" y="5309383"/>
            <a:ext cx="4731099" cy="738664"/>
          </a:xfrm>
          <a:prstGeom prst="rect">
            <a:avLst/>
          </a:prstGeom>
        </p:spPr>
        <p:txBody>
          <a:bodyPr wrap="square">
            <a:spAutoFit/>
          </a:bodyPr>
          <a:lstStyle/>
          <a:p>
            <a:pPr algn="ctr"/>
            <a:r>
              <a:rPr lang="de-DE" sz="1400" dirty="0">
                <a:solidFill>
                  <a:schemeClr val="bg1"/>
                </a:solidFill>
              </a:rPr>
              <a:t>2018 – 2019 </a:t>
            </a:r>
          </a:p>
          <a:p>
            <a:pPr algn="ctr"/>
            <a:r>
              <a:rPr lang="de-DE" sz="1400" dirty="0">
                <a:solidFill>
                  <a:schemeClr val="bg1"/>
                </a:solidFill>
              </a:rPr>
              <a:t>IAB, Bundesagentur für Arbeit</a:t>
            </a:r>
          </a:p>
          <a:p>
            <a:pPr algn="ctr"/>
            <a:r>
              <a:rPr lang="de-DE" sz="1400" dirty="0">
                <a:solidFill>
                  <a:schemeClr val="bg1"/>
                </a:solidFill>
              </a:rPr>
              <a:t>Konzept für </a:t>
            </a:r>
            <a:r>
              <a:rPr lang="de-DE" sz="1400" dirty="0" err="1">
                <a:solidFill>
                  <a:schemeClr val="bg1"/>
                </a:solidFill>
              </a:rPr>
              <a:t>Social</a:t>
            </a:r>
            <a:r>
              <a:rPr lang="de-DE" sz="1400" dirty="0">
                <a:solidFill>
                  <a:schemeClr val="bg1"/>
                </a:solidFill>
              </a:rPr>
              <a:t> Intranet</a:t>
            </a:r>
          </a:p>
        </p:txBody>
      </p:sp>
      <p:sp>
        <p:nvSpPr>
          <p:cNvPr id="3" name="Textfeld 2">
            <a:extLst>
              <a:ext uri="{FF2B5EF4-FFF2-40B4-BE49-F238E27FC236}">
                <a16:creationId xmlns:a16="http://schemas.microsoft.com/office/drawing/2014/main" id="{B4B0D595-D84D-42BC-832E-32853BDDE1C4}"/>
              </a:ext>
            </a:extLst>
          </p:cNvPr>
          <p:cNvSpPr txBox="1"/>
          <p:nvPr/>
        </p:nvSpPr>
        <p:spPr>
          <a:xfrm>
            <a:off x="4438450" y="2131765"/>
            <a:ext cx="2399572" cy="64633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lang="de-DE" sz="1400" dirty="0"/>
              <a:t>insta.harald-ille.de</a:t>
            </a:r>
          </a:p>
          <a:p>
            <a:pPr marL="0" marR="0" indent="0" algn="ctr" defTabSz="914400" rtl="0" fontAlgn="auto" latinLnBrk="0" hangingPunct="0">
              <a:lnSpc>
                <a:spcPct val="100000"/>
              </a:lnSpc>
              <a:spcBef>
                <a:spcPts val="0"/>
              </a:spcBef>
              <a:spcAft>
                <a:spcPts val="0"/>
              </a:spcAft>
              <a:buClrTx/>
              <a:buSzTx/>
              <a:buFontTx/>
              <a:buNone/>
              <a:tabLst/>
            </a:pPr>
            <a:r>
              <a:rPr kumimoji="0" lang="de-DE" sz="1400" b="0" i="0" u="none" strike="noStrike" cap="none" spc="0" normalizeH="0" baseline="0" dirty="0">
                <a:ln>
                  <a:noFill/>
                </a:ln>
                <a:solidFill>
                  <a:srgbClr val="000000"/>
                </a:solidFill>
                <a:effectLst/>
                <a:uFillTx/>
                <a:latin typeface="+mn-lt"/>
                <a:ea typeface="+mn-ea"/>
                <a:cs typeface="+mn-cs"/>
                <a:sym typeface="Arial"/>
              </a:rPr>
              <a:t>twitter.harald-ille.de</a:t>
            </a:r>
            <a:br>
              <a:rPr kumimoji="0" lang="de-DE" sz="1400" b="0" i="0" u="none" strike="noStrike" cap="none" spc="0" normalizeH="0" baseline="0" dirty="0">
                <a:ln>
                  <a:noFill/>
                </a:ln>
                <a:solidFill>
                  <a:srgbClr val="000000"/>
                </a:solidFill>
                <a:effectLst/>
                <a:uFillTx/>
                <a:latin typeface="+mn-lt"/>
                <a:ea typeface="+mn-ea"/>
                <a:cs typeface="+mn-cs"/>
                <a:sym typeface="Arial"/>
              </a:rPr>
            </a:br>
            <a:r>
              <a:rPr kumimoji="0" lang="de-DE" sz="1400" b="0" i="0" u="none" strike="noStrike" cap="none" spc="0" normalizeH="0" baseline="0" dirty="0">
                <a:ln>
                  <a:noFill/>
                </a:ln>
                <a:solidFill>
                  <a:srgbClr val="000000"/>
                </a:solidFill>
                <a:effectLst/>
                <a:uFillTx/>
                <a:latin typeface="+mn-lt"/>
                <a:ea typeface="+mn-ea"/>
                <a:cs typeface="+mn-cs"/>
                <a:sym typeface="Arial"/>
              </a:rPr>
              <a:t>fb.harald-ille.de</a:t>
            </a:r>
          </a:p>
        </p:txBody>
      </p:sp>
      <p:sp>
        <p:nvSpPr>
          <p:cNvPr id="5" name="Textfeld 4">
            <a:extLst>
              <a:ext uri="{FF2B5EF4-FFF2-40B4-BE49-F238E27FC236}">
                <a16:creationId xmlns:a16="http://schemas.microsoft.com/office/drawing/2014/main" id="{AE388324-068E-4638-AAC2-E3ADF78489A2}"/>
              </a:ext>
            </a:extLst>
          </p:cNvPr>
          <p:cNvSpPr txBox="1"/>
          <p:nvPr/>
        </p:nvSpPr>
        <p:spPr>
          <a:xfrm>
            <a:off x="4438450" y="3798126"/>
            <a:ext cx="2399572" cy="86177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lang="de-DE" sz="1400" dirty="0"/>
              <a:t>xing.harald-ille.de</a:t>
            </a:r>
          </a:p>
          <a:p>
            <a:pPr marL="0" marR="0" indent="0" algn="ctr" defTabSz="914400" rtl="0" fontAlgn="auto" latinLnBrk="0" hangingPunct="0">
              <a:lnSpc>
                <a:spcPct val="100000"/>
              </a:lnSpc>
              <a:spcBef>
                <a:spcPts val="0"/>
              </a:spcBef>
              <a:spcAft>
                <a:spcPts val="0"/>
              </a:spcAft>
              <a:buClrTx/>
              <a:buSzTx/>
              <a:buFontTx/>
              <a:buNone/>
              <a:tabLst/>
            </a:pPr>
            <a:r>
              <a:rPr kumimoji="0" lang="de-DE" sz="1400" b="0" i="0" u="none" strike="noStrike" cap="none" spc="0" normalizeH="0" baseline="0" dirty="0">
                <a:ln>
                  <a:noFill/>
                </a:ln>
                <a:solidFill>
                  <a:srgbClr val="000000"/>
                </a:solidFill>
                <a:effectLst/>
                <a:uFillTx/>
                <a:latin typeface="+mn-lt"/>
                <a:ea typeface="+mn-ea"/>
                <a:cs typeface="+mn-cs"/>
                <a:sym typeface="Arial"/>
              </a:rPr>
              <a:t>in.harald-ille.de</a:t>
            </a:r>
          </a:p>
          <a:p>
            <a:pPr marL="0" marR="0" indent="0" algn="ctr" defTabSz="914400" rtl="0" fontAlgn="auto" latinLnBrk="0" hangingPunct="0">
              <a:lnSpc>
                <a:spcPct val="100000"/>
              </a:lnSpc>
              <a:spcBef>
                <a:spcPts val="0"/>
              </a:spcBef>
              <a:spcAft>
                <a:spcPts val="0"/>
              </a:spcAft>
              <a:buClrTx/>
              <a:buSzTx/>
              <a:buFontTx/>
              <a:buNone/>
              <a:tabLst/>
            </a:pPr>
            <a:br>
              <a:rPr kumimoji="0" lang="de-DE" sz="1400" b="0" i="0" u="none" strike="noStrike" cap="none" spc="0" normalizeH="0" baseline="0" dirty="0">
                <a:ln>
                  <a:noFill/>
                </a:ln>
                <a:solidFill>
                  <a:srgbClr val="000000"/>
                </a:solidFill>
                <a:effectLst/>
                <a:uFillTx/>
                <a:latin typeface="+mn-lt"/>
                <a:ea typeface="+mn-ea"/>
                <a:cs typeface="+mn-cs"/>
                <a:sym typeface="Arial"/>
              </a:rPr>
            </a:br>
            <a:endParaRPr kumimoji="0" lang="de-DE" sz="1400" b="0" i="0" u="none" strike="noStrike" cap="none" spc="0" normalizeH="0" baseline="0" dirty="0">
              <a:ln>
                <a:noFill/>
              </a:ln>
              <a:solidFill>
                <a:srgbClr val="000000"/>
              </a:solidFill>
              <a:effectLst/>
              <a:uFillTx/>
              <a:latin typeface="+mn-lt"/>
              <a:ea typeface="+mn-ea"/>
              <a:cs typeface="+mn-cs"/>
              <a:sym typeface="Arial"/>
            </a:endParaRPr>
          </a:p>
        </p:txBody>
      </p:sp>
      <p:sp>
        <p:nvSpPr>
          <p:cNvPr id="10" name="Textfeld 9">
            <a:extLst>
              <a:ext uri="{FF2B5EF4-FFF2-40B4-BE49-F238E27FC236}">
                <a16:creationId xmlns:a16="http://schemas.microsoft.com/office/drawing/2014/main" id="{3EFF3838-4116-4DD2-B2C1-90F0BDEDCD44}"/>
              </a:ext>
            </a:extLst>
          </p:cNvPr>
          <p:cNvSpPr txBox="1"/>
          <p:nvPr/>
        </p:nvSpPr>
        <p:spPr>
          <a:xfrm>
            <a:off x="4243340" y="5679929"/>
            <a:ext cx="2789793" cy="86177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lang="de-DE" sz="1400" dirty="0"/>
              <a:t>www.digital-enthusiast.com</a:t>
            </a:r>
          </a:p>
          <a:p>
            <a:pPr marL="0" marR="0" indent="0" algn="ctr" defTabSz="914400" rtl="0" fontAlgn="auto" latinLnBrk="0" hangingPunct="0">
              <a:lnSpc>
                <a:spcPct val="100000"/>
              </a:lnSpc>
              <a:spcBef>
                <a:spcPts val="0"/>
              </a:spcBef>
              <a:spcAft>
                <a:spcPts val="0"/>
              </a:spcAft>
              <a:buClrTx/>
              <a:buSzTx/>
              <a:buFontTx/>
              <a:buNone/>
              <a:tabLst/>
            </a:pPr>
            <a:r>
              <a:rPr kumimoji="0" lang="de-DE" sz="1400" b="0" i="0" u="none" strike="noStrike" cap="none" spc="0" normalizeH="0" baseline="0" dirty="0">
                <a:ln>
                  <a:noFill/>
                </a:ln>
                <a:solidFill>
                  <a:srgbClr val="000000"/>
                </a:solidFill>
                <a:effectLst/>
                <a:uFillTx/>
                <a:latin typeface="+mn-lt"/>
                <a:ea typeface="+mn-ea"/>
                <a:cs typeface="+mn-cs"/>
                <a:sym typeface="Arial"/>
              </a:rPr>
              <a:t>www.pr-enthusiast.com</a:t>
            </a:r>
          </a:p>
          <a:p>
            <a:pPr marL="0" marR="0" indent="0" algn="ctr" defTabSz="914400" rtl="0" fontAlgn="auto" latinLnBrk="0" hangingPunct="0">
              <a:lnSpc>
                <a:spcPct val="100000"/>
              </a:lnSpc>
              <a:spcBef>
                <a:spcPts val="0"/>
              </a:spcBef>
              <a:spcAft>
                <a:spcPts val="0"/>
              </a:spcAft>
              <a:buClrTx/>
              <a:buSzTx/>
              <a:buFontTx/>
              <a:buNone/>
              <a:tabLst/>
            </a:pPr>
            <a:br>
              <a:rPr kumimoji="0" lang="de-DE" sz="1400" b="0" i="0" u="none" strike="noStrike" cap="none" spc="0" normalizeH="0" baseline="0" dirty="0">
                <a:ln>
                  <a:noFill/>
                </a:ln>
                <a:solidFill>
                  <a:srgbClr val="000000"/>
                </a:solidFill>
                <a:effectLst/>
                <a:uFillTx/>
                <a:latin typeface="+mn-lt"/>
                <a:ea typeface="+mn-ea"/>
                <a:cs typeface="+mn-cs"/>
                <a:sym typeface="Arial"/>
              </a:rPr>
            </a:br>
            <a:endParaRPr kumimoji="0" lang="de-DE" sz="1400" b="0" i="0" u="none" strike="noStrike" cap="none" spc="0" normalizeH="0" baseline="0" dirty="0">
              <a:ln>
                <a:noFill/>
              </a:ln>
              <a:solidFill>
                <a:srgbClr val="000000"/>
              </a:solidFill>
              <a:effectLst/>
              <a:uFillTx/>
              <a:latin typeface="+mn-lt"/>
              <a:ea typeface="+mn-ea"/>
              <a:cs typeface="+mn-cs"/>
              <a:sym typeface="Arial"/>
            </a:endParaRPr>
          </a:p>
        </p:txBody>
      </p:sp>
      <p:pic>
        <p:nvPicPr>
          <p:cNvPr id="14" name="Grafik 13" descr="Mitarbeiterausweis">
            <a:extLst>
              <a:ext uri="{FF2B5EF4-FFF2-40B4-BE49-F238E27FC236}">
                <a16:creationId xmlns:a16="http://schemas.microsoft.com/office/drawing/2014/main" id="{19DA5800-1404-4AF7-9B3E-6E20E08AA78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181036" y="2830911"/>
            <a:ext cx="914400" cy="914400"/>
          </a:xfrm>
          <a:prstGeom prst="rect">
            <a:avLst/>
          </a:prstGeom>
        </p:spPr>
      </p:pic>
      <p:pic>
        <p:nvPicPr>
          <p:cNvPr id="22" name="Grafik 21" descr="Chat">
            <a:extLst>
              <a:ext uri="{FF2B5EF4-FFF2-40B4-BE49-F238E27FC236}">
                <a16:creationId xmlns:a16="http://schemas.microsoft.com/office/drawing/2014/main" id="{C14CA595-DB98-47D0-8719-8A7DCD3EE073}"/>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181036" y="1164550"/>
            <a:ext cx="914400" cy="914400"/>
          </a:xfrm>
          <a:prstGeom prst="rect">
            <a:avLst/>
          </a:prstGeom>
        </p:spPr>
      </p:pic>
      <p:pic>
        <p:nvPicPr>
          <p:cNvPr id="24" name="Grafik 23" descr="Zeitung">
            <a:extLst>
              <a:ext uri="{FF2B5EF4-FFF2-40B4-BE49-F238E27FC236}">
                <a16:creationId xmlns:a16="http://schemas.microsoft.com/office/drawing/2014/main" id="{1B33F800-38A1-4806-B812-C6613B316C3E}"/>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5181036" y="4712715"/>
            <a:ext cx="914400" cy="914400"/>
          </a:xfrm>
          <a:prstGeom prst="rect">
            <a:avLst/>
          </a:prstGeom>
        </p:spPr>
      </p:pic>
      <p:sp>
        <p:nvSpPr>
          <p:cNvPr id="12" name="Fußzeilenplatzhalter 11">
            <a:extLst>
              <a:ext uri="{FF2B5EF4-FFF2-40B4-BE49-F238E27FC236}">
                <a16:creationId xmlns:a16="http://schemas.microsoft.com/office/drawing/2014/main" id="{FA224664-F589-4BB1-B4EB-22B2C2C1E74D}"/>
              </a:ext>
            </a:extLst>
          </p:cNvPr>
          <p:cNvSpPr>
            <a:spLocks noGrp="1"/>
          </p:cNvSpPr>
          <p:nvPr>
            <p:ph type="ftr" sz="quarter" idx="11"/>
          </p:nvPr>
        </p:nvSpPr>
        <p:spPr/>
        <p:txBody>
          <a:bodyPr/>
          <a:lstStyle/>
          <a:p>
            <a:pPr algn="l"/>
            <a:r>
              <a:rPr lang="de-DE"/>
              <a:t>Digital Enthusiast Harald Ille</a:t>
            </a:r>
            <a:endParaRPr lang="de-DE" dirty="0"/>
          </a:p>
        </p:txBody>
      </p:sp>
      <p:sp>
        <p:nvSpPr>
          <p:cNvPr id="15" name="Foliennummernplatzhalter 14">
            <a:extLst>
              <a:ext uri="{FF2B5EF4-FFF2-40B4-BE49-F238E27FC236}">
                <a16:creationId xmlns:a16="http://schemas.microsoft.com/office/drawing/2014/main" id="{69F778C6-88E1-49C8-AA04-B77D6526B73E}"/>
              </a:ext>
            </a:extLst>
          </p:cNvPr>
          <p:cNvSpPr>
            <a:spLocks noGrp="1"/>
          </p:cNvSpPr>
          <p:nvPr>
            <p:ph type="sldNum" sz="quarter" idx="12"/>
          </p:nvPr>
        </p:nvSpPr>
        <p:spPr/>
        <p:txBody>
          <a:bodyPr/>
          <a:lstStyle/>
          <a:p>
            <a:fld id="{BAFF30EA-0E8F-4029-98E4-BCB635AEA523}" type="slidenum">
              <a:rPr lang="de-DE" smtClean="0"/>
              <a:pPr/>
              <a:t>2</a:t>
            </a:fld>
            <a:endParaRPr lang="de-DE" dirty="0"/>
          </a:p>
        </p:txBody>
      </p:sp>
    </p:spTree>
    <p:extLst>
      <p:ext uri="{BB962C8B-B14F-4D97-AF65-F5344CB8AC3E}">
        <p14:creationId xmlns:p14="http://schemas.microsoft.com/office/powerpoint/2010/main" val="29635742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nhaltsplatzhalter 6">
            <a:extLst>
              <a:ext uri="{FF2B5EF4-FFF2-40B4-BE49-F238E27FC236}">
                <a16:creationId xmlns:a16="http://schemas.microsoft.com/office/drawing/2014/main" id="{B4E62132-84A0-4E8F-890D-9AEB1BBAB451}"/>
              </a:ext>
            </a:extLst>
          </p:cNvPr>
          <p:cNvPicPr>
            <a:picLocks noChangeAspect="1"/>
          </p:cNvPicPr>
          <p:nvPr/>
        </p:nvPicPr>
        <p:blipFill rotWithShape="1">
          <a:blip r:embed="rId2">
            <a:alphaModFix amt="35000"/>
          </a:blip>
          <a:srcRect t="3419" b="428"/>
          <a:stretch/>
        </p:blipFill>
        <p:spPr>
          <a:xfrm>
            <a:off x="20" y="10"/>
            <a:ext cx="12191980" cy="6857990"/>
          </a:xfrm>
          <a:prstGeom prst="rect">
            <a:avLst/>
          </a:prstGeom>
        </p:spPr>
      </p:pic>
      <p:sp>
        <p:nvSpPr>
          <p:cNvPr id="4" name="Rectangle 1">
            <a:extLst>
              <a:ext uri="{FF2B5EF4-FFF2-40B4-BE49-F238E27FC236}">
                <a16:creationId xmlns:a16="http://schemas.microsoft.com/office/drawing/2014/main" id="{FDB25218-D4EE-412C-9A06-B6C2D0FBE9D7}"/>
              </a:ext>
            </a:extLst>
          </p:cNvPr>
          <p:cNvSpPr>
            <a:spLocks noGrp="1" noChangeArrowheads="1"/>
          </p:cNvSpPr>
          <p:nvPr>
            <p:ph idx="4294967295"/>
          </p:nvPr>
        </p:nvSpPr>
        <p:spPr bwMode="auto">
          <a:xfrm>
            <a:off x="511969" y="1729942"/>
            <a:ext cx="11168062" cy="4411662"/>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anchorCtr="0" compatLnSpc="1">
            <a:prstTxWarp prst="textNoShape">
              <a:avLst/>
            </a:prstTxWarp>
            <a:norm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indent="0">
              <a:spcAft>
                <a:spcPts val="600"/>
              </a:spcAft>
              <a:buNone/>
            </a:pPr>
            <a:r>
              <a:rPr kumimoji="0" lang="de-DE" altLang="de-DE" sz="3600" b="0" i="0" u="none" strike="noStrike" cap="none" normalizeH="0" baseline="0" err="1">
                <a:ln>
                  <a:noFill/>
                </a:ln>
                <a:effectLst/>
                <a:latin typeface="Arial Black" panose="020B0A04020102020204" pitchFamily="34" charset="0"/>
                <a:cs typeface="Arial" panose="020B0604020202020204" pitchFamily="34" charset="0"/>
              </a:rPr>
              <a:t>Social</a:t>
            </a:r>
            <a:r>
              <a:rPr kumimoji="0" lang="de-DE" altLang="de-DE" sz="3600" b="0" i="0" u="none" strike="noStrike" cap="none" normalizeH="0" baseline="0">
                <a:ln>
                  <a:noFill/>
                </a:ln>
                <a:effectLst/>
                <a:latin typeface="Arial Black" panose="020B0A04020102020204" pitchFamily="34" charset="0"/>
                <a:cs typeface="Arial" panose="020B0604020202020204" pitchFamily="34" charset="0"/>
              </a:rPr>
              <a:t> Media sollen also</a:t>
            </a:r>
            <a:r>
              <a:rPr kumimoji="0" lang="de-DE" altLang="de-DE" sz="3600" b="0" i="0" u="none" strike="noStrike" cap="none" normalizeH="0" baseline="0">
                <a:ln>
                  <a:noFill/>
                </a:ln>
                <a:effectLst/>
                <a:latin typeface="Arial" panose="020B0604020202020204" pitchFamily="34" charset="0"/>
                <a:cs typeface="Arial" panose="020B0604020202020204" pitchFamily="34" charset="0"/>
              </a:rPr>
              <a:t> </a:t>
            </a:r>
          </a:p>
          <a:p>
            <a:pPr marL="0" indent="0">
              <a:spcAft>
                <a:spcPts val="600"/>
              </a:spcAft>
              <a:buNone/>
            </a:pPr>
            <a:r>
              <a:rPr kumimoji="0" lang="de-DE" altLang="de-DE" sz="3600" b="0" i="0" u="none" strike="noStrike" cap="none" normalizeH="0" baseline="0">
                <a:ln>
                  <a:noFill/>
                </a:ln>
                <a:effectLst/>
                <a:cs typeface="Arial" panose="020B0604020202020204" pitchFamily="34" charset="0"/>
              </a:rPr>
              <a:t>z</a:t>
            </a:r>
            <a:r>
              <a:rPr lang="de-DE" altLang="de-DE" sz="3600">
                <a:cs typeface="Arial" panose="020B0604020202020204" pitchFamily="34" charset="0"/>
              </a:rPr>
              <a:t>um </a:t>
            </a:r>
            <a:r>
              <a:rPr lang="de-DE" altLang="de-DE" sz="3600" b="1">
                <a:solidFill>
                  <a:schemeClr val="accent3">
                    <a:lumMod val="75000"/>
                  </a:schemeClr>
                </a:solidFill>
                <a:cs typeface="Arial" panose="020B0604020202020204" pitchFamily="34" charset="0"/>
              </a:rPr>
              <a:t>Schmunzeln und Lachen</a:t>
            </a:r>
            <a:r>
              <a:rPr lang="de-DE" altLang="de-DE" sz="3600">
                <a:cs typeface="Arial" panose="020B0604020202020204" pitchFamily="34" charset="0"/>
              </a:rPr>
              <a:t> einladen, </a:t>
            </a:r>
            <a:r>
              <a:rPr lang="de-DE" altLang="de-DE" sz="3600" b="1">
                <a:solidFill>
                  <a:srgbClr val="0070C0"/>
                </a:solidFill>
                <a:cs typeface="Arial" panose="020B0604020202020204" pitchFamily="34" charset="0"/>
              </a:rPr>
              <a:t>zufrieden machen,</a:t>
            </a:r>
            <a:r>
              <a:rPr lang="de-DE" altLang="de-DE" sz="3600" b="1">
                <a:solidFill>
                  <a:srgbClr val="002060"/>
                </a:solidFill>
                <a:cs typeface="Arial" panose="020B0604020202020204" pitchFamily="34" charset="0"/>
              </a:rPr>
              <a:t> </a:t>
            </a:r>
            <a:r>
              <a:rPr lang="de-DE" altLang="de-DE" sz="3600">
                <a:cs typeface="Arial" panose="020B0604020202020204" pitchFamily="34" charset="0"/>
              </a:rPr>
              <a:t>von inneren und äußeren </a:t>
            </a:r>
            <a:r>
              <a:rPr lang="de-DE" altLang="de-DE" sz="3600" b="1">
                <a:solidFill>
                  <a:srgbClr val="FF3300"/>
                </a:solidFill>
                <a:cs typeface="Arial" panose="020B0604020202020204" pitchFamily="34" charset="0"/>
              </a:rPr>
              <a:t>Zwängen</a:t>
            </a:r>
            <a:r>
              <a:rPr lang="de-DE" altLang="de-DE" sz="3600">
                <a:cs typeface="Arial" panose="020B0604020202020204" pitchFamily="34" charset="0"/>
              </a:rPr>
              <a:t> befreien, </a:t>
            </a:r>
            <a:r>
              <a:rPr lang="de-DE" altLang="de-DE" sz="3600" b="1">
                <a:solidFill>
                  <a:srgbClr val="0070C0"/>
                </a:solidFill>
                <a:cs typeface="Arial" panose="020B0604020202020204" pitchFamily="34" charset="0"/>
              </a:rPr>
              <a:t>Erlebnisse</a:t>
            </a:r>
            <a:r>
              <a:rPr lang="de-DE" altLang="de-DE" sz="3600">
                <a:cs typeface="Arial" panose="020B0604020202020204" pitchFamily="34" charset="0"/>
              </a:rPr>
              <a:t> schaffen, um </a:t>
            </a:r>
            <a:r>
              <a:rPr lang="de-DE" altLang="de-DE" sz="3600" b="1">
                <a:solidFill>
                  <a:srgbClr val="00B050"/>
                </a:solidFill>
                <a:cs typeface="Arial" panose="020B0604020202020204" pitchFamily="34" charset="0"/>
              </a:rPr>
              <a:t>sich selbst</a:t>
            </a:r>
            <a:r>
              <a:rPr lang="de-DE" altLang="de-DE" sz="3600">
                <a:solidFill>
                  <a:srgbClr val="00B050"/>
                </a:solidFill>
                <a:cs typeface="Arial" panose="020B0604020202020204" pitchFamily="34" charset="0"/>
              </a:rPr>
              <a:t> </a:t>
            </a:r>
            <a:r>
              <a:rPr lang="de-DE" altLang="de-DE" sz="3600">
                <a:cs typeface="Arial" panose="020B0604020202020204" pitchFamily="34" charset="0"/>
              </a:rPr>
              <a:t>neu/anders/besser kennen zu lernen, eine fröhliche, glückliche </a:t>
            </a:r>
            <a:r>
              <a:rPr lang="de-DE" altLang="de-DE" sz="3600" b="1">
                <a:solidFill>
                  <a:schemeClr val="accent5">
                    <a:lumMod val="75000"/>
                  </a:schemeClr>
                </a:solidFill>
                <a:cs typeface="Arial" panose="020B0604020202020204" pitchFamily="34" charset="0"/>
              </a:rPr>
              <a:t>Leichtigkeit</a:t>
            </a:r>
            <a:r>
              <a:rPr lang="de-DE" altLang="de-DE" sz="3600" b="1">
                <a:solidFill>
                  <a:srgbClr val="FF66FF"/>
                </a:solidFill>
                <a:cs typeface="Arial" panose="020B0604020202020204" pitchFamily="34" charset="0"/>
              </a:rPr>
              <a:t> </a:t>
            </a:r>
            <a:r>
              <a:rPr lang="de-DE" altLang="de-DE" sz="3600">
                <a:cs typeface="Arial" panose="020B0604020202020204" pitchFamily="34" charset="0"/>
              </a:rPr>
              <a:t>ausstrahlen und dabei intensive </a:t>
            </a:r>
            <a:r>
              <a:rPr lang="de-DE" altLang="de-DE" sz="3600" b="1">
                <a:solidFill>
                  <a:srgbClr val="DB3535"/>
                </a:solidFill>
                <a:cs typeface="Arial" panose="020B0604020202020204" pitchFamily="34" charset="0"/>
              </a:rPr>
              <a:t>Emotionen</a:t>
            </a:r>
            <a:r>
              <a:rPr lang="de-DE" altLang="de-DE" sz="3600">
                <a:cs typeface="Arial" panose="020B0604020202020204" pitchFamily="34" charset="0"/>
              </a:rPr>
              <a:t> ermöglichen.</a:t>
            </a:r>
            <a:r>
              <a:rPr kumimoji="0" lang="de-DE" altLang="de-DE" b="0" i="0" u="none" strike="noStrike" cap="none" normalizeH="0" baseline="0">
                <a:ln>
                  <a:noFill/>
                </a:ln>
                <a:effectLst/>
                <a:latin typeface="Arial" panose="020B0604020202020204" pitchFamily="34" charset="0"/>
                <a:cs typeface="Arial" panose="020B0604020202020204" pitchFamily="34" charset="0"/>
              </a:rPr>
              <a:t> </a:t>
            </a:r>
            <a:endParaRPr kumimoji="0" lang="de-DE" altLang="de-DE" b="0" i="0" u="none" strike="noStrike" cap="none" normalizeH="0" baseline="0">
              <a:ln>
                <a:noFill/>
              </a:ln>
              <a:effectLst/>
              <a:latin typeface="Arial" panose="020B0604020202020204" pitchFamily="34" charset="0"/>
            </a:endParaRPr>
          </a:p>
        </p:txBody>
      </p:sp>
    </p:spTree>
    <p:extLst>
      <p:ext uri="{BB962C8B-B14F-4D97-AF65-F5344CB8AC3E}">
        <p14:creationId xmlns:p14="http://schemas.microsoft.com/office/powerpoint/2010/main" val="1954989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nhaltsplatzhalter 6">
            <a:extLst>
              <a:ext uri="{FF2B5EF4-FFF2-40B4-BE49-F238E27FC236}">
                <a16:creationId xmlns:a16="http://schemas.microsoft.com/office/drawing/2014/main" id="{093FB8F7-8BAD-436C-BFF0-2BB1C5277DF4}"/>
              </a:ext>
            </a:extLst>
          </p:cNvPr>
          <p:cNvPicPr>
            <a:picLocks noChangeAspect="1"/>
          </p:cNvPicPr>
          <p:nvPr/>
        </p:nvPicPr>
        <p:blipFill rotWithShape="1">
          <a:blip r:embed="rId2">
            <a:alphaModFix amt="35000"/>
          </a:blip>
          <a:srcRect t="3419" b="428"/>
          <a:stretch/>
        </p:blipFill>
        <p:spPr>
          <a:xfrm>
            <a:off x="20" y="10"/>
            <a:ext cx="12191980" cy="6857990"/>
          </a:xfrm>
          <a:prstGeom prst="rect">
            <a:avLst/>
          </a:prstGeom>
        </p:spPr>
      </p:pic>
      <p:sp>
        <p:nvSpPr>
          <p:cNvPr id="4" name="Rectangle 1">
            <a:extLst>
              <a:ext uri="{FF2B5EF4-FFF2-40B4-BE49-F238E27FC236}">
                <a16:creationId xmlns:a16="http://schemas.microsoft.com/office/drawing/2014/main" id="{FDB25218-D4EE-412C-9A06-B6C2D0FBE9D7}"/>
              </a:ext>
            </a:extLst>
          </p:cNvPr>
          <p:cNvSpPr>
            <a:spLocks noGrp="1" noChangeArrowheads="1"/>
          </p:cNvSpPr>
          <p:nvPr>
            <p:ph idx="4294967295"/>
          </p:nvPr>
        </p:nvSpPr>
        <p:spPr bwMode="auto">
          <a:xfrm>
            <a:off x="0" y="0"/>
            <a:ext cx="12192000" cy="68580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anchor="ctr" anchorCtr="1" compatLnSpc="1">
            <a:prstTxWarp prst="textNoShape">
              <a:avLst/>
            </a:prstTxWarp>
            <a:norm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indent="0">
              <a:spcAft>
                <a:spcPts val="600"/>
              </a:spcAft>
              <a:buNone/>
            </a:pPr>
            <a:r>
              <a:rPr kumimoji="0" lang="de-DE" altLang="de-DE" sz="3600" b="0" i="0" u="none" strike="noStrike" cap="none" normalizeH="0" baseline="0" err="1">
                <a:ln>
                  <a:noFill/>
                </a:ln>
                <a:effectLst/>
                <a:latin typeface="Arial Black" panose="020B0A04020102020204" pitchFamily="34" charset="0"/>
                <a:cs typeface="Arial" panose="020B0604020202020204" pitchFamily="34" charset="0"/>
              </a:rPr>
              <a:t>Social</a:t>
            </a:r>
            <a:r>
              <a:rPr kumimoji="0" lang="de-DE" altLang="de-DE" sz="3600" b="0" i="0" u="none" strike="noStrike" cap="none" normalizeH="0" baseline="0">
                <a:ln>
                  <a:noFill/>
                </a:ln>
                <a:effectLst/>
                <a:latin typeface="Arial Black" panose="020B0A04020102020204" pitchFamily="34" charset="0"/>
                <a:cs typeface="Arial" panose="020B0604020202020204" pitchFamily="34" charset="0"/>
              </a:rPr>
              <a:t> Media-Postings sind</a:t>
            </a:r>
            <a:br>
              <a:rPr kumimoji="0" lang="de-DE" altLang="de-DE" sz="3600" b="0" i="0" u="none" strike="noStrike" cap="none" normalizeH="0" baseline="0">
                <a:ln>
                  <a:noFill/>
                </a:ln>
                <a:effectLst/>
                <a:latin typeface="Arial Black" panose="020B0A04020102020204" pitchFamily="34" charset="0"/>
                <a:cs typeface="Arial" panose="020B0604020202020204" pitchFamily="34" charset="0"/>
              </a:rPr>
            </a:br>
            <a:r>
              <a:rPr kumimoji="0" lang="de-DE" altLang="de-DE" sz="4800" b="0" i="0" u="none" strike="noStrike" cap="none" normalizeH="0" baseline="0">
                <a:ln>
                  <a:noFill/>
                </a:ln>
                <a:solidFill>
                  <a:srgbClr val="92D050"/>
                </a:solidFill>
                <a:effectLst/>
                <a:latin typeface="Arial Black" panose="020B0A04020102020204" pitchFamily="34" charset="0"/>
                <a:cs typeface="Arial" panose="020B0604020202020204" pitchFamily="34" charset="0"/>
              </a:rPr>
              <a:t>nette Gespräche</a:t>
            </a:r>
            <a:r>
              <a:rPr kumimoji="0" lang="de-DE" altLang="de-DE" sz="4800" b="0" i="0" u="none" strike="noStrike" cap="none" normalizeH="0" baseline="0">
                <a:ln>
                  <a:noFill/>
                </a:ln>
                <a:effectLst/>
                <a:latin typeface="Arial Black" panose="020B0A04020102020204" pitchFamily="34" charset="0"/>
                <a:cs typeface="Arial" panose="020B0604020202020204" pitchFamily="34" charset="0"/>
              </a:rPr>
              <a:t> unter </a:t>
            </a:r>
            <a:r>
              <a:rPr kumimoji="0" lang="de-DE" altLang="de-DE" sz="4800" b="0" i="0" u="none" strike="noStrike" cap="none" normalizeH="0" baseline="0">
                <a:ln>
                  <a:noFill/>
                </a:ln>
                <a:solidFill>
                  <a:schemeClr val="accent1">
                    <a:lumMod val="40000"/>
                    <a:lumOff val="60000"/>
                  </a:schemeClr>
                </a:solidFill>
                <a:effectLst/>
                <a:latin typeface="Arial Black" panose="020B0A04020102020204" pitchFamily="34" charset="0"/>
                <a:cs typeface="Arial" panose="020B0604020202020204" pitchFamily="34" charset="0"/>
              </a:rPr>
              <a:t>Freunden</a:t>
            </a:r>
            <a:r>
              <a:rPr kumimoji="0" lang="de-DE" altLang="de-DE" sz="4800" b="0" i="0" u="none" strike="noStrike" cap="none" normalizeH="0" baseline="0">
                <a:ln>
                  <a:noFill/>
                </a:ln>
                <a:effectLst/>
                <a:latin typeface="Arial Black" panose="020B0A04020102020204" pitchFamily="34" charset="0"/>
                <a:cs typeface="Arial" panose="020B0604020202020204" pitchFamily="34" charset="0"/>
              </a:rPr>
              <a:t>.</a:t>
            </a:r>
          </a:p>
        </p:txBody>
      </p:sp>
    </p:spTree>
    <p:extLst>
      <p:ext uri="{BB962C8B-B14F-4D97-AF65-F5344CB8AC3E}">
        <p14:creationId xmlns:p14="http://schemas.microsoft.com/office/powerpoint/2010/main" val="12018319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nhaltsplatzhalter 6">
            <a:extLst>
              <a:ext uri="{FF2B5EF4-FFF2-40B4-BE49-F238E27FC236}">
                <a16:creationId xmlns:a16="http://schemas.microsoft.com/office/drawing/2014/main" id="{B875B177-CDE2-4C5A-8D08-8CF2BEB93C11}"/>
              </a:ext>
            </a:extLst>
          </p:cNvPr>
          <p:cNvPicPr>
            <a:picLocks noChangeAspect="1"/>
          </p:cNvPicPr>
          <p:nvPr/>
        </p:nvPicPr>
        <p:blipFill rotWithShape="1">
          <a:blip r:embed="rId2">
            <a:alphaModFix amt="35000"/>
          </a:blip>
          <a:srcRect t="3419" b="428"/>
          <a:stretch/>
        </p:blipFill>
        <p:spPr>
          <a:xfrm>
            <a:off x="20" y="10"/>
            <a:ext cx="12191980" cy="6857990"/>
          </a:xfrm>
          <a:prstGeom prst="rect">
            <a:avLst/>
          </a:prstGeom>
        </p:spPr>
      </p:pic>
      <p:sp>
        <p:nvSpPr>
          <p:cNvPr id="4" name="Rectangle 1">
            <a:extLst>
              <a:ext uri="{FF2B5EF4-FFF2-40B4-BE49-F238E27FC236}">
                <a16:creationId xmlns:a16="http://schemas.microsoft.com/office/drawing/2014/main" id="{FDB25218-D4EE-412C-9A06-B6C2D0FBE9D7}"/>
              </a:ext>
            </a:extLst>
          </p:cNvPr>
          <p:cNvSpPr>
            <a:spLocks noGrp="1" noChangeArrowheads="1"/>
          </p:cNvSpPr>
          <p:nvPr>
            <p:ph idx="4294967295"/>
          </p:nvPr>
        </p:nvSpPr>
        <p:spPr bwMode="auto">
          <a:xfrm>
            <a:off x="1023938" y="2782888"/>
            <a:ext cx="11168062" cy="4411662"/>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anchorCtr="0" compatLnSpc="1">
            <a:prstTxWarp prst="textNoShape">
              <a:avLst/>
            </a:prstTxWarp>
            <a:norm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indent="0">
              <a:spcAft>
                <a:spcPts val="600"/>
              </a:spcAft>
              <a:buNone/>
            </a:pPr>
            <a:r>
              <a:rPr kumimoji="0" lang="de-DE" altLang="de-DE" sz="3600" b="0" i="0" u="none" strike="noStrike" cap="none" normalizeH="0" baseline="0">
                <a:ln>
                  <a:noFill/>
                </a:ln>
                <a:effectLst/>
                <a:latin typeface="Arial Black" panose="020B0A04020102020204" pitchFamily="34" charset="0"/>
                <a:cs typeface="Arial" panose="020B0604020202020204" pitchFamily="34" charset="0"/>
              </a:rPr>
              <a:t>Nette Gespräche unter Freunden sind</a:t>
            </a:r>
            <a:endParaRPr kumimoji="0" lang="de-DE" altLang="de-DE" sz="3600" b="0" i="0" u="none" strike="noStrike" cap="none" normalizeH="0" baseline="0">
              <a:ln>
                <a:noFill/>
              </a:ln>
              <a:effectLst/>
              <a:latin typeface="Arial" panose="020B0604020202020204" pitchFamily="34" charset="0"/>
              <a:cs typeface="Arial" panose="020B0604020202020204" pitchFamily="34" charset="0"/>
            </a:endParaRPr>
          </a:p>
          <a:p>
            <a:pPr marL="0" indent="0">
              <a:spcAft>
                <a:spcPts val="600"/>
              </a:spcAft>
              <a:buNone/>
            </a:pPr>
            <a:r>
              <a:rPr lang="de-DE" altLang="de-DE" sz="3600" b="1">
                <a:solidFill>
                  <a:srgbClr val="00B050"/>
                </a:solidFill>
                <a:cs typeface="Arial" panose="020B0604020202020204" pitchFamily="34" charset="0"/>
              </a:rPr>
              <a:t>lösungsorientiert,</a:t>
            </a:r>
            <a:r>
              <a:rPr lang="de-DE" altLang="de-DE" sz="3600" b="1">
                <a:solidFill>
                  <a:srgbClr val="FFFF00"/>
                </a:solidFill>
                <a:cs typeface="Arial" panose="020B0604020202020204" pitchFamily="34" charset="0"/>
              </a:rPr>
              <a:t> </a:t>
            </a:r>
            <a:r>
              <a:rPr lang="de-DE" altLang="de-DE" sz="3600" b="1">
                <a:solidFill>
                  <a:schemeClr val="accent1">
                    <a:lumMod val="40000"/>
                    <a:lumOff val="60000"/>
                  </a:schemeClr>
                </a:solidFill>
                <a:cs typeface="Arial" panose="020B0604020202020204" pitchFamily="34" charset="0"/>
              </a:rPr>
              <a:t>unterstützend,</a:t>
            </a:r>
            <a:r>
              <a:rPr lang="de-DE" altLang="de-DE" sz="3600" b="1">
                <a:solidFill>
                  <a:srgbClr val="002060"/>
                </a:solidFill>
                <a:cs typeface="Arial" panose="020B0604020202020204" pitchFamily="34" charset="0"/>
              </a:rPr>
              <a:t> </a:t>
            </a:r>
            <a:r>
              <a:rPr lang="de-DE" altLang="de-DE" sz="3600" b="1">
                <a:solidFill>
                  <a:srgbClr val="FF3300"/>
                </a:solidFill>
                <a:cs typeface="Arial" panose="020B0604020202020204" pitchFamily="34" charset="0"/>
              </a:rPr>
              <a:t>ehrlich, </a:t>
            </a:r>
            <a:r>
              <a:rPr lang="de-DE" altLang="de-DE" sz="3600">
                <a:cs typeface="Arial" panose="020B0604020202020204" pitchFamily="34" charset="0"/>
              </a:rPr>
              <a:t> </a:t>
            </a:r>
            <a:r>
              <a:rPr lang="de-DE" altLang="de-DE" sz="3600" b="1">
                <a:solidFill>
                  <a:schemeClr val="accent4">
                    <a:lumMod val="75000"/>
                  </a:schemeClr>
                </a:solidFill>
                <a:cs typeface="Arial" panose="020B0604020202020204" pitchFamily="34" charset="0"/>
              </a:rPr>
              <a:t>humorvoll, </a:t>
            </a:r>
            <a:r>
              <a:rPr lang="de-DE" altLang="de-DE" sz="3600" b="1">
                <a:solidFill>
                  <a:srgbClr val="FF6699"/>
                </a:solidFill>
                <a:cs typeface="Arial" panose="020B0604020202020204" pitchFamily="34" charset="0"/>
              </a:rPr>
              <a:t>leicht,</a:t>
            </a:r>
            <a:r>
              <a:rPr lang="de-DE" altLang="de-DE" sz="3600" b="1">
                <a:cs typeface="Arial" panose="020B0604020202020204" pitchFamily="34" charset="0"/>
              </a:rPr>
              <a:t> </a:t>
            </a:r>
            <a:r>
              <a:rPr lang="de-DE" altLang="de-DE" sz="3600" b="1">
                <a:solidFill>
                  <a:schemeClr val="accent5">
                    <a:lumMod val="75000"/>
                  </a:schemeClr>
                </a:solidFill>
                <a:cs typeface="Arial" panose="020B0604020202020204" pitchFamily="34" charset="0"/>
              </a:rPr>
              <a:t>fröhlich,</a:t>
            </a:r>
            <a:r>
              <a:rPr lang="de-DE" altLang="de-DE" sz="3600" b="1">
                <a:solidFill>
                  <a:schemeClr val="accent4">
                    <a:lumMod val="40000"/>
                    <a:lumOff val="60000"/>
                  </a:schemeClr>
                </a:solidFill>
                <a:cs typeface="Arial" panose="020B0604020202020204" pitchFamily="34" charset="0"/>
              </a:rPr>
              <a:t> </a:t>
            </a:r>
            <a:r>
              <a:rPr lang="de-DE" altLang="de-DE" sz="3600" b="1">
                <a:solidFill>
                  <a:srgbClr val="002060"/>
                </a:solidFill>
                <a:cs typeface="Arial" panose="020B0604020202020204" pitchFamily="34" charset="0"/>
              </a:rPr>
              <a:t>positiv emotional, </a:t>
            </a:r>
          </a:p>
          <a:p>
            <a:pPr marL="0" indent="0">
              <a:spcAft>
                <a:spcPts val="600"/>
              </a:spcAft>
              <a:buNone/>
            </a:pPr>
            <a:r>
              <a:rPr lang="de-DE" altLang="de-DE" sz="3600" b="1">
                <a:cs typeface="Arial" panose="020B0604020202020204" pitchFamily="34" charset="0"/>
              </a:rPr>
              <a:t>jeder erinnert sich gerne daran.</a:t>
            </a:r>
            <a:r>
              <a:rPr kumimoji="0" lang="de-DE" altLang="de-DE" b="1" i="0" u="none" strike="noStrike" cap="none" normalizeH="0" baseline="0">
                <a:ln>
                  <a:noFill/>
                </a:ln>
                <a:effectLst/>
                <a:latin typeface="Arial" panose="020B0604020202020204" pitchFamily="34" charset="0"/>
                <a:cs typeface="Arial" panose="020B0604020202020204" pitchFamily="34" charset="0"/>
              </a:rPr>
              <a:t> </a:t>
            </a:r>
            <a:endParaRPr kumimoji="0" lang="de-DE" altLang="de-DE" b="1" i="0" u="none" strike="noStrike" cap="none" normalizeH="0" baseline="0">
              <a:ln>
                <a:noFill/>
              </a:ln>
              <a:effectLst/>
              <a:latin typeface="Arial" panose="020B0604020202020204" pitchFamily="34" charset="0"/>
            </a:endParaRPr>
          </a:p>
        </p:txBody>
      </p:sp>
    </p:spTree>
    <p:extLst>
      <p:ext uri="{BB962C8B-B14F-4D97-AF65-F5344CB8AC3E}">
        <p14:creationId xmlns:p14="http://schemas.microsoft.com/office/powerpoint/2010/main" val="19446204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29">
            <a:extLst>
              <a:ext uri="{FF2B5EF4-FFF2-40B4-BE49-F238E27FC236}">
                <a16:creationId xmlns:a16="http://schemas.microsoft.com/office/drawing/2014/main" id="{E6AB271D-B7C2-4416-86C7-CF8FC5F75C4A}"/>
              </a:ext>
            </a:extLst>
          </p:cNvPr>
          <p:cNvPicPr/>
          <p:nvPr/>
        </p:nvPicPr>
        <p:blipFill rotWithShape="1">
          <a:blip r:embed="rId2" cstate="print"/>
          <a:srcRect t="15260" b="21912"/>
          <a:stretch/>
        </p:blipFill>
        <p:spPr>
          <a:xfrm>
            <a:off x="-1" y="-1"/>
            <a:ext cx="12192001" cy="4883281"/>
          </a:xfrm>
          <a:prstGeom prst="rect">
            <a:avLst/>
          </a:prstGeom>
        </p:spPr>
      </p:pic>
      <p:sp>
        <p:nvSpPr>
          <p:cNvPr id="2" name="Titel 1">
            <a:extLst>
              <a:ext uri="{FF2B5EF4-FFF2-40B4-BE49-F238E27FC236}">
                <a16:creationId xmlns:a16="http://schemas.microsoft.com/office/drawing/2014/main" id="{DEC5A367-D185-460E-A923-FB1C9A9FB168}"/>
              </a:ext>
            </a:extLst>
          </p:cNvPr>
          <p:cNvSpPr>
            <a:spLocks noGrp="1"/>
          </p:cNvSpPr>
          <p:nvPr>
            <p:ph type="ctrTitle"/>
          </p:nvPr>
        </p:nvSpPr>
        <p:spPr>
          <a:xfrm>
            <a:off x="809999" y="5336992"/>
            <a:ext cx="10572000" cy="779529"/>
          </a:xfrm>
        </p:spPr>
        <p:txBody>
          <a:bodyPr>
            <a:normAutofit/>
          </a:bodyPr>
          <a:lstStyle/>
          <a:p>
            <a:r>
              <a:rPr lang="de-DE" sz="4000"/>
              <a:t>Was also ist ein Soziales Netzwerk?</a:t>
            </a:r>
          </a:p>
        </p:txBody>
      </p:sp>
    </p:spTree>
    <p:extLst>
      <p:ext uri="{BB962C8B-B14F-4D97-AF65-F5344CB8AC3E}">
        <p14:creationId xmlns:p14="http://schemas.microsoft.com/office/powerpoint/2010/main" val="19566049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A765E6F-5C2F-4471-82C0-34629ED42251}"/>
              </a:ext>
            </a:extLst>
          </p:cNvPr>
          <p:cNvSpPr>
            <a:spLocks noGrp="1"/>
          </p:cNvSpPr>
          <p:nvPr>
            <p:ph type="title"/>
          </p:nvPr>
        </p:nvSpPr>
        <p:spPr>
          <a:xfrm>
            <a:off x="810000" y="447188"/>
            <a:ext cx="10571998" cy="970450"/>
          </a:xfrm>
        </p:spPr>
        <p:txBody>
          <a:bodyPr>
            <a:normAutofit/>
          </a:bodyPr>
          <a:lstStyle/>
          <a:p>
            <a:r>
              <a:rPr lang="de-DE"/>
              <a:t>Drei Kriterien</a:t>
            </a:r>
          </a:p>
        </p:txBody>
      </p:sp>
      <p:graphicFrame>
        <p:nvGraphicFramePr>
          <p:cNvPr id="17" name="Inhaltsplatzhalter 2">
            <a:extLst>
              <a:ext uri="{FF2B5EF4-FFF2-40B4-BE49-F238E27FC236}">
                <a16:creationId xmlns:a16="http://schemas.microsoft.com/office/drawing/2014/main" id="{DE7F2EF5-2D40-4E4B-8F97-E1AAC73003A6}"/>
              </a:ext>
            </a:extLst>
          </p:cNvPr>
          <p:cNvGraphicFramePr>
            <a:graphicFrameLocks noGrp="1"/>
          </p:cNvGraphicFramePr>
          <p:nvPr>
            <p:ph idx="1"/>
          </p:nvPr>
        </p:nvGraphicFramePr>
        <p:xfrm>
          <a:off x="819150" y="2494722"/>
          <a:ext cx="10553700" cy="33647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69124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30">
            <a:extLst>
              <a:ext uri="{FF2B5EF4-FFF2-40B4-BE49-F238E27FC236}">
                <a16:creationId xmlns:a16="http://schemas.microsoft.com/office/drawing/2014/main" id="{D31D4F15-63AB-45E8-8376-62DD4D0B896E}"/>
              </a:ext>
            </a:extLst>
          </p:cNvPr>
          <p:cNvPicPr/>
          <p:nvPr/>
        </p:nvPicPr>
        <p:blipFill rotWithShape="1">
          <a:blip r:embed="rId2" cstate="print">
            <a:duotone>
              <a:schemeClr val="accent1">
                <a:shade val="45000"/>
                <a:satMod val="135000"/>
              </a:schemeClr>
              <a:prstClr val="white"/>
            </a:duotone>
          </a:blip>
          <a:srcRect r="11134"/>
          <a:stretch/>
        </p:blipFill>
        <p:spPr>
          <a:xfrm>
            <a:off x="7370763" y="-71438"/>
            <a:ext cx="6094450" cy="6858001"/>
          </a:xfrm>
          <a:prstGeom prst="rect">
            <a:avLst/>
          </a:prstGeom>
        </p:spPr>
      </p:pic>
      <p:sp>
        <p:nvSpPr>
          <p:cNvPr id="2" name="Titel 1">
            <a:extLst>
              <a:ext uri="{FF2B5EF4-FFF2-40B4-BE49-F238E27FC236}">
                <a16:creationId xmlns:a16="http://schemas.microsoft.com/office/drawing/2014/main" id="{835ECBC2-7E15-426E-9B21-6B5B9DF3A352}"/>
              </a:ext>
            </a:extLst>
          </p:cNvPr>
          <p:cNvSpPr>
            <a:spLocks noGrp="1"/>
          </p:cNvSpPr>
          <p:nvPr>
            <p:ph type="title"/>
          </p:nvPr>
        </p:nvSpPr>
        <p:spPr>
          <a:xfrm>
            <a:off x="810000" y="447188"/>
            <a:ext cx="5070100" cy="1559412"/>
          </a:xfrm>
        </p:spPr>
        <p:txBody>
          <a:bodyPr>
            <a:normAutofit/>
          </a:bodyPr>
          <a:lstStyle/>
          <a:p>
            <a:r>
              <a:rPr lang="de-DE"/>
              <a:t>Profil</a:t>
            </a:r>
          </a:p>
        </p:txBody>
      </p:sp>
      <p:sp>
        <p:nvSpPr>
          <p:cNvPr id="3" name="Inhaltsplatzhalter 2">
            <a:extLst>
              <a:ext uri="{FF2B5EF4-FFF2-40B4-BE49-F238E27FC236}">
                <a16:creationId xmlns:a16="http://schemas.microsoft.com/office/drawing/2014/main" id="{63095B5A-EF6C-40EF-89B8-6C8852B23496}"/>
              </a:ext>
            </a:extLst>
          </p:cNvPr>
          <p:cNvSpPr>
            <a:spLocks noGrp="1"/>
          </p:cNvSpPr>
          <p:nvPr>
            <p:ph idx="1"/>
          </p:nvPr>
        </p:nvSpPr>
        <p:spPr>
          <a:xfrm>
            <a:off x="174444" y="1636569"/>
            <a:ext cx="7316400" cy="3632200"/>
          </a:xfrm>
        </p:spPr>
        <p:txBody>
          <a:bodyPr vert="horz" lIns="91440" tIns="45720" rIns="91440" bIns="45720" rtlCol="0" anchor="t">
            <a:noAutofit/>
          </a:bodyPr>
          <a:lstStyle/>
          <a:p>
            <a:r>
              <a:rPr lang="de-DE" sz="2400"/>
              <a:t>Andere müssen sie wissen, wer ich bin. Dann können sie Kontakt mit mir aufnehmen, </a:t>
            </a:r>
          </a:p>
          <a:p>
            <a:pPr>
              <a:lnSpc>
                <a:spcPct val="90000"/>
              </a:lnSpc>
            </a:pPr>
            <a:r>
              <a:rPr lang="de-DE" sz="2400"/>
              <a:t>Daher ist die erste und wichtigste Frage: </a:t>
            </a:r>
            <a:br>
              <a:rPr lang="de-DE" sz="2400"/>
            </a:br>
            <a:r>
              <a:rPr lang="de-DE" sz="2400" i="1"/>
              <a:t>WER BIN ICH?</a:t>
            </a:r>
            <a:endParaRPr lang="de-DE" sz="2400"/>
          </a:p>
          <a:p>
            <a:pPr lvl="0">
              <a:lnSpc>
                <a:spcPct val="90000"/>
              </a:lnSpc>
            </a:pPr>
            <a:r>
              <a:rPr lang="de-DE" sz="2400"/>
              <a:t>Ein gutes, außergewöhnliches, künstlerisch wertvolles Foto "profiliert" auf den ersten Blick.</a:t>
            </a:r>
          </a:p>
          <a:p>
            <a:pPr lvl="0">
              <a:lnSpc>
                <a:spcPct val="90000"/>
              </a:lnSpc>
            </a:pPr>
            <a:r>
              <a:rPr lang="de-DE" sz="2400"/>
              <a:t>Ein lustiger, sachlicher, thematisch passender Username profiliert meine Persönlichkeit.</a:t>
            </a:r>
          </a:p>
          <a:p>
            <a:r>
              <a:rPr lang="de-DE" sz="2400"/>
              <a:t>Ein sachliches, witziges, zum Nachdenken anregendes Motto hilft, mich in eine weltanschauliche Richtung einzuordnen. </a:t>
            </a:r>
          </a:p>
        </p:txBody>
      </p:sp>
      <p:sp>
        <p:nvSpPr>
          <p:cNvPr id="6" name="Rechteck 5">
            <a:extLst>
              <a:ext uri="{FF2B5EF4-FFF2-40B4-BE49-F238E27FC236}">
                <a16:creationId xmlns:a16="http://schemas.microsoft.com/office/drawing/2014/main" id="{982BBE85-B7E1-47A7-B321-9827007CB66F}"/>
              </a:ext>
            </a:extLst>
          </p:cNvPr>
          <p:cNvSpPr/>
          <p:nvPr/>
        </p:nvSpPr>
        <p:spPr>
          <a:xfrm>
            <a:off x="7731778" y="5871359"/>
            <a:ext cx="3787383" cy="532903"/>
          </a:xfrm>
          <a:prstGeom prst="rect">
            <a:avLst/>
          </a:prstGeom>
          <a:solidFill>
            <a:srgbClr val="ED7D31"/>
          </a:solidFill>
        </p:spPr>
        <p:txBody>
          <a:bodyPr wrap="none">
            <a:spAutoFit/>
          </a:bodyPr>
          <a:lstStyle/>
          <a:p>
            <a:pPr>
              <a:lnSpc>
                <a:spcPct val="107000"/>
              </a:lnSpc>
              <a:spcAft>
                <a:spcPts val="800"/>
              </a:spcAft>
            </a:pPr>
            <a:r>
              <a:rPr lang="de-DE" sz="2800" b="1" i="1">
                <a:solidFill>
                  <a:schemeClr val="bg1"/>
                </a:solidFill>
                <a:latin typeface="Calibri" panose="020F0502020204030204" pitchFamily="34" charset="0"/>
                <a:ea typeface="Times New Roman" panose="02020603050405020304" pitchFamily="18" charset="0"/>
                <a:cs typeface="Times New Roman" panose="02020603050405020304" pitchFamily="18" charset="0"/>
              </a:rPr>
              <a:t>Es geht um Sichtbarkeit!</a:t>
            </a:r>
            <a:endParaRPr lang="de-DE" sz="2800" b="1">
              <a:solidFill>
                <a:schemeClr val="bg1"/>
              </a:solidFill>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284034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31">
            <a:extLst>
              <a:ext uri="{FF2B5EF4-FFF2-40B4-BE49-F238E27FC236}">
                <a16:creationId xmlns:a16="http://schemas.microsoft.com/office/drawing/2014/main" id="{260C7169-F88D-42D2-99AF-F166B687E9E7}"/>
              </a:ext>
            </a:extLst>
          </p:cNvPr>
          <p:cNvPicPr/>
          <p:nvPr/>
        </p:nvPicPr>
        <p:blipFill rotWithShape="1">
          <a:blip r:embed="rId2" cstate="print">
            <a:duotone>
              <a:schemeClr val="accent1">
                <a:shade val="45000"/>
                <a:satMod val="135000"/>
              </a:schemeClr>
              <a:prstClr val="white"/>
            </a:duotone>
          </a:blip>
          <a:srcRect l="5772" r="5362"/>
          <a:stretch/>
        </p:blipFill>
        <p:spPr>
          <a:xfrm>
            <a:off x="7489825" y="-59532"/>
            <a:ext cx="6094450" cy="6858001"/>
          </a:xfrm>
          <a:prstGeom prst="rect">
            <a:avLst/>
          </a:prstGeom>
        </p:spPr>
      </p:pic>
      <p:sp>
        <p:nvSpPr>
          <p:cNvPr id="2" name="Titel 1">
            <a:extLst>
              <a:ext uri="{FF2B5EF4-FFF2-40B4-BE49-F238E27FC236}">
                <a16:creationId xmlns:a16="http://schemas.microsoft.com/office/drawing/2014/main" id="{B52E4408-B035-4538-9E07-543B3B27AD6B}"/>
              </a:ext>
            </a:extLst>
          </p:cNvPr>
          <p:cNvSpPr>
            <a:spLocks noGrp="1"/>
          </p:cNvSpPr>
          <p:nvPr>
            <p:ph type="title"/>
          </p:nvPr>
        </p:nvSpPr>
        <p:spPr>
          <a:xfrm>
            <a:off x="810000" y="447188"/>
            <a:ext cx="5070100" cy="1559412"/>
          </a:xfrm>
        </p:spPr>
        <p:txBody>
          <a:bodyPr>
            <a:normAutofit/>
          </a:bodyPr>
          <a:lstStyle/>
          <a:p>
            <a:r>
              <a:rPr lang="de-DE"/>
              <a:t>Kontakte</a:t>
            </a:r>
          </a:p>
        </p:txBody>
      </p:sp>
      <p:sp>
        <p:nvSpPr>
          <p:cNvPr id="3" name="Inhaltsplatzhalter 2">
            <a:extLst>
              <a:ext uri="{FF2B5EF4-FFF2-40B4-BE49-F238E27FC236}">
                <a16:creationId xmlns:a16="http://schemas.microsoft.com/office/drawing/2014/main" id="{20C8B324-9D33-4C65-B96F-FD5F60871376}"/>
              </a:ext>
            </a:extLst>
          </p:cNvPr>
          <p:cNvSpPr>
            <a:spLocks noGrp="1"/>
          </p:cNvSpPr>
          <p:nvPr>
            <p:ph idx="1"/>
          </p:nvPr>
        </p:nvSpPr>
        <p:spPr>
          <a:xfrm>
            <a:off x="356261" y="1865313"/>
            <a:ext cx="7131223" cy="3632200"/>
          </a:xfrm>
        </p:spPr>
        <p:txBody>
          <a:bodyPr vert="horz" lIns="91440" tIns="45720" rIns="91440" bIns="45720" rtlCol="0" anchor="t">
            <a:noAutofit/>
          </a:bodyPr>
          <a:lstStyle/>
          <a:p>
            <a:pPr lvl="0">
              <a:lnSpc>
                <a:spcPct val="90000"/>
              </a:lnSpc>
            </a:pPr>
            <a:r>
              <a:rPr lang="de-DE" sz="2400" i="1" err="1"/>
              <a:t>Social</a:t>
            </a:r>
            <a:r>
              <a:rPr lang="de-DE" sz="2400"/>
              <a:t> heißt gesellig! </a:t>
            </a:r>
          </a:p>
          <a:p>
            <a:pPr lvl="0">
              <a:lnSpc>
                <a:spcPct val="90000"/>
              </a:lnSpc>
            </a:pPr>
            <a:r>
              <a:rPr lang="de-DE" sz="2400"/>
              <a:t>Nur mit Kontakten (Friends, Follower, Business </a:t>
            </a:r>
            <a:r>
              <a:rPr lang="de-DE" sz="2400" err="1"/>
              <a:t>Contacts</a:t>
            </a:r>
            <a:r>
              <a:rPr lang="de-DE" sz="2400"/>
              <a:t>) knüpft sich ein soziales Netz.</a:t>
            </a:r>
          </a:p>
          <a:p>
            <a:pPr lvl="0">
              <a:lnSpc>
                <a:spcPct val="90000"/>
              </a:lnSpc>
            </a:pPr>
            <a:r>
              <a:rPr lang="de-DE" sz="2400"/>
              <a:t>Schneller geht‘s, wenn auch die Kontakte der Kontakte erfahren, dass man nun miteinander vernetzt ist.</a:t>
            </a:r>
          </a:p>
          <a:p>
            <a:pPr lvl="0">
              <a:lnSpc>
                <a:spcPct val="90000"/>
              </a:lnSpc>
            </a:pPr>
            <a:r>
              <a:rPr lang="de-DE" sz="2400"/>
              <a:t>Zudem können gleiche Interessen, gleiche Daten (bspw. Geburtsjahr, Wohnort, Arbeitsstätte) zu einer Vernetzung führen.</a:t>
            </a:r>
          </a:p>
          <a:p>
            <a:pPr lvl="0">
              <a:lnSpc>
                <a:spcPct val="90000"/>
              </a:lnSpc>
            </a:pPr>
            <a:r>
              <a:rPr lang="de-DE" sz="2400"/>
              <a:t>So erreicht man Menschen, die man auf anderem Wege nicht oder nicht so leicht kennen gelernt hätte.</a:t>
            </a:r>
          </a:p>
        </p:txBody>
      </p:sp>
      <p:sp>
        <p:nvSpPr>
          <p:cNvPr id="6" name="Rechteck 5">
            <a:extLst>
              <a:ext uri="{FF2B5EF4-FFF2-40B4-BE49-F238E27FC236}">
                <a16:creationId xmlns:a16="http://schemas.microsoft.com/office/drawing/2014/main" id="{BC77A4C8-3B47-41B9-B665-52DFA6753E9D}"/>
              </a:ext>
            </a:extLst>
          </p:cNvPr>
          <p:cNvSpPr/>
          <p:nvPr/>
        </p:nvSpPr>
        <p:spPr>
          <a:xfrm>
            <a:off x="7731778" y="5871359"/>
            <a:ext cx="3641510" cy="532903"/>
          </a:xfrm>
          <a:prstGeom prst="rect">
            <a:avLst/>
          </a:prstGeom>
          <a:solidFill>
            <a:srgbClr val="ED7D31"/>
          </a:solidFill>
        </p:spPr>
        <p:txBody>
          <a:bodyPr wrap="none">
            <a:spAutoFit/>
          </a:bodyPr>
          <a:lstStyle/>
          <a:p>
            <a:pPr>
              <a:lnSpc>
                <a:spcPct val="107000"/>
              </a:lnSpc>
              <a:spcAft>
                <a:spcPts val="800"/>
              </a:spcAft>
            </a:pPr>
            <a:r>
              <a:rPr lang="de-DE" sz="2800" b="1" i="1">
                <a:solidFill>
                  <a:schemeClr val="bg1"/>
                </a:solidFill>
                <a:latin typeface="Calibri" panose="020F0502020204030204" pitchFamily="34" charset="0"/>
                <a:ea typeface="Times New Roman" panose="02020603050405020304" pitchFamily="18" charset="0"/>
                <a:cs typeface="Times New Roman" panose="02020603050405020304" pitchFamily="18" charset="0"/>
              </a:rPr>
              <a:t>Es geht um Reichweite!</a:t>
            </a:r>
            <a:endParaRPr lang="de-DE" sz="2800" b="1">
              <a:solidFill>
                <a:schemeClr val="bg1"/>
              </a:solidFill>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912186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32">
            <a:extLst>
              <a:ext uri="{FF2B5EF4-FFF2-40B4-BE49-F238E27FC236}">
                <a16:creationId xmlns:a16="http://schemas.microsoft.com/office/drawing/2014/main" id="{C5486794-34B0-4709-80E2-9E1DB5E0FCCF}"/>
              </a:ext>
            </a:extLst>
          </p:cNvPr>
          <p:cNvPicPr/>
          <p:nvPr/>
        </p:nvPicPr>
        <p:blipFill rotWithShape="1">
          <a:blip r:embed="rId2" cstate="print">
            <a:duotone>
              <a:schemeClr val="accent1">
                <a:shade val="45000"/>
                <a:satMod val="135000"/>
              </a:schemeClr>
              <a:prstClr val="white"/>
            </a:duotone>
          </a:blip>
          <a:srcRect l="21875" r="29436"/>
          <a:stretch/>
        </p:blipFill>
        <p:spPr>
          <a:xfrm>
            <a:off x="7739856" y="-1"/>
            <a:ext cx="4452132" cy="6858001"/>
          </a:xfrm>
          <a:prstGeom prst="rect">
            <a:avLst/>
          </a:prstGeom>
        </p:spPr>
      </p:pic>
      <p:sp>
        <p:nvSpPr>
          <p:cNvPr id="2" name="Titel 1">
            <a:extLst>
              <a:ext uri="{FF2B5EF4-FFF2-40B4-BE49-F238E27FC236}">
                <a16:creationId xmlns:a16="http://schemas.microsoft.com/office/drawing/2014/main" id="{741403C9-32CE-41D6-8F06-64C72DD12475}"/>
              </a:ext>
            </a:extLst>
          </p:cNvPr>
          <p:cNvSpPr>
            <a:spLocks noGrp="1"/>
          </p:cNvSpPr>
          <p:nvPr>
            <p:ph type="title"/>
          </p:nvPr>
        </p:nvSpPr>
        <p:spPr>
          <a:xfrm>
            <a:off x="810000" y="447188"/>
            <a:ext cx="5070100" cy="1559412"/>
          </a:xfrm>
        </p:spPr>
        <p:txBody>
          <a:bodyPr>
            <a:normAutofit/>
          </a:bodyPr>
          <a:lstStyle/>
          <a:p>
            <a:r>
              <a:rPr lang="de-DE"/>
              <a:t>Teilen</a:t>
            </a:r>
          </a:p>
        </p:txBody>
      </p:sp>
      <p:sp>
        <p:nvSpPr>
          <p:cNvPr id="17" name="Inhaltsplatzhalter 2">
            <a:extLst>
              <a:ext uri="{FF2B5EF4-FFF2-40B4-BE49-F238E27FC236}">
                <a16:creationId xmlns:a16="http://schemas.microsoft.com/office/drawing/2014/main" id="{4740A740-4FCE-447A-9D22-F449868F64A9}"/>
              </a:ext>
            </a:extLst>
          </p:cNvPr>
          <p:cNvSpPr>
            <a:spLocks noGrp="1"/>
          </p:cNvSpPr>
          <p:nvPr>
            <p:ph idx="1"/>
          </p:nvPr>
        </p:nvSpPr>
        <p:spPr>
          <a:xfrm>
            <a:off x="270781" y="1781969"/>
            <a:ext cx="7293104" cy="3632200"/>
          </a:xfrm>
        </p:spPr>
        <p:txBody>
          <a:bodyPr vert="horz" lIns="91440" tIns="45720" rIns="91440" bIns="45720" rtlCol="0" anchor="t">
            <a:noAutofit/>
          </a:bodyPr>
          <a:lstStyle/>
          <a:p>
            <a:pPr lvl="0"/>
            <a:r>
              <a:rPr lang="de-DE" sz="2400"/>
              <a:t>Geselligkeit bedeutet, dass man Dinge zusammen tut, erlebt, erschafft.</a:t>
            </a:r>
          </a:p>
          <a:p>
            <a:pPr lvl="0"/>
            <a:r>
              <a:rPr lang="de-DE" sz="2400"/>
              <a:t>Und dass man miteinander teilt: Erfahrungen, Erlebnisse, Freizeit - und Inhalte (</a:t>
            </a:r>
            <a:r>
              <a:rPr lang="de-DE" sz="2400" i="1"/>
              <a:t>Content</a:t>
            </a:r>
            <a:r>
              <a:rPr lang="de-DE" sz="2400"/>
              <a:t>).</a:t>
            </a:r>
          </a:p>
          <a:p>
            <a:pPr lvl="0"/>
            <a:r>
              <a:rPr lang="de-DE" sz="2400"/>
              <a:t>Content bedeutet aber auch </a:t>
            </a:r>
            <a:r>
              <a:rPr lang="de-DE" sz="2400" i="1"/>
              <a:t>"zufrieden" </a:t>
            </a:r>
            <a:r>
              <a:rPr lang="de-DE" sz="2400"/>
              <a:t>- welch' programmatische Koinzidenz!</a:t>
            </a:r>
          </a:p>
          <a:p>
            <a:pPr lvl="0"/>
            <a:r>
              <a:rPr lang="de-DE" sz="2400"/>
              <a:t>Inhalte werden im eigenen Profil erzeugt oder hochgeladen und dann in den Time- oder Storylines der Kontakte angezeigt.</a:t>
            </a:r>
          </a:p>
          <a:p>
            <a:pPr lvl="0"/>
            <a:r>
              <a:rPr lang="de-DE" sz="2400"/>
              <a:t>Mischung aus </a:t>
            </a:r>
            <a:r>
              <a:rPr lang="de-DE" sz="2400" i="1"/>
              <a:t>Push </a:t>
            </a:r>
            <a:r>
              <a:rPr lang="de-DE" sz="2400"/>
              <a:t>(der Content erscheint in der Timeline der Kontakte) und </a:t>
            </a:r>
            <a:r>
              <a:rPr lang="de-DE" sz="2400" i="1"/>
              <a:t>Pull</a:t>
            </a:r>
            <a:r>
              <a:rPr lang="de-DE" sz="2400"/>
              <a:t> (man abonniert den Content der anderen).</a:t>
            </a:r>
          </a:p>
        </p:txBody>
      </p:sp>
      <p:sp>
        <p:nvSpPr>
          <p:cNvPr id="4" name="Rechteck 3">
            <a:extLst>
              <a:ext uri="{FF2B5EF4-FFF2-40B4-BE49-F238E27FC236}">
                <a16:creationId xmlns:a16="http://schemas.microsoft.com/office/drawing/2014/main" id="{86A3D2E9-DD62-49DC-81CC-DB482749B62A}"/>
              </a:ext>
            </a:extLst>
          </p:cNvPr>
          <p:cNvSpPr/>
          <p:nvPr/>
        </p:nvSpPr>
        <p:spPr>
          <a:xfrm>
            <a:off x="7737752" y="5500612"/>
            <a:ext cx="4451973" cy="993926"/>
          </a:xfrm>
          <a:prstGeom prst="rect">
            <a:avLst/>
          </a:prstGeom>
          <a:solidFill>
            <a:srgbClr val="ED7D31"/>
          </a:solidFill>
        </p:spPr>
        <p:txBody>
          <a:bodyPr wrap="square" anchor="t">
            <a:spAutoFit/>
          </a:bodyPr>
          <a:lstStyle/>
          <a:p>
            <a:pPr algn="ctr">
              <a:lnSpc>
                <a:spcPct val="107000"/>
              </a:lnSpc>
              <a:spcAft>
                <a:spcPts val="800"/>
              </a:spcAft>
            </a:pPr>
            <a:r>
              <a:rPr lang="de-DE" sz="2800" b="1" i="1">
                <a:solidFill>
                  <a:schemeClr val="bg1"/>
                </a:solidFill>
                <a:latin typeface="Calibri"/>
                <a:ea typeface="Times New Roman" panose="02020603050405020304" pitchFamily="18" charset="0"/>
                <a:cs typeface="Times New Roman"/>
              </a:rPr>
              <a:t>Es geht um gemeinsames </a:t>
            </a:r>
            <a:br>
              <a:rPr lang="de-DE" sz="2800" b="1" i="1">
                <a:latin typeface="Calibri"/>
                <a:ea typeface="Times New Roman" panose="02020603050405020304" pitchFamily="18" charset="0"/>
                <a:cs typeface="Times New Roman"/>
              </a:rPr>
            </a:br>
            <a:r>
              <a:rPr lang="de-DE" sz="2800" b="1" i="1" err="1">
                <a:solidFill>
                  <a:schemeClr val="bg1"/>
                </a:solidFill>
                <a:latin typeface="Calibri"/>
                <a:ea typeface="Times New Roman" panose="02020603050405020304" pitchFamily="18" charset="0"/>
                <a:cs typeface="Times New Roman"/>
              </a:rPr>
              <a:t>Erleben,Lesen</a:t>
            </a:r>
            <a:r>
              <a:rPr lang="de-DE" sz="2800" b="1" i="1">
                <a:solidFill>
                  <a:schemeClr val="bg1"/>
                </a:solidFill>
                <a:latin typeface="Calibri"/>
                <a:ea typeface="Times New Roman" panose="02020603050405020304" pitchFamily="18" charset="0"/>
                <a:cs typeface="Times New Roman"/>
              </a:rPr>
              <a:t>, Betrachten!</a:t>
            </a:r>
            <a:endParaRPr lang="de-DE" sz="2800" b="1">
              <a:solidFill>
                <a:schemeClr val="bg1"/>
              </a:solidFill>
              <a:latin typeface="Calibri"/>
              <a:ea typeface="Times New Roman" panose="02020603050405020304" pitchFamily="18" charset="0"/>
              <a:cs typeface="Times New Roman"/>
            </a:endParaRPr>
          </a:p>
        </p:txBody>
      </p:sp>
    </p:spTree>
    <p:extLst>
      <p:ext uri="{BB962C8B-B14F-4D97-AF65-F5344CB8AC3E}">
        <p14:creationId xmlns:p14="http://schemas.microsoft.com/office/powerpoint/2010/main" val="17551444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 name="Inhaltsplatzhalter 6">
            <a:extLst>
              <a:ext uri="{FF2B5EF4-FFF2-40B4-BE49-F238E27FC236}">
                <a16:creationId xmlns:a16="http://schemas.microsoft.com/office/drawing/2014/main" id="{E78527E0-7007-42FF-999A-229BC068ECC7}"/>
              </a:ext>
            </a:extLst>
          </p:cNvPr>
          <p:cNvPicPr>
            <a:picLocks noGrp="1" noChangeAspect="1"/>
          </p:cNvPicPr>
          <p:nvPr>
            <p:ph idx="1"/>
          </p:nvPr>
        </p:nvPicPr>
        <p:blipFill rotWithShape="1">
          <a:blip r:embed="rId2">
            <a:alphaModFix amt="50000"/>
          </a:blip>
          <a:srcRect t="3419" b="428"/>
          <a:stretch/>
        </p:blipFill>
        <p:spPr>
          <a:xfrm>
            <a:off x="-32354" y="-1"/>
            <a:ext cx="12192000" cy="6857939"/>
          </a:xfrm>
          <a:prstGeom prst="rect">
            <a:avLst/>
          </a:prstGeom>
        </p:spPr>
      </p:pic>
      <p:sp>
        <p:nvSpPr>
          <p:cNvPr id="9" name="Ellipse 8">
            <a:extLst>
              <a:ext uri="{FF2B5EF4-FFF2-40B4-BE49-F238E27FC236}">
                <a16:creationId xmlns:a16="http://schemas.microsoft.com/office/drawing/2014/main" id="{C5CD31F4-46FF-49DF-9418-0B08DB985D9E}"/>
              </a:ext>
            </a:extLst>
          </p:cNvPr>
          <p:cNvSpPr/>
          <p:nvPr/>
        </p:nvSpPr>
        <p:spPr>
          <a:xfrm>
            <a:off x="212649" y="3002017"/>
            <a:ext cx="3795823" cy="3806456"/>
          </a:xfrm>
          <a:prstGeom prst="ellipse">
            <a:avLst/>
          </a:prstGeom>
          <a:solidFill>
            <a:schemeClr val="accent1">
              <a:alpha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Textfeld 10">
            <a:extLst>
              <a:ext uri="{FF2B5EF4-FFF2-40B4-BE49-F238E27FC236}">
                <a16:creationId xmlns:a16="http://schemas.microsoft.com/office/drawing/2014/main" id="{3FEF8DA8-354A-4B72-810B-245FD188AF67}"/>
              </a:ext>
            </a:extLst>
          </p:cNvPr>
          <p:cNvSpPr txBox="1"/>
          <p:nvPr/>
        </p:nvSpPr>
        <p:spPr>
          <a:xfrm>
            <a:off x="499727" y="3843416"/>
            <a:ext cx="3221665" cy="2246769"/>
          </a:xfrm>
          <a:prstGeom prst="rect">
            <a:avLst/>
          </a:prstGeom>
          <a:noFill/>
        </p:spPr>
        <p:txBody>
          <a:bodyPr wrap="square" rtlCol="0">
            <a:spAutoFit/>
          </a:bodyPr>
          <a:lstStyle/>
          <a:p>
            <a:pPr algn="ctr"/>
            <a:r>
              <a:rPr lang="en-US" sz="4400">
                <a:solidFill>
                  <a:srgbClr val="FFFFFF"/>
                </a:solidFill>
                <a:latin typeface="Arial Black" panose="020B0A04020102020204" pitchFamily="34" charset="0"/>
              </a:rPr>
              <a:t>Tipp</a:t>
            </a:r>
            <a:br>
              <a:rPr lang="en-US" sz="4400">
                <a:solidFill>
                  <a:srgbClr val="FFFFFF"/>
                </a:solidFill>
                <a:latin typeface="Arial Black" panose="020B0A04020102020204" pitchFamily="34" charset="0"/>
              </a:rPr>
            </a:br>
            <a:r>
              <a:rPr lang="en-US" sz="9600">
                <a:solidFill>
                  <a:srgbClr val="FFFFFF"/>
                </a:solidFill>
                <a:latin typeface="Arial Black" panose="020B0A04020102020204" pitchFamily="34" charset="0"/>
              </a:rPr>
              <a:t>2</a:t>
            </a:r>
            <a:endParaRPr lang="de-DE" sz="9600"/>
          </a:p>
        </p:txBody>
      </p:sp>
      <p:sp>
        <p:nvSpPr>
          <p:cNvPr id="6" name="Textfeld 5">
            <a:extLst>
              <a:ext uri="{FF2B5EF4-FFF2-40B4-BE49-F238E27FC236}">
                <a16:creationId xmlns:a16="http://schemas.microsoft.com/office/drawing/2014/main" id="{391357CC-D214-4322-97E6-47DE26CA9B82}"/>
              </a:ext>
            </a:extLst>
          </p:cNvPr>
          <p:cNvSpPr txBox="1"/>
          <p:nvPr/>
        </p:nvSpPr>
        <p:spPr>
          <a:xfrm>
            <a:off x="3925057" y="5728509"/>
            <a:ext cx="7875297" cy="769441"/>
          </a:xfrm>
          <a:prstGeom prst="rect">
            <a:avLst/>
          </a:prstGeom>
          <a:noFill/>
        </p:spPr>
        <p:txBody>
          <a:bodyPr wrap="none" rtlCol="0">
            <a:spAutoFit/>
          </a:bodyPr>
          <a:lstStyle/>
          <a:p>
            <a:r>
              <a:rPr lang="de-DE" sz="4400">
                <a:latin typeface="Arial Black" panose="020B0A04020102020204" pitchFamily="34" charset="0"/>
              </a:rPr>
              <a:t>Sprich wie mit </a:t>
            </a:r>
            <a:r>
              <a:rPr lang="de-DE" sz="4400">
                <a:solidFill>
                  <a:srgbClr val="00B0F0"/>
                </a:solidFill>
                <a:latin typeface="Arial Black" panose="020B0A04020102020204" pitchFamily="34" charset="0"/>
              </a:rPr>
              <a:t>Freunden!</a:t>
            </a:r>
          </a:p>
        </p:txBody>
      </p:sp>
    </p:spTree>
    <p:extLst>
      <p:ext uri="{BB962C8B-B14F-4D97-AF65-F5344CB8AC3E}">
        <p14:creationId xmlns:p14="http://schemas.microsoft.com/office/powerpoint/2010/main" val="1818481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nhaltsplatzhalter 6">
            <a:extLst>
              <a:ext uri="{FF2B5EF4-FFF2-40B4-BE49-F238E27FC236}">
                <a16:creationId xmlns:a16="http://schemas.microsoft.com/office/drawing/2014/main" id="{6F4B51D6-5BCD-44A5-BC9D-2040122CA142}"/>
              </a:ext>
            </a:extLst>
          </p:cNvPr>
          <p:cNvPicPr>
            <a:picLocks noChangeAspect="1"/>
          </p:cNvPicPr>
          <p:nvPr/>
        </p:nvPicPr>
        <p:blipFill rotWithShape="1">
          <a:blip r:embed="rId2">
            <a:alphaModFix amt="35000"/>
          </a:blip>
          <a:srcRect t="3419" b="428"/>
          <a:stretch/>
        </p:blipFill>
        <p:spPr>
          <a:xfrm>
            <a:off x="-77118" y="-1"/>
            <a:ext cx="12269118" cy="6858001"/>
          </a:xfrm>
          <a:prstGeom prst="rect">
            <a:avLst/>
          </a:prstGeom>
        </p:spPr>
      </p:pic>
      <p:sp>
        <p:nvSpPr>
          <p:cNvPr id="4" name="Rectangle 1">
            <a:extLst>
              <a:ext uri="{FF2B5EF4-FFF2-40B4-BE49-F238E27FC236}">
                <a16:creationId xmlns:a16="http://schemas.microsoft.com/office/drawing/2014/main" id="{FDB25218-D4EE-412C-9A06-B6C2D0FBE9D7}"/>
              </a:ext>
            </a:extLst>
          </p:cNvPr>
          <p:cNvSpPr>
            <a:spLocks noGrp="1" noChangeArrowheads="1"/>
          </p:cNvSpPr>
          <p:nvPr>
            <p:ph idx="4294967295"/>
          </p:nvPr>
        </p:nvSpPr>
        <p:spPr bwMode="auto">
          <a:xfrm>
            <a:off x="705080" y="2427288"/>
            <a:ext cx="10767783" cy="3973512"/>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anchorCtr="0" compatLnSpc="1">
            <a:prstTxWarp prst="textNoShape">
              <a:avLst/>
            </a:prstTxWarp>
            <a:norm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indent="0">
              <a:spcAft>
                <a:spcPts val="600"/>
              </a:spcAft>
              <a:buNone/>
            </a:pPr>
            <a:r>
              <a:rPr lang="de-DE" altLang="de-DE" sz="4800">
                <a:cs typeface="Arial" panose="020B0604020202020204" pitchFamily="34" charset="0"/>
              </a:rPr>
              <a:t>Sei freundlich, fröhlich, </a:t>
            </a:r>
            <a:r>
              <a:rPr lang="de-DE" altLang="de-DE" sz="4800" b="1">
                <a:solidFill>
                  <a:schemeClr val="accent1">
                    <a:lumMod val="60000"/>
                    <a:lumOff val="40000"/>
                  </a:schemeClr>
                </a:solidFill>
                <a:cs typeface="Arial" panose="020B0604020202020204" pitchFamily="34" charset="0"/>
              </a:rPr>
              <a:t>unterstützend</a:t>
            </a:r>
            <a:r>
              <a:rPr lang="de-DE" altLang="de-DE" sz="4800">
                <a:cs typeface="Arial" panose="020B0604020202020204" pitchFamily="34" charset="0"/>
              </a:rPr>
              <a:t>.</a:t>
            </a:r>
          </a:p>
          <a:p>
            <a:pPr marL="0" indent="0">
              <a:spcAft>
                <a:spcPts val="600"/>
              </a:spcAft>
              <a:buNone/>
            </a:pPr>
            <a:r>
              <a:rPr kumimoji="0" lang="de-DE" altLang="de-DE" sz="4800" b="0" i="0" u="none" strike="noStrike" cap="none" normalizeH="0" baseline="0">
                <a:ln>
                  <a:noFill/>
                </a:ln>
                <a:solidFill>
                  <a:schemeClr val="accent4">
                    <a:lumMod val="60000"/>
                    <a:lumOff val="40000"/>
                  </a:schemeClr>
                </a:solidFill>
                <a:effectLst/>
                <a:latin typeface="Arial Black" panose="020B0A04020102020204" pitchFamily="34" charset="0"/>
                <a:cs typeface="Arial" panose="020B0604020202020204" pitchFamily="34" charset="0"/>
              </a:rPr>
              <a:t>Höre zu.</a:t>
            </a:r>
          </a:p>
          <a:p>
            <a:pPr marL="0" indent="0">
              <a:spcAft>
                <a:spcPts val="600"/>
              </a:spcAft>
              <a:buNone/>
            </a:pPr>
            <a:r>
              <a:rPr kumimoji="0" lang="de-DE" altLang="de-DE" sz="4800" b="0" i="0" u="none" strike="noStrike" cap="none" normalizeH="0" baseline="0">
                <a:ln>
                  <a:noFill/>
                </a:ln>
                <a:effectLst/>
                <a:latin typeface="Arial" panose="020B0604020202020204" pitchFamily="34" charset="0"/>
                <a:cs typeface="Arial" panose="020B0604020202020204" pitchFamily="34" charset="0"/>
              </a:rPr>
              <a:t>Spiele Dich nicht in den Vordergrund.</a:t>
            </a:r>
          </a:p>
          <a:p>
            <a:pPr marL="0" indent="0">
              <a:spcAft>
                <a:spcPts val="600"/>
              </a:spcAft>
              <a:buNone/>
            </a:pPr>
            <a:r>
              <a:rPr lang="de-DE" altLang="de-DE" sz="4800">
                <a:cs typeface="Arial" panose="020B0604020202020204" pitchFamily="34" charset="0"/>
              </a:rPr>
              <a:t>Sei </a:t>
            </a:r>
            <a:r>
              <a:rPr lang="de-DE" altLang="de-DE" sz="4800" b="1">
                <a:solidFill>
                  <a:schemeClr val="accent2">
                    <a:lumMod val="75000"/>
                  </a:schemeClr>
                </a:solidFill>
                <a:cs typeface="Arial" panose="020B0604020202020204" pitchFamily="34" charset="0"/>
              </a:rPr>
              <a:t>ausgleichend</a:t>
            </a:r>
            <a:r>
              <a:rPr lang="de-DE" altLang="de-DE" sz="4800">
                <a:cs typeface="Arial" panose="020B0604020202020204" pitchFamily="34" charset="0"/>
              </a:rPr>
              <a:t> und moderierend.</a:t>
            </a:r>
          </a:p>
          <a:p>
            <a:pPr marL="0" indent="0">
              <a:spcAft>
                <a:spcPts val="600"/>
              </a:spcAft>
              <a:buNone/>
            </a:pPr>
            <a:r>
              <a:rPr kumimoji="0" lang="de-DE" altLang="de-DE" sz="4800" b="0" i="0" u="none" strike="noStrike" cap="none" normalizeH="0" baseline="0">
                <a:ln>
                  <a:noFill/>
                </a:ln>
                <a:effectLst/>
                <a:latin typeface="Arial" panose="020B0604020202020204" pitchFamily="34" charset="0"/>
                <a:cs typeface="Arial" panose="020B0604020202020204" pitchFamily="34" charset="0"/>
              </a:rPr>
              <a:t>Betrachte</a:t>
            </a:r>
            <a:r>
              <a:rPr lang="de-DE" altLang="de-DE" sz="4800">
                <a:cs typeface="Arial" panose="020B0604020202020204" pitchFamily="34" charset="0"/>
              </a:rPr>
              <a:t> Follower als Deine </a:t>
            </a:r>
            <a:r>
              <a:rPr lang="de-DE" altLang="de-DE" sz="4800" b="1">
                <a:solidFill>
                  <a:srgbClr val="00B050"/>
                </a:solidFill>
                <a:cs typeface="Arial" panose="020B0604020202020204" pitchFamily="34" charset="0"/>
              </a:rPr>
              <a:t>Freunde.</a:t>
            </a:r>
            <a:endParaRPr kumimoji="0" lang="de-DE" altLang="de-DE" sz="4800" b="1" i="0" u="none" strike="noStrike" cap="none" normalizeH="0" baseline="0">
              <a:ln>
                <a:noFill/>
              </a:ln>
              <a:solidFill>
                <a:srgbClr val="00B050"/>
              </a:solidFill>
              <a:effectLst/>
              <a:cs typeface="Arial" panose="020B0604020202020204" pitchFamily="34" charset="0"/>
            </a:endParaRPr>
          </a:p>
        </p:txBody>
      </p:sp>
    </p:spTree>
    <p:extLst>
      <p:ext uri="{BB962C8B-B14F-4D97-AF65-F5344CB8AC3E}">
        <p14:creationId xmlns:p14="http://schemas.microsoft.com/office/powerpoint/2010/main" val="22745619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8832D7F-730A-4D81-A4BC-BF99F88F2C2E}"/>
              </a:ext>
            </a:extLst>
          </p:cNvPr>
          <p:cNvSpPr>
            <a:spLocks noGrp="1"/>
          </p:cNvSpPr>
          <p:nvPr>
            <p:ph type="title"/>
          </p:nvPr>
        </p:nvSpPr>
        <p:spPr bwMode="auto">
          <a:xfrm>
            <a:off x="838200" y="365125"/>
            <a:ext cx="10515600" cy="1325563"/>
          </a:xfrm>
          <a:prstGeom prst="rect">
            <a:avLst/>
          </a:prstGeom>
          <a:noFill/>
          <a:ln>
            <a:noFill/>
          </a:ln>
        </p:spPr>
        <p:txBody>
          <a:bodyPr wrap="square" anchor="ctr">
            <a:normAutofit/>
          </a:bodyPr>
          <a:lstStyle/>
          <a:p>
            <a:r>
              <a:rPr lang="de-DE" dirty="0"/>
              <a:t>Vereinfachen.</a:t>
            </a:r>
          </a:p>
        </p:txBody>
      </p:sp>
      <p:pic>
        <p:nvPicPr>
          <p:cNvPr id="5" name="Grafik 4" descr="Ein Bild, das Person, Mann, stehend, Foto enthält.&#10;&#10;Automatisch generierte Beschreibung">
            <a:extLst>
              <a:ext uri="{FF2B5EF4-FFF2-40B4-BE49-F238E27FC236}">
                <a16:creationId xmlns:a16="http://schemas.microsoft.com/office/drawing/2014/main" id="{7CA82E25-F543-434F-B434-4680F4E4DC7C}"/>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1163" b="12928"/>
          <a:stretch/>
        </p:blipFill>
        <p:spPr>
          <a:xfrm>
            <a:off x="992127" y="1825624"/>
            <a:ext cx="4639054" cy="3895725"/>
          </a:xfrm>
          <a:prstGeom prst="rect">
            <a:avLst/>
          </a:prstGeom>
          <a:noFill/>
        </p:spPr>
      </p:pic>
      <p:sp>
        <p:nvSpPr>
          <p:cNvPr id="3" name="Inhaltsplatzhalter 2">
            <a:extLst>
              <a:ext uri="{FF2B5EF4-FFF2-40B4-BE49-F238E27FC236}">
                <a16:creationId xmlns:a16="http://schemas.microsoft.com/office/drawing/2014/main" id="{72B67AEA-6C74-491F-9589-837B13C2214E}"/>
              </a:ext>
            </a:extLst>
          </p:cNvPr>
          <p:cNvSpPr>
            <a:spLocks noGrp="1"/>
          </p:cNvSpPr>
          <p:nvPr>
            <p:ph sz="half" idx="2"/>
          </p:nvPr>
        </p:nvSpPr>
        <p:spPr bwMode="auto">
          <a:xfrm>
            <a:off x="6172200" y="1825625"/>
            <a:ext cx="5181600" cy="4351338"/>
          </a:xfrm>
          <a:prstGeom prst="rect">
            <a:avLst/>
          </a:prstGeom>
          <a:noFill/>
          <a:ln>
            <a:noFill/>
          </a:ln>
        </p:spPr>
        <p:txBody>
          <a:bodyPr wrap="square" anchor="ctr" anchorCtr="1">
            <a:normAutofit/>
          </a:bodyPr>
          <a:lstStyle/>
          <a:p>
            <a:pPr marL="0" indent="0">
              <a:buNone/>
            </a:pPr>
            <a:r>
              <a:rPr lang="de-DE" sz="3200" b="1" dirty="0"/>
              <a:t>„</a:t>
            </a:r>
            <a:r>
              <a:rPr lang="de-DE" sz="3200" b="1" dirty="0" err="1"/>
              <a:t>If</a:t>
            </a:r>
            <a:r>
              <a:rPr lang="de-DE" sz="3200" b="1" dirty="0"/>
              <a:t> </a:t>
            </a:r>
            <a:r>
              <a:rPr lang="de-DE" sz="3200" b="1" dirty="0" err="1"/>
              <a:t>you</a:t>
            </a:r>
            <a:r>
              <a:rPr lang="de-DE" sz="3200" b="1" dirty="0"/>
              <a:t> </a:t>
            </a:r>
            <a:r>
              <a:rPr lang="de-DE" sz="3200" b="1" dirty="0" err="1"/>
              <a:t>can‘t</a:t>
            </a:r>
            <a:r>
              <a:rPr lang="de-DE" sz="3200" b="1" dirty="0"/>
              <a:t> </a:t>
            </a:r>
            <a:r>
              <a:rPr lang="de-DE" sz="3200" b="1" dirty="0" err="1"/>
              <a:t>explain</a:t>
            </a:r>
            <a:r>
              <a:rPr lang="de-DE" sz="3200" b="1" dirty="0"/>
              <a:t> </a:t>
            </a:r>
            <a:r>
              <a:rPr lang="de-DE" sz="3200" b="1" dirty="0" err="1"/>
              <a:t>it</a:t>
            </a:r>
            <a:r>
              <a:rPr lang="de-DE" sz="3200" b="1" dirty="0"/>
              <a:t> </a:t>
            </a:r>
            <a:r>
              <a:rPr lang="de-DE" sz="3200" b="1" dirty="0" err="1"/>
              <a:t>simply</a:t>
            </a:r>
            <a:r>
              <a:rPr lang="de-DE" sz="3200" b="1" dirty="0"/>
              <a:t>, </a:t>
            </a:r>
            <a:r>
              <a:rPr lang="de-DE" sz="3200" b="1" dirty="0" err="1"/>
              <a:t>you</a:t>
            </a:r>
            <a:r>
              <a:rPr lang="de-DE" sz="3200" b="1" dirty="0"/>
              <a:t> </a:t>
            </a:r>
            <a:r>
              <a:rPr lang="de-DE" sz="3200" b="1" dirty="0" err="1"/>
              <a:t>don‘t</a:t>
            </a:r>
            <a:r>
              <a:rPr lang="de-DE" sz="3200" b="1" dirty="0"/>
              <a:t> </a:t>
            </a:r>
            <a:r>
              <a:rPr lang="de-DE" sz="3200" b="1" dirty="0" err="1"/>
              <a:t>understand</a:t>
            </a:r>
            <a:r>
              <a:rPr lang="de-DE" sz="3200" b="1" dirty="0"/>
              <a:t> </a:t>
            </a:r>
            <a:r>
              <a:rPr lang="de-DE" sz="3200" b="1" dirty="0" err="1"/>
              <a:t>it</a:t>
            </a:r>
            <a:r>
              <a:rPr lang="de-DE" sz="3200" b="1" dirty="0"/>
              <a:t> </a:t>
            </a:r>
            <a:br>
              <a:rPr lang="de-DE" sz="3200" b="1" dirty="0"/>
            </a:br>
            <a:r>
              <a:rPr lang="de-DE" sz="3200" b="1" dirty="0" err="1"/>
              <a:t>well</a:t>
            </a:r>
            <a:r>
              <a:rPr lang="de-DE" sz="3200" b="1" dirty="0"/>
              <a:t> </a:t>
            </a:r>
            <a:r>
              <a:rPr lang="de-DE" sz="3200" b="1" dirty="0" err="1"/>
              <a:t>enough</a:t>
            </a:r>
            <a:r>
              <a:rPr lang="de-DE" sz="3200" b="1" dirty="0"/>
              <a:t>!“</a:t>
            </a:r>
          </a:p>
          <a:p>
            <a:pPr marL="0" indent="0">
              <a:buNone/>
            </a:pPr>
            <a:endParaRPr lang="de-DE" b="1" dirty="0"/>
          </a:p>
          <a:p>
            <a:pPr marL="0" indent="0">
              <a:buNone/>
            </a:pPr>
            <a:r>
              <a:rPr lang="de-DE" dirty="0"/>
              <a:t>Albert Einstein</a:t>
            </a:r>
          </a:p>
        </p:txBody>
      </p:sp>
      <p:sp>
        <p:nvSpPr>
          <p:cNvPr id="6" name="Textfeld 5">
            <a:extLst>
              <a:ext uri="{FF2B5EF4-FFF2-40B4-BE49-F238E27FC236}">
                <a16:creationId xmlns:a16="http://schemas.microsoft.com/office/drawing/2014/main" id="{4A6E96EF-1C9C-4330-B071-16A2874874CC}"/>
              </a:ext>
            </a:extLst>
          </p:cNvPr>
          <p:cNvSpPr txBox="1"/>
          <p:nvPr/>
        </p:nvSpPr>
        <p:spPr>
          <a:xfrm>
            <a:off x="11192000" y="6870700"/>
            <a:ext cx="1000000" cy="923330"/>
          </a:xfrm>
          <a:prstGeom prst="rect">
            <a:avLst/>
          </a:prstGeom>
          <a:noFill/>
        </p:spPr>
        <p:txBody>
          <a:bodyPr wrap="square" rtlCol="0">
            <a:normAutofit/>
          </a:bodyPr>
          <a:lstStyle/>
          <a:p>
            <a:pPr algn="ctr">
              <a:lnSpc>
                <a:spcPct val="90000"/>
              </a:lnSpc>
              <a:spcAft>
                <a:spcPts val="600"/>
              </a:spcAft>
            </a:pPr>
            <a:r>
              <a:rPr lang="de-DE" sz="800">
                <a:solidFill>
                  <a:srgbClr val="FFFFFF"/>
                </a:solidFill>
                <a:latin typeface="+mn-lt"/>
              </a:rPr>
              <a:t>"</a:t>
            </a:r>
            <a:r>
              <a:rPr lang="de-DE" sz="800">
                <a:solidFill>
                  <a:srgbClr val="FFFFFF"/>
                </a:solidFill>
                <a:latin typeface="+mn-lt"/>
                <a:hlinkClick r:id="rId3" tooltip="http://cecimath.wikidot.com/albert-einstein">
                  <a:extLst>
                    <a:ext uri="{A12FA001-AC4F-418D-AE19-62706E023703}">
                      <ahyp:hlinkClr xmlns:ahyp="http://schemas.microsoft.com/office/drawing/2018/hyperlinkcolor" val="tx"/>
                    </a:ext>
                  </a:extLst>
                </a:hlinkClick>
              </a:rPr>
              <a:t>Dieses Foto</a:t>
            </a:r>
            <a:r>
              <a:rPr lang="de-DE" sz="800">
                <a:solidFill>
                  <a:srgbClr val="FFFFFF"/>
                </a:solidFill>
                <a:latin typeface="+mn-lt"/>
              </a:rPr>
              <a:t>" von Unbekannter Autor ist lizenziert gemäß </a:t>
            </a:r>
            <a:r>
              <a:rPr lang="de-DE" sz="800">
                <a:solidFill>
                  <a:srgbClr val="FFFFFF"/>
                </a:solidFill>
                <a:latin typeface="+mn-lt"/>
                <a:hlinkClick r:id="rId4" tooltip="https://creativecommons.org/licenses/by-sa/3.0/">
                  <a:extLst>
                    <a:ext uri="{A12FA001-AC4F-418D-AE19-62706E023703}">
                      <ahyp:hlinkClr xmlns:ahyp="http://schemas.microsoft.com/office/drawing/2018/hyperlinkcolor" val="tx"/>
                    </a:ext>
                  </a:extLst>
                </a:hlinkClick>
              </a:rPr>
              <a:t>CC BY-SA</a:t>
            </a:r>
            <a:endParaRPr lang="de-DE" sz="800">
              <a:solidFill>
                <a:srgbClr val="FFFFFF"/>
              </a:solidFill>
              <a:latin typeface="+mn-lt"/>
            </a:endParaRPr>
          </a:p>
        </p:txBody>
      </p:sp>
      <p:sp>
        <p:nvSpPr>
          <p:cNvPr id="4" name="Fußzeilenplatzhalter 3">
            <a:extLst>
              <a:ext uri="{FF2B5EF4-FFF2-40B4-BE49-F238E27FC236}">
                <a16:creationId xmlns:a16="http://schemas.microsoft.com/office/drawing/2014/main" id="{570F90C2-58DF-4EE7-A4ED-31D61E1118C2}"/>
              </a:ext>
            </a:extLst>
          </p:cNvPr>
          <p:cNvSpPr>
            <a:spLocks noGrp="1"/>
          </p:cNvSpPr>
          <p:nvPr>
            <p:ph type="ftr" sz="quarter" idx="11"/>
          </p:nvPr>
        </p:nvSpPr>
        <p:spPr/>
        <p:txBody>
          <a:bodyPr/>
          <a:lstStyle/>
          <a:p>
            <a:pPr algn="l"/>
            <a:r>
              <a:rPr lang="de-DE"/>
              <a:t>Digital Enthusiast Harald Ille</a:t>
            </a:r>
            <a:endParaRPr lang="de-DE" dirty="0"/>
          </a:p>
        </p:txBody>
      </p:sp>
      <p:sp>
        <p:nvSpPr>
          <p:cNvPr id="7" name="Foliennummernplatzhalter 6">
            <a:extLst>
              <a:ext uri="{FF2B5EF4-FFF2-40B4-BE49-F238E27FC236}">
                <a16:creationId xmlns:a16="http://schemas.microsoft.com/office/drawing/2014/main" id="{8670D94B-95B9-4897-B318-8E10D778EB1C}"/>
              </a:ext>
            </a:extLst>
          </p:cNvPr>
          <p:cNvSpPr>
            <a:spLocks noGrp="1"/>
          </p:cNvSpPr>
          <p:nvPr>
            <p:ph type="sldNum" sz="quarter" idx="12"/>
          </p:nvPr>
        </p:nvSpPr>
        <p:spPr/>
        <p:txBody>
          <a:bodyPr/>
          <a:lstStyle/>
          <a:p>
            <a:fld id="{BAFF30EA-0E8F-4029-98E4-BCB635AEA523}" type="slidenum">
              <a:rPr lang="de-DE" smtClean="0"/>
              <a:pPr/>
              <a:t>3</a:t>
            </a:fld>
            <a:endParaRPr lang="de-DE" dirty="0"/>
          </a:p>
        </p:txBody>
      </p:sp>
    </p:spTree>
    <p:extLst>
      <p:ext uri="{BB962C8B-B14F-4D97-AF65-F5344CB8AC3E}">
        <p14:creationId xmlns:p14="http://schemas.microsoft.com/office/powerpoint/2010/main" val="21818036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nhaltsplatzhalter 6">
            <a:extLst>
              <a:ext uri="{FF2B5EF4-FFF2-40B4-BE49-F238E27FC236}">
                <a16:creationId xmlns:a16="http://schemas.microsoft.com/office/drawing/2014/main" id="{7499ED6B-3CFD-4508-894B-2D929DBB2A8A}"/>
              </a:ext>
            </a:extLst>
          </p:cNvPr>
          <p:cNvPicPr>
            <a:picLocks noChangeAspect="1"/>
          </p:cNvPicPr>
          <p:nvPr/>
        </p:nvPicPr>
        <p:blipFill rotWithShape="1">
          <a:blip r:embed="rId2">
            <a:alphaModFix amt="35000"/>
          </a:blip>
          <a:srcRect t="3419" b="428"/>
          <a:stretch/>
        </p:blipFill>
        <p:spPr>
          <a:xfrm>
            <a:off x="20" y="10"/>
            <a:ext cx="12191980" cy="6857990"/>
          </a:xfrm>
          <a:prstGeom prst="rect">
            <a:avLst/>
          </a:prstGeom>
        </p:spPr>
      </p:pic>
      <p:sp>
        <p:nvSpPr>
          <p:cNvPr id="4" name="Rectangle 1">
            <a:extLst>
              <a:ext uri="{FF2B5EF4-FFF2-40B4-BE49-F238E27FC236}">
                <a16:creationId xmlns:a16="http://schemas.microsoft.com/office/drawing/2014/main" id="{FDB25218-D4EE-412C-9A06-B6C2D0FBE9D7}"/>
              </a:ext>
            </a:extLst>
          </p:cNvPr>
          <p:cNvSpPr>
            <a:spLocks noGrp="1" noChangeArrowheads="1"/>
          </p:cNvSpPr>
          <p:nvPr>
            <p:ph idx="4294967295"/>
          </p:nvPr>
        </p:nvSpPr>
        <p:spPr bwMode="auto">
          <a:xfrm>
            <a:off x="0" y="0"/>
            <a:ext cx="12192000" cy="68580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anchor="ctr" anchorCtr="1" compatLnSpc="1">
            <a:prstTxWarp prst="textNoShape">
              <a:avLst/>
            </a:prstTxWarp>
            <a:norm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indent="0">
              <a:spcAft>
                <a:spcPts val="600"/>
              </a:spcAft>
              <a:buNone/>
            </a:pPr>
            <a:r>
              <a:rPr kumimoji="0" lang="de-DE" altLang="de-DE" sz="6600" b="0" i="0" u="none" strike="noStrike" cap="none" normalizeH="0" baseline="0">
                <a:ln>
                  <a:noFill/>
                </a:ln>
                <a:effectLst/>
                <a:latin typeface="Arial Black" panose="020B0A04020102020204" pitchFamily="34" charset="0"/>
                <a:cs typeface="Arial" panose="020B0604020202020204" pitchFamily="34" charset="0"/>
              </a:rPr>
              <a:t>Sei ein Freund.</a:t>
            </a:r>
            <a:endParaRPr kumimoji="0" lang="de-DE" altLang="de-DE" sz="6600" b="0" i="0" u="none" strike="noStrike" cap="none" normalizeH="0" baseline="0">
              <a:ln>
                <a:noFill/>
              </a:ln>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014200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 name="Inhaltsplatzhalter 6">
            <a:extLst>
              <a:ext uri="{FF2B5EF4-FFF2-40B4-BE49-F238E27FC236}">
                <a16:creationId xmlns:a16="http://schemas.microsoft.com/office/drawing/2014/main" id="{E78527E0-7007-42FF-999A-229BC068ECC7}"/>
              </a:ext>
            </a:extLst>
          </p:cNvPr>
          <p:cNvPicPr>
            <a:picLocks noGrp="1" noChangeAspect="1"/>
          </p:cNvPicPr>
          <p:nvPr>
            <p:ph idx="1"/>
          </p:nvPr>
        </p:nvPicPr>
        <p:blipFill rotWithShape="1">
          <a:blip r:embed="rId2"/>
          <a:srcRect t="3419" b="428"/>
          <a:stretch/>
        </p:blipFill>
        <p:spPr>
          <a:xfrm>
            <a:off x="0" y="61"/>
            <a:ext cx="12192000" cy="6857939"/>
          </a:xfrm>
          <a:prstGeom prst="rect">
            <a:avLst/>
          </a:prstGeom>
        </p:spPr>
      </p:pic>
      <p:sp>
        <p:nvSpPr>
          <p:cNvPr id="9" name="Ellipse 8">
            <a:extLst>
              <a:ext uri="{FF2B5EF4-FFF2-40B4-BE49-F238E27FC236}">
                <a16:creationId xmlns:a16="http://schemas.microsoft.com/office/drawing/2014/main" id="{C5CD31F4-46FF-49DF-9418-0B08DB985D9E}"/>
              </a:ext>
            </a:extLst>
          </p:cNvPr>
          <p:cNvSpPr/>
          <p:nvPr/>
        </p:nvSpPr>
        <p:spPr>
          <a:xfrm>
            <a:off x="212649" y="3002017"/>
            <a:ext cx="3795823" cy="3806456"/>
          </a:xfrm>
          <a:prstGeom prst="ellipse">
            <a:avLst/>
          </a:prstGeom>
          <a:solidFill>
            <a:schemeClr val="accent1">
              <a:alpha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Textfeld 10">
            <a:extLst>
              <a:ext uri="{FF2B5EF4-FFF2-40B4-BE49-F238E27FC236}">
                <a16:creationId xmlns:a16="http://schemas.microsoft.com/office/drawing/2014/main" id="{3FEF8DA8-354A-4B72-810B-245FD188AF67}"/>
              </a:ext>
            </a:extLst>
          </p:cNvPr>
          <p:cNvSpPr txBox="1"/>
          <p:nvPr/>
        </p:nvSpPr>
        <p:spPr>
          <a:xfrm>
            <a:off x="499727" y="3843416"/>
            <a:ext cx="3221665" cy="2246769"/>
          </a:xfrm>
          <a:prstGeom prst="rect">
            <a:avLst/>
          </a:prstGeom>
          <a:noFill/>
        </p:spPr>
        <p:txBody>
          <a:bodyPr wrap="square" rtlCol="0">
            <a:spAutoFit/>
          </a:bodyPr>
          <a:lstStyle/>
          <a:p>
            <a:pPr algn="ctr"/>
            <a:r>
              <a:rPr lang="en-US" sz="4400">
                <a:solidFill>
                  <a:srgbClr val="FFFFFF"/>
                </a:solidFill>
                <a:latin typeface="Arial Black" panose="020B0A04020102020204" pitchFamily="34" charset="0"/>
              </a:rPr>
              <a:t>Tipp</a:t>
            </a:r>
            <a:br>
              <a:rPr lang="en-US" sz="4400">
                <a:solidFill>
                  <a:srgbClr val="FFFFFF"/>
                </a:solidFill>
                <a:latin typeface="Arial Black" panose="020B0A04020102020204" pitchFamily="34" charset="0"/>
              </a:rPr>
            </a:br>
            <a:r>
              <a:rPr lang="en-US" sz="9600">
                <a:solidFill>
                  <a:srgbClr val="FFFFFF"/>
                </a:solidFill>
                <a:latin typeface="Arial Black" panose="020B0A04020102020204" pitchFamily="34" charset="0"/>
              </a:rPr>
              <a:t>3</a:t>
            </a:r>
            <a:endParaRPr lang="de-DE" sz="9600"/>
          </a:p>
        </p:txBody>
      </p:sp>
      <p:sp>
        <p:nvSpPr>
          <p:cNvPr id="6" name="Textfeld 5">
            <a:extLst>
              <a:ext uri="{FF2B5EF4-FFF2-40B4-BE49-F238E27FC236}">
                <a16:creationId xmlns:a16="http://schemas.microsoft.com/office/drawing/2014/main" id="{391357CC-D214-4322-97E6-47DE26CA9B82}"/>
              </a:ext>
            </a:extLst>
          </p:cNvPr>
          <p:cNvSpPr txBox="1"/>
          <p:nvPr/>
        </p:nvSpPr>
        <p:spPr>
          <a:xfrm>
            <a:off x="4176025" y="5562300"/>
            <a:ext cx="6506909" cy="769441"/>
          </a:xfrm>
          <a:prstGeom prst="rect">
            <a:avLst/>
          </a:prstGeom>
          <a:noFill/>
        </p:spPr>
        <p:txBody>
          <a:bodyPr wrap="none" rtlCol="0">
            <a:spAutoFit/>
          </a:bodyPr>
          <a:lstStyle/>
          <a:p>
            <a:r>
              <a:rPr lang="de-DE" sz="4400">
                <a:latin typeface="Arial Black" panose="020B0A04020102020204" pitchFamily="34" charset="0"/>
              </a:rPr>
              <a:t>Biete Deine </a:t>
            </a:r>
            <a:r>
              <a:rPr lang="de-DE" sz="4400">
                <a:solidFill>
                  <a:srgbClr val="00B0F0"/>
                </a:solidFill>
                <a:latin typeface="Arial Black" panose="020B0A04020102020204" pitchFamily="34" charset="0"/>
              </a:rPr>
              <a:t>Hilfe</a:t>
            </a:r>
            <a:r>
              <a:rPr lang="de-DE" sz="4400">
                <a:latin typeface="Arial Black" panose="020B0A04020102020204" pitchFamily="34" charset="0"/>
              </a:rPr>
              <a:t> an!</a:t>
            </a:r>
          </a:p>
        </p:txBody>
      </p:sp>
    </p:spTree>
    <p:extLst>
      <p:ext uri="{BB962C8B-B14F-4D97-AF65-F5344CB8AC3E}">
        <p14:creationId xmlns:p14="http://schemas.microsoft.com/office/powerpoint/2010/main" val="36190672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nhaltsplatzhalter 6">
            <a:extLst>
              <a:ext uri="{FF2B5EF4-FFF2-40B4-BE49-F238E27FC236}">
                <a16:creationId xmlns:a16="http://schemas.microsoft.com/office/drawing/2014/main" id="{1A4E3891-DE78-4BCA-8EC4-A96ADC2012B2}"/>
              </a:ext>
            </a:extLst>
          </p:cNvPr>
          <p:cNvPicPr>
            <a:picLocks noChangeAspect="1"/>
          </p:cNvPicPr>
          <p:nvPr/>
        </p:nvPicPr>
        <p:blipFill rotWithShape="1">
          <a:blip r:embed="rId2">
            <a:alphaModFix amt="35000"/>
          </a:blip>
          <a:srcRect t="3419" b="428"/>
          <a:stretch/>
        </p:blipFill>
        <p:spPr>
          <a:xfrm>
            <a:off x="-138545" y="10"/>
            <a:ext cx="12330545" cy="6857990"/>
          </a:xfrm>
          <a:prstGeom prst="rect">
            <a:avLst/>
          </a:prstGeom>
        </p:spPr>
      </p:pic>
      <p:sp>
        <p:nvSpPr>
          <p:cNvPr id="4" name="Rectangle 1">
            <a:extLst>
              <a:ext uri="{FF2B5EF4-FFF2-40B4-BE49-F238E27FC236}">
                <a16:creationId xmlns:a16="http://schemas.microsoft.com/office/drawing/2014/main" id="{FDB25218-D4EE-412C-9A06-B6C2D0FBE9D7}"/>
              </a:ext>
            </a:extLst>
          </p:cNvPr>
          <p:cNvSpPr>
            <a:spLocks noGrp="1" noChangeArrowheads="1"/>
          </p:cNvSpPr>
          <p:nvPr>
            <p:ph idx="4294967295"/>
          </p:nvPr>
        </p:nvSpPr>
        <p:spPr bwMode="auto">
          <a:xfrm>
            <a:off x="471055" y="2427288"/>
            <a:ext cx="11001808" cy="3973512"/>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anchorCtr="0" compatLnSpc="1">
            <a:prstTxWarp prst="textNoShape">
              <a:avLst/>
            </a:prstTxWarp>
            <a:norm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indent="0">
              <a:spcAft>
                <a:spcPts val="600"/>
              </a:spcAft>
              <a:buNone/>
            </a:pPr>
            <a:r>
              <a:rPr lang="de-DE" altLang="de-DE" sz="4800">
                <a:cs typeface="Arial" panose="020B0604020202020204" pitchFamily="34" charset="0"/>
              </a:rPr>
              <a:t>Freunde helfen sich gegenseitig. </a:t>
            </a:r>
          </a:p>
          <a:p>
            <a:pPr marL="0" indent="0">
              <a:spcAft>
                <a:spcPts val="600"/>
              </a:spcAft>
              <a:buNone/>
            </a:pPr>
            <a:r>
              <a:rPr kumimoji="0" lang="de-DE" altLang="de-DE" sz="4800" b="0" i="0" u="none" strike="noStrike" cap="none" normalizeH="0" baseline="0">
                <a:ln>
                  <a:noFill/>
                </a:ln>
                <a:solidFill>
                  <a:schemeClr val="accent2">
                    <a:lumMod val="75000"/>
                  </a:schemeClr>
                </a:solidFill>
                <a:effectLst/>
                <a:latin typeface="Arial Black" panose="020B0A04020102020204" pitchFamily="34" charset="0"/>
                <a:cs typeface="Arial" panose="020B0604020202020204" pitchFamily="34" charset="0"/>
              </a:rPr>
              <a:t>Höre zu.</a:t>
            </a:r>
          </a:p>
          <a:p>
            <a:pPr marL="0" indent="0">
              <a:spcAft>
                <a:spcPts val="600"/>
              </a:spcAft>
              <a:buNone/>
            </a:pPr>
            <a:r>
              <a:rPr lang="de-DE" altLang="de-DE" sz="4800">
                <a:cs typeface="Arial" panose="020B0604020202020204" pitchFamily="34" charset="0"/>
              </a:rPr>
              <a:t>Biete Lösungen an.</a:t>
            </a:r>
          </a:p>
          <a:p>
            <a:pPr marL="0" indent="0">
              <a:spcAft>
                <a:spcPts val="600"/>
              </a:spcAft>
              <a:buNone/>
            </a:pPr>
            <a:r>
              <a:rPr lang="de-DE" altLang="de-DE" sz="4800">
                <a:cs typeface="Arial" panose="020B0604020202020204" pitchFamily="34" charset="0"/>
              </a:rPr>
              <a:t>Unterstütze bei der Umsetzung.</a:t>
            </a:r>
          </a:p>
          <a:p>
            <a:pPr marL="0" indent="0">
              <a:spcAft>
                <a:spcPts val="600"/>
              </a:spcAft>
              <a:buNone/>
            </a:pPr>
            <a:r>
              <a:rPr lang="de-DE" altLang="de-DE" sz="4800">
                <a:cs typeface="Arial" panose="020B0604020202020204" pitchFamily="34" charset="0"/>
              </a:rPr>
              <a:t>Frage Dein Netzwerk, ob es mithilft.</a:t>
            </a:r>
          </a:p>
          <a:p>
            <a:pPr marL="0" indent="0">
              <a:spcAft>
                <a:spcPts val="600"/>
              </a:spcAft>
              <a:buNone/>
            </a:pPr>
            <a:endParaRPr kumimoji="0" lang="de-DE" altLang="de-DE" sz="4800" b="0" i="0" u="none" strike="noStrike" cap="none" normalizeH="0" baseline="0">
              <a:ln>
                <a:noFill/>
              </a:ln>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583277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nhaltsplatzhalter 6">
            <a:extLst>
              <a:ext uri="{FF2B5EF4-FFF2-40B4-BE49-F238E27FC236}">
                <a16:creationId xmlns:a16="http://schemas.microsoft.com/office/drawing/2014/main" id="{9C23229B-6425-4BD6-8153-7CA8AE518F3B}"/>
              </a:ext>
            </a:extLst>
          </p:cNvPr>
          <p:cNvPicPr>
            <a:picLocks noChangeAspect="1"/>
          </p:cNvPicPr>
          <p:nvPr/>
        </p:nvPicPr>
        <p:blipFill rotWithShape="1">
          <a:blip r:embed="rId2">
            <a:alphaModFix amt="35000"/>
          </a:blip>
          <a:srcRect t="3419" b="428"/>
          <a:stretch/>
        </p:blipFill>
        <p:spPr>
          <a:xfrm>
            <a:off x="20" y="10"/>
            <a:ext cx="12191980" cy="6857990"/>
          </a:xfrm>
          <a:prstGeom prst="rect">
            <a:avLst/>
          </a:prstGeom>
        </p:spPr>
      </p:pic>
      <p:sp>
        <p:nvSpPr>
          <p:cNvPr id="4" name="Rectangle 1">
            <a:extLst>
              <a:ext uri="{FF2B5EF4-FFF2-40B4-BE49-F238E27FC236}">
                <a16:creationId xmlns:a16="http://schemas.microsoft.com/office/drawing/2014/main" id="{FDB25218-D4EE-412C-9A06-B6C2D0FBE9D7}"/>
              </a:ext>
            </a:extLst>
          </p:cNvPr>
          <p:cNvSpPr>
            <a:spLocks noGrp="1" noChangeArrowheads="1"/>
          </p:cNvSpPr>
          <p:nvPr>
            <p:ph idx="4294967295"/>
          </p:nvPr>
        </p:nvSpPr>
        <p:spPr bwMode="auto">
          <a:xfrm>
            <a:off x="0" y="0"/>
            <a:ext cx="12192000" cy="68580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anchor="ctr" anchorCtr="1" compatLnSpc="1">
            <a:prstTxWarp prst="textNoShape">
              <a:avLst/>
            </a:prstTxWarp>
            <a:norm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indent="0">
              <a:spcAft>
                <a:spcPts val="600"/>
              </a:spcAft>
              <a:buNone/>
            </a:pPr>
            <a:r>
              <a:rPr kumimoji="0" lang="de-DE" altLang="de-DE" sz="6600" b="0" i="0" u="none" strike="noStrike" cap="none" normalizeH="0" baseline="0">
                <a:ln>
                  <a:noFill/>
                </a:ln>
                <a:effectLst/>
                <a:latin typeface="Arial Black" panose="020B0A04020102020204" pitchFamily="34" charset="0"/>
                <a:cs typeface="Arial" panose="020B0604020202020204" pitchFamily="34" charset="0"/>
              </a:rPr>
              <a:t>Kenne  </a:t>
            </a:r>
            <a:br>
              <a:rPr kumimoji="0" lang="de-DE" altLang="de-DE" sz="6600" b="0" i="0" u="none" strike="noStrike" cap="none" normalizeH="0" baseline="0">
                <a:ln>
                  <a:noFill/>
                </a:ln>
                <a:effectLst/>
                <a:latin typeface="Arial Black" panose="020B0A04020102020204" pitchFamily="34" charset="0"/>
                <a:cs typeface="Arial" panose="020B0604020202020204" pitchFamily="34" charset="0"/>
              </a:rPr>
            </a:br>
            <a:r>
              <a:rPr kumimoji="0" lang="de-DE" altLang="de-DE" sz="4400" b="0" i="0" u="none" strike="noStrike" cap="none" normalizeH="0" baseline="0">
                <a:ln>
                  <a:noFill/>
                </a:ln>
                <a:effectLst/>
                <a:latin typeface="Arial Black" panose="020B0A04020102020204" pitchFamily="34" charset="0"/>
                <a:cs typeface="Arial" panose="020B0604020202020204" pitchFamily="34" charset="0"/>
              </a:rPr>
              <a:t>Deine Freunde.</a:t>
            </a:r>
            <a:endParaRPr kumimoji="0" lang="de-DE" altLang="de-DE" sz="4400" b="0" i="0" u="none" strike="noStrike" cap="none" normalizeH="0" baseline="0">
              <a:ln>
                <a:noFill/>
              </a:ln>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0959815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650CF23-4422-4672-A09B-56D49FB4531D}"/>
              </a:ext>
            </a:extLst>
          </p:cNvPr>
          <p:cNvSpPr>
            <a:spLocks noGrp="1"/>
          </p:cNvSpPr>
          <p:nvPr>
            <p:ph type="title"/>
          </p:nvPr>
        </p:nvSpPr>
        <p:spPr>
          <a:xfrm>
            <a:off x="810000" y="5430663"/>
            <a:ext cx="10571998" cy="970450"/>
          </a:xfrm>
        </p:spPr>
        <p:txBody>
          <a:bodyPr>
            <a:normAutofit/>
          </a:bodyPr>
          <a:lstStyle/>
          <a:p>
            <a:r>
              <a:rPr lang="de-DE"/>
              <a:t>Datenquellen</a:t>
            </a:r>
          </a:p>
        </p:txBody>
      </p:sp>
      <p:graphicFrame>
        <p:nvGraphicFramePr>
          <p:cNvPr id="14" name="Inhaltsplatzhalter 2">
            <a:extLst>
              <a:ext uri="{FF2B5EF4-FFF2-40B4-BE49-F238E27FC236}">
                <a16:creationId xmlns:a16="http://schemas.microsoft.com/office/drawing/2014/main" id="{DE1E1B0B-8609-4322-9E94-990DA29A9C0C}"/>
              </a:ext>
            </a:extLst>
          </p:cNvPr>
          <p:cNvGraphicFramePr>
            <a:graphicFrameLocks noGrp="1"/>
          </p:cNvGraphicFramePr>
          <p:nvPr>
            <p:ph idx="1"/>
          </p:nvPr>
        </p:nvGraphicFramePr>
        <p:xfrm>
          <a:off x="643467" y="643468"/>
          <a:ext cx="10905066" cy="39665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6947676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descr="Ein Bild, das Screenshot enthält.&#10;&#10;Automatisch generierte Beschreibung">
            <a:hlinkClick r:id="rId2"/>
            <a:extLst>
              <a:ext uri="{FF2B5EF4-FFF2-40B4-BE49-F238E27FC236}">
                <a16:creationId xmlns:a16="http://schemas.microsoft.com/office/drawing/2014/main" id="{8981EAE3-40C1-4533-926A-3F534C7150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Tree>
    <p:extLst>
      <p:ext uri="{BB962C8B-B14F-4D97-AF65-F5344CB8AC3E}">
        <p14:creationId xmlns:p14="http://schemas.microsoft.com/office/powerpoint/2010/main" val="203663853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3834C3B3-3180-44CF-8496-0960B96AB185}"/>
              </a:ext>
            </a:extLst>
          </p:cNvPr>
          <p:cNvPicPr>
            <a:picLocks noChangeAspect="1"/>
          </p:cNvPicPr>
          <p:nvPr/>
        </p:nvPicPr>
        <p:blipFill>
          <a:blip r:embed="rId2"/>
          <a:stretch>
            <a:fillRect/>
          </a:stretch>
        </p:blipFill>
        <p:spPr>
          <a:xfrm>
            <a:off x="77046" y="443345"/>
            <a:ext cx="12037907" cy="5971310"/>
          </a:xfrm>
          <a:prstGeom prst="rect">
            <a:avLst/>
          </a:prstGeom>
        </p:spPr>
      </p:pic>
    </p:spTree>
    <p:extLst>
      <p:ext uri="{BB962C8B-B14F-4D97-AF65-F5344CB8AC3E}">
        <p14:creationId xmlns:p14="http://schemas.microsoft.com/office/powerpoint/2010/main" val="86322399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Screenshot enthält.&#10;&#10;Automatisch generierte Beschreibung">
            <a:extLst>
              <a:ext uri="{FF2B5EF4-FFF2-40B4-BE49-F238E27FC236}">
                <a16:creationId xmlns:a16="http://schemas.microsoft.com/office/drawing/2014/main" id="{E5269CA8-F318-4B9B-BBFD-A882827F89EB}"/>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0" y="10"/>
            <a:ext cx="12191980" cy="6857990"/>
          </a:xfrm>
          <a:prstGeom prst="rect">
            <a:avLst/>
          </a:prstGeom>
        </p:spPr>
      </p:pic>
    </p:spTree>
    <p:extLst>
      <p:ext uri="{BB962C8B-B14F-4D97-AF65-F5344CB8AC3E}">
        <p14:creationId xmlns:p14="http://schemas.microsoft.com/office/powerpoint/2010/main" val="238138240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haltsplatzhalter 4" descr="Ein Bild, das Screenshot enthält.&#10;&#10;Automatisch generierte Beschreibung">
            <a:extLst>
              <a:ext uri="{FF2B5EF4-FFF2-40B4-BE49-F238E27FC236}">
                <a16:creationId xmlns:a16="http://schemas.microsoft.com/office/drawing/2014/main" id="{1835783F-5253-4D65-AF63-B78D325918B9}"/>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a:stretch/>
        </p:blipFill>
        <p:spPr>
          <a:xfrm>
            <a:off x="20" y="10"/>
            <a:ext cx="12191980" cy="6857990"/>
          </a:xfrm>
          <a:prstGeom prst="rect">
            <a:avLst/>
          </a:prstGeom>
        </p:spPr>
      </p:pic>
    </p:spTree>
    <p:extLst>
      <p:ext uri="{BB962C8B-B14F-4D97-AF65-F5344CB8AC3E}">
        <p14:creationId xmlns:p14="http://schemas.microsoft.com/office/powerpoint/2010/main" val="157142788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 name="Inhaltsplatzhalter 6">
            <a:extLst>
              <a:ext uri="{FF2B5EF4-FFF2-40B4-BE49-F238E27FC236}">
                <a16:creationId xmlns:a16="http://schemas.microsoft.com/office/drawing/2014/main" id="{E78527E0-7007-42FF-999A-229BC068ECC7}"/>
              </a:ext>
            </a:extLst>
          </p:cNvPr>
          <p:cNvPicPr>
            <a:picLocks noGrp="1" noChangeAspect="1"/>
          </p:cNvPicPr>
          <p:nvPr>
            <p:ph idx="1"/>
          </p:nvPr>
        </p:nvPicPr>
        <p:blipFill rotWithShape="1">
          <a:blip r:embed="rId2"/>
          <a:srcRect t="3419" b="428"/>
          <a:stretch/>
        </p:blipFill>
        <p:spPr>
          <a:xfrm>
            <a:off x="-32354" y="-1"/>
            <a:ext cx="12192000" cy="6857939"/>
          </a:xfrm>
          <a:prstGeom prst="rect">
            <a:avLst/>
          </a:prstGeom>
        </p:spPr>
      </p:pic>
      <p:sp>
        <p:nvSpPr>
          <p:cNvPr id="9" name="Ellipse 8">
            <a:extLst>
              <a:ext uri="{FF2B5EF4-FFF2-40B4-BE49-F238E27FC236}">
                <a16:creationId xmlns:a16="http://schemas.microsoft.com/office/drawing/2014/main" id="{C5CD31F4-46FF-49DF-9418-0B08DB985D9E}"/>
              </a:ext>
            </a:extLst>
          </p:cNvPr>
          <p:cNvSpPr/>
          <p:nvPr/>
        </p:nvSpPr>
        <p:spPr>
          <a:xfrm>
            <a:off x="212649" y="3002017"/>
            <a:ext cx="3795823" cy="3806456"/>
          </a:xfrm>
          <a:prstGeom prst="ellipse">
            <a:avLst/>
          </a:prstGeom>
          <a:solidFill>
            <a:schemeClr val="accent1">
              <a:alpha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Textfeld 10">
            <a:extLst>
              <a:ext uri="{FF2B5EF4-FFF2-40B4-BE49-F238E27FC236}">
                <a16:creationId xmlns:a16="http://schemas.microsoft.com/office/drawing/2014/main" id="{3FEF8DA8-354A-4B72-810B-245FD188AF67}"/>
              </a:ext>
            </a:extLst>
          </p:cNvPr>
          <p:cNvSpPr txBox="1"/>
          <p:nvPr/>
        </p:nvSpPr>
        <p:spPr>
          <a:xfrm>
            <a:off x="499727" y="3843416"/>
            <a:ext cx="3221665" cy="2246769"/>
          </a:xfrm>
          <a:prstGeom prst="rect">
            <a:avLst/>
          </a:prstGeom>
          <a:noFill/>
        </p:spPr>
        <p:txBody>
          <a:bodyPr wrap="square" rtlCol="0">
            <a:spAutoFit/>
          </a:bodyPr>
          <a:lstStyle/>
          <a:p>
            <a:pPr algn="ctr"/>
            <a:r>
              <a:rPr lang="en-US" sz="4400" dirty="0">
                <a:solidFill>
                  <a:srgbClr val="FFFFFF"/>
                </a:solidFill>
                <a:latin typeface="Arial Black" panose="020B0A04020102020204" pitchFamily="34" charset="0"/>
              </a:rPr>
              <a:t>Tipp</a:t>
            </a:r>
            <a:br>
              <a:rPr lang="en-US" sz="4400" dirty="0">
                <a:solidFill>
                  <a:srgbClr val="FFFFFF"/>
                </a:solidFill>
                <a:latin typeface="Arial Black" panose="020B0A04020102020204" pitchFamily="34" charset="0"/>
              </a:rPr>
            </a:br>
            <a:r>
              <a:rPr lang="en-US" sz="9600" dirty="0">
                <a:solidFill>
                  <a:srgbClr val="FFFFFF"/>
                </a:solidFill>
                <a:latin typeface="Arial Black" panose="020B0A04020102020204" pitchFamily="34" charset="0"/>
              </a:rPr>
              <a:t>4</a:t>
            </a:r>
            <a:endParaRPr lang="de-DE" sz="9600" dirty="0"/>
          </a:p>
        </p:txBody>
      </p:sp>
      <p:sp>
        <p:nvSpPr>
          <p:cNvPr id="6" name="Textfeld 5">
            <a:extLst>
              <a:ext uri="{FF2B5EF4-FFF2-40B4-BE49-F238E27FC236}">
                <a16:creationId xmlns:a16="http://schemas.microsoft.com/office/drawing/2014/main" id="{391357CC-D214-4322-97E6-47DE26CA9B82}"/>
              </a:ext>
            </a:extLst>
          </p:cNvPr>
          <p:cNvSpPr txBox="1"/>
          <p:nvPr/>
        </p:nvSpPr>
        <p:spPr>
          <a:xfrm>
            <a:off x="3197944" y="5540267"/>
            <a:ext cx="8162363" cy="769441"/>
          </a:xfrm>
          <a:prstGeom prst="rect">
            <a:avLst/>
          </a:prstGeom>
          <a:noFill/>
        </p:spPr>
        <p:txBody>
          <a:bodyPr wrap="none" rtlCol="0">
            <a:spAutoFit/>
          </a:bodyPr>
          <a:lstStyle/>
          <a:p>
            <a:r>
              <a:rPr lang="de-DE" sz="4400" dirty="0">
                <a:solidFill>
                  <a:schemeClr val="bg1"/>
                </a:solidFill>
                <a:latin typeface="Arial Black" panose="020B0A04020102020204" pitchFamily="34" charset="0"/>
              </a:rPr>
              <a:t>Kommentiere</a:t>
            </a:r>
            <a:r>
              <a:rPr lang="de-DE" sz="4400" dirty="0">
                <a:latin typeface="Arial Black" panose="020B0A04020102020204" pitchFamily="34" charset="0"/>
              </a:rPr>
              <a:t>, </a:t>
            </a:r>
            <a:r>
              <a:rPr lang="de-DE" sz="4400" dirty="0">
                <a:solidFill>
                  <a:srgbClr val="FF3300"/>
                </a:solidFill>
                <a:latin typeface="Arial Black" panose="020B0A04020102020204" pitchFamily="34" charset="0"/>
              </a:rPr>
              <a:t>tagge</a:t>
            </a:r>
            <a:r>
              <a:rPr lang="de-DE" sz="4400" dirty="0">
                <a:solidFill>
                  <a:schemeClr val="accent4">
                    <a:lumMod val="50000"/>
                  </a:schemeClr>
                </a:solidFill>
                <a:latin typeface="Arial Black" panose="020B0A04020102020204" pitchFamily="34" charset="0"/>
              </a:rPr>
              <a:t>,</a:t>
            </a:r>
            <a:r>
              <a:rPr lang="de-DE" sz="4400" dirty="0">
                <a:latin typeface="Arial Black" panose="020B0A04020102020204" pitchFamily="34" charset="0"/>
              </a:rPr>
              <a:t> </a:t>
            </a:r>
            <a:r>
              <a:rPr lang="de-DE" sz="4400" dirty="0">
                <a:solidFill>
                  <a:srgbClr val="00B0F0"/>
                </a:solidFill>
                <a:latin typeface="Arial Black" panose="020B0A04020102020204" pitchFamily="34" charset="0"/>
              </a:rPr>
              <a:t>like!</a:t>
            </a:r>
            <a:endParaRPr lang="de-DE" sz="4400" dirty="0">
              <a:latin typeface="Arial Black" panose="020B0A04020102020204" pitchFamily="34" charset="0"/>
            </a:endParaRPr>
          </a:p>
        </p:txBody>
      </p:sp>
    </p:spTree>
    <p:extLst>
      <p:ext uri="{BB962C8B-B14F-4D97-AF65-F5344CB8AC3E}">
        <p14:creationId xmlns:p14="http://schemas.microsoft.com/office/powerpoint/2010/main" val="28545737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hteck 10">
            <a:extLst>
              <a:ext uri="{FF2B5EF4-FFF2-40B4-BE49-F238E27FC236}">
                <a16:creationId xmlns:a16="http://schemas.microsoft.com/office/drawing/2014/main" id="{7C024953-C637-460B-9D57-AE909B236DE2}"/>
              </a:ext>
            </a:extLst>
          </p:cNvPr>
          <p:cNvSpPr/>
          <p:nvPr/>
        </p:nvSpPr>
        <p:spPr>
          <a:xfrm>
            <a:off x="7856229" y="1293108"/>
            <a:ext cx="3761684" cy="5000625"/>
          </a:xfrm>
          <a:prstGeom prst="rect">
            <a:avLst/>
          </a:prstGeom>
          <a:solidFill>
            <a:schemeClr val="accent3">
              <a:lumMod val="75000"/>
              <a:lumOff val="25000"/>
            </a:schemeClr>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6000" tIns="36000" rIns="36000" bIns="36000"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de-DE" sz="1600" b="0" i="0" u="none" strike="noStrike" cap="none" spc="0" normalizeH="0" baseline="0">
              <a:ln>
                <a:noFill/>
              </a:ln>
              <a:solidFill>
                <a:srgbClr val="000000"/>
              </a:solidFill>
              <a:effectLst/>
              <a:uFillTx/>
              <a:latin typeface="+mn-lt"/>
              <a:ea typeface="+mn-ea"/>
              <a:cs typeface="+mn-cs"/>
              <a:sym typeface="Arial"/>
            </a:endParaRPr>
          </a:p>
        </p:txBody>
      </p:sp>
      <p:sp>
        <p:nvSpPr>
          <p:cNvPr id="2" name="Titel 1">
            <a:extLst>
              <a:ext uri="{FF2B5EF4-FFF2-40B4-BE49-F238E27FC236}">
                <a16:creationId xmlns:a16="http://schemas.microsoft.com/office/drawing/2014/main" id="{35BD0FF1-BE9C-4E5B-A638-27A3D9374863}"/>
              </a:ext>
            </a:extLst>
          </p:cNvPr>
          <p:cNvSpPr>
            <a:spLocks noGrp="1"/>
          </p:cNvSpPr>
          <p:nvPr>
            <p:ph type="title"/>
          </p:nvPr>
        </p:nvSpPr>
        <p:spPr/>
        <p:txBody>
          <a:bodyPr/>
          <a:lstStyle/>
          <a:p>
            <a:r>
              <a:rPr lang="de-DE" dirty="0"/>
              <a:t>Harald Ille, M.A.</a:t>
            </a:r>
          </a:p>
        </p:txBody>
      </p:sp>
      <p:sp>
        <p:nvSpPr>
          <p:cNvPr id="7" name="Textfeld 6">
            <a:extLst>
              <a:ext uri="{FF2B5EF4-FFF2-40B4-BE49-F238E27FC236}">
                <a16:creationId xmlns:a16="http://schemas.microsoft.com/office/drawing/2014/main" id="{F56E9257-B0DA-49C4-BDDA-89573F5ECC01}"/>
              </a:ext>
            </a:extLst>
          </p:cNvPr>
          <p:cNvSpPr txBox="1"/>
          <p:nvPr/>
        </p:nvSpPr>
        <p:spPr>
          <a:xfrm>
            <a:off x="1045822" y="2078950"/>
            <a:ext cx="2160794" cy="738664"/>
          </a:xfrm>
          <a:prstGeom prst="rect">
            <a:avLst/>
          </a:prstGeom>
          <a:noFill/>
        </p:spPr>
        <p:txBody>
          <a:bodyPr wrap="square" rtlCol="0">
            <a:spAutoFit/>
          </a:bodyPr>
          <a:lstStyle/>
          <a:p>
            <a:pPr algn="ctr"/>
            <a:r>
              <a:rPr lang="de-DE" sz="1400" dirty="0"/>
              <a:t>Journalist &amp; Historiker</a:t>
            </a:r>
          </a:p>
          <a:p>
            <a:pPr algn="ctr"/>
            <a:r>
              <a:rPr lang="de-DE" sz="1400" dirty="0"/>
              <a:t>Justus-Liebig-Universität Gießen</a:t>
            </a:r>
          </a:p>
        </p:txBody>
      </p:sp>
      <p:pic>
        <p:nvPicPr>
          <p:cNvPr id="9" name="Grafik 8" descr="Bleistift">
            <a:extLst>
              <a:ext uri="{FF2B5EF4-FFF2-40B4-BE49-F238E27FC236}">
                <a16:creationId xmlns:a16="http://schemas.microsoft.com/office/drawing/2014/main" id="{0D83E4E8-308E-4B49-B53D-A8DC124C70E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789706" y="1332514"/>
            <a:ext cx="673027" cy="673027"/>
          </a:xfrm>
          <a:prstGeom prst="rect">
            <a:avLst/>
          </a:prstGeom>
        </p:spPr>
      </p:pic>
      <p:sp>
        <p:nvSpPr>
          <p:cNvPr id="13" name="Rechteck 12">
            <a:extLst>
              <a:ext uri="{FF2B5EF4-FFF2-40B4-BE49-F238E27FC236}">
                <a16:creationId xmlns:a16="http://schemas.microsoft.com/office/drawing/2014/main" id="{55639F4E-281A-41D0-B71B-FC5873B6F10C}"/>
              </a:ext>
            </a:extLst>
          </p:cNvPr>
          <p:cNvSpPr/>
          <p:nvPr/>
        </p:nvSpPr>
        <p:spPr>
          <a:xfrm>
            <a:off x="7460901" y="2709872"/>
            <a:ext cx="4731099" cy="738664"/>
          </a:xfrm>
          <a:prstGeom prst="rect">
            <a:avLst/>
          </a:prstGeom>
        </p:spPr>
        <p:txBody>
          <a:bodyPr wrap="square">
            <a:spAutoFit/>
          </a:bodyPr>
          <a:lstStyle/>
          <a:p>
            <a:pPr algn="ctr"/>
            <a:r>
              <a:rPr lang="de-DE" sz="1400" dirty="0">
                <a:solidFill>
                  <a:schemeClr val="bg1"/>
                </a:solidFill>
              </a:rPr>
              <a:t>2012 – 2015 </a:t>
            </a:r>
          </a:p>
          <a:p>
            <a:pPr algn="ctr"/>
            <a:r>
              <a:rPr lang="de-DE" sz="1400" dirty="0">
                <a:solidFill>
                  <a:schemeClr val="bg1"/>
                </a:solidFill>
              </a:rPr>
              <a:t>Universitätsklinikum Heidelberg</a:t>
            </a:r>
          </a:p>
          <a:p>
            <a:pPr algn="ctr"/>
            <a:r>
              <a:rPr lang="de-DE" sz="1400" dirty="0" err="1">
                <a:solidFill>
                  <a:schemeClr val="bg1"/>
                </a:solidFill>
              </a:rPr>
              <a:t>stv</a:t>
            </a:r>
            <a:r>
              <a:rPr lang="de-DE" sz="1400" dirty="0">
                <a:solidFill>
                  <a:schemeClr val="bg1"/>
                </a:solidFill>
              </a:rPr>
              <a:t>. Leiter Unternehmenskommunikation</a:t>
            </a:r>
          </a:p>
        </p:txBody>
      </p:sp>
      <p:sp>
        <p:nvSpPr>
          <p:cNvPr id="16" name="Rechteck 15">
            <a:extLst>
              <a:ext uri="{FF2B5EF4-FFF2-40B4-BE49-F238E27FC236}">
                <a16:creationId xmlns:a16="http://schemas.microsoft.com/office/drawing/2014/main" id="{872011F4-1A14-4F98-9D41-C3DF31B35103}"/>
              </a:ext>
            </a:extLst>
          </p:cNvPr>
          <p:cNvSpPr/>
          <p:nvPr/>
        </p:nvSpPr>
        <p:spPr>
          <a:xfrm>
            <a:off x="650494" y="3878832"/>
            <a:ext cx="2951450" cy="738664"/>
          </a:xfrm>
          <a:prstGeom prst="rect">
            <a:avLst/>
          </a:prstGeom>
        </p:spPr>
        <p:txBody>
          <a:bodyPr wrap="none">
            <a:spAutoFit/>
          </a:bodyPr>
          <a:lstStyle/>
          <a:p>
            <a:pPr algn="ctr"/>
            <a:r>
              <a:rPr lang="de-DE" sz="1400" dirty="0"/>
              <a:t>Seit 20 Jahren in der Online-PR</a:t>
            </a:r>
            <a:br>
              <a:rPr lang="de-DE" sz="1400" dirty="0"/>
            </a:br>
            <a:r>
              <a:rPr lang="de-DE" sz="1400" dirty="0"/>
              <a:t>für Kommunen, Kliniken, Konzerne</a:t>
            </a:r>
          </a:p>
          <a:p>
            <a:pPr algn="ctr"/>
            <a:endParaRPr lang="de-DE" sz="1400" dirty="0"/>
          </a:p>
        </p:txBody>
      </p:sp>
      <p:pic>
        <p:nvPicPr>
          <p:cNvPr id="18" name="Grafik 17" descr="Aktenkoffer">
            <a:extLst>
              <a:ext uri="{FF2B5EF4-FFF2-40B4-BE49-F238E27FC236}">
                <a16:creationId xmlns:a16="http://schemas.microsoft.com/office/drawing/2014/main" id="{BCE670B4-ECC3-4ECA-A6B6-F5D03359195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669019" y="2891023"/>
            <a:ext cx="914400" cy="914400"/>
          </a:xfrm>
          <a:prstGeom prst="rect">
            <a:avLst/>
          </a:prstGeom>
        </p:spPr>
      </p:pic>
      <p:sp>
        <p:nvSpPr>
          <p:cNvPr id="19" name="Rechteck 18">
            <a:extLst>
              <a:ext uri="{FF2B5EF4-FFF2-40B4-BE49-F238E27FC236}">
                <a16:creationId xmlns:a16="http://schemas.microsoft.com/office/drawing/2014/main" id="{D1BE3C0D-1A86-4FA1-BC94-6861612DF22E}"/>
              </a:ext>
            </a:extLst>
          </p:cNvPr>
          <p:cNvSpPr/>
          <p:nvPr/>
        </p:nvSpPr>
        <p:spPr>
          <a:xfrm>
            <a:off x="125685" y="5678715"/>
            <a:ext cx="4001069" cy="523220"/>
          </a:xfrm>
          <a:prstGeom prst="rect">
            <a:avLst/>
          </a:prstGeom>
        </p:spPr>
        <p:txBody>
          <a:bodyPr wrap="square">
            <a:spAutoFit/>
          </a:bodyPr>
          <a:lstStyle/>
          <a:p>
            <a:pPr algn="ctr"/>
            <a:r>
              <a:rPr lang="de-DE" sz="1400" dirty="0"/>
              <a:t>Lehrbeauftragter</a:t>
            </a:r>
          </a:p>
          <a:p>
            <a:pPr algn="ctr"/>
            <a:r>
              <a:rPr lang="de-DE" sz="1400" dirty="0"/>
              <a:t>für digitale Public Relations </a:t>
            </a:r>
            <a:r>
              <a:rPr lang="de-DE" sz="1400" dirty="0" err="1"/>
              <a:t>Social</a:t>
            </a:r>
            <a:r>
              <a:rPr lang="de-DE" sz="1400" dirty="0"/>
              <a:t> Media</a:t>
            </a:r>
          </a:p>
        </p:txBody>
      </p:sp>
      <p:pic>
        <p:nvPicPr>
          <p:cNvPr id="21" name="Grafik 20" descr="Klassenzimmer">
            <a:extLst>
              <a:ext uri="{FF2B5EF4-FFF2-40B4-BE49-F238E27FC236}">
                <a16:creationId xmlns:a16="http://schemas.microsoft.com/office/drawing/2014/main" id="{94079546-29E2-4E38-9D10-B0306C29C28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669019" y="4690905"/>
            <a:ext cx="914400" cy="914400"/>
          </a:xfrm>
          <a:prstGeom prst="rect">
            <a:avLst/>
          </a:prstGeom>
        </p:spPr>
      </p:pic>
      <p:sp>
        <p:nvSpPr>
          <p:cNvPr id="4" name="Rechteck 3">
            <a:extLst>
              <a:ext uri="{FF2B5EF4-FFF2-40B4-BE49-F238E27FC236}">
                <a16:creationId xmlns:a16="http://schemas.microsoft.com/office/drawing/2014/main" id="{91BC2303-92AF-4493-96C4-74510BC9D1B8}"/>
              </a:ext>
            </a:extLst>
          </p:cNvPr>
          <p:cNvSpPr/>
          <p:nvPr/>
        </p:nvSpPr>
        <p:spPr>
          <a:xfrm>
            <a:off x="7460901" y="1410117"/>
            <a:ext cx="4731099" cy="738664"/>
          </a:xfrm>
          <a:prstGeom prst="rect">
            <a:avLst/>
          </a:prstGeom>
        </p:spPr>
        <p:txBody>
          <a:bodyPr wrap="square">
            <a:spAutoFit/>
          </a:bodyPr>
          <a:lstStyle/>
          <a:p>
            <a:pPr algn="ctr"/>
            <a:r>
              <a:rPr lang="de-DE" sz="1400" dirty="0">
                <a:solidFill>
                  <a:schemeClr val="bg1"/>
                </a:solidFill>
              </a:rPr>
              <a:t>2000 – 2012 </a:t>
            </a:r>
          </a:p>
          <a:p>
            <a:pPr algn="ctr"/>
            <a:r>
              <a:rPr lang="de-DE" sz="1400" dirty="0">
                <a:solidFill>
                  <a:schemeClr val="bg1"/>
                </a:solidFill>
              </a:rPr>
              <a:t>Stadt Frankfurt am Main</a:t>
            </a:r>
          </a:p>
          <a:p>
            <a:pPr algn="ctr"/>
            <a:r>
              <a:rPr lang="de-DE" sz="1400" dirty="0">
                <a:solidFill>
                  <a:schemeClr val="bg1"/>
                </a:solidFill>
              </a:rPr>
              <a:t>Online- und </a:t>
            </a:r>
            <a:r>
              <a:rPr lang="de-DE" sz="1400" dirty="0" err="1">
                <a:solidFill>
                  <a:schemeClr val="bg1"/>
                </a:solidFill>
              </a:rPr>
              <a:t>Social</a:t>
            </a:r>
            <a:r>
              <a:rPr lang="de-DE" sz="1400" dirty="0">
                <a:solidFill>
                  <a:schemeClr val="bg1"/>
                </a:solidFill>
              </a:rPr>
              <a:t> Media-Redakteur</a:t>
            </a:r>
          </a:p>
        </p:txBody>
      </p:sp>
      <p:sp>
        <p:nvSpPr>
          <p:cNvPr id="6" name="Rechteck 5">
            <a:extLst>
              <a:ext uri="{FF2B5EF4-FFF2-40B4-BE49-F238E27FC236}">
                <a16:creationId xmlns:a16="http://schemas.microsoft.com/office/drawing/2014/main" id="{49A689B7-1617-4C61-9C34-5001B1072E16}"/>
              </a:ext>
            </a:extLst>
          </p:cNvPr>
          <p:cNvSpPr/>
          <p:nvPr/>
        </p:nvSpPr>
        <p:spPr>
          <a:xfrm>
            <a:off x="7460901" y="4009627"/>
            <a:ext cx="4731099" cy="738664"/>
          </a:xfrm>
          <a:prstGeom prst="rect">
            <a:avLst/>
          </a:prstGeom>
        </p:spPr>
        <p:txBody>
          <a:bodyPr wrap="square">
            <a:spAutoFit/>
          </a:bodyPr>
          <a:lstStyle/>
          <a:p>
            <a:pPr algn="ctr"/>
            <a:r>
              <a:rPr lang="de-DE" sz="1400" dirty="0">
                <a:solidFill>
                  <a:schemeClr val="bg1"/>
                </a:solidFill>
              </a:rPr>
              <a:t>2016 – 2018 </a:t>
            </a:r>
          </a:p>
          <a:p>
            <a:pPr algn="ctr"/>
            <a:r>
              <a:rPr lang="de-DE" sz="1400" dirty="0">
                <a:solidFill>
                  <a:schemeClr val="bg1"/>
                </a:solidFill>
              </a:rPr>
              <a:t>Nestlé Deutschland AG</a:t>
            </a:r>
          </a:p>
          <a:p>
            <a:pPr algn="ctr"/>
            <a:r>
              <a:rPr lang="de-DE" sz="1400" dirty="0" err="1">
                <a:solidFill>
                  <a:schemeClr val="bg1"/>
                </a:solidFill>
              </a:rPr>
              <a:t>Social</a:t>
            </a:r>
            <a:r>
              <a:rPr lang="de-DE" sz="1400" dirty="0">
                <a:solidFill>
                  <a:schemeClr val="bg1"/>
                </a:solidFill>
              </a:rPr>
              <a:t> Media Manager, nestle.de</a:t>
            </a:r>
          </a:p>
        </p:txBody>
      </p:sp>
      <p:sp>
        <p:nvSpPr>
          <p:cNvPr id="8" name="Rechteck 7">
            <a:extLst>
              <a:ext uri="{FF2B5EF4-FFF2-40B4-BE49-F238E27FC236}">
                <a16:creationId xmlns:a16="http://schemas.microsoft.com/office/drawing/2014/main" id="{F8CCF9FD-84F1-4DBA-B01F-826C3BED4B14}"/>
              </a:ext>
            </a:extLst>
          </p:cNvPr>
          <p:cNvSpPr/>
          <p:nvPr/>
        </p:nvSpPr>
        <p:spPr>
          <a:xfrm>
            <a:off x="7460901" y="5309383"/>
            <a:ext cx="4731099" cy="738664"/>
          </a:xfrm>
          <a:prstGeom prst="rect">
            <a:avLst/>
          </a:prstGeom>
        </p:spPr>
        <p:txBody>
          <a:bodyPr wrap="square">
            <a:spAutoFit/>
          </a:bodyPr>
          <a:lstStyle/>
          <a:p>
            <a:pPr algn="ctr"/>
            <a:r>
              <a:rPr lang="de-DE" sz="1400" dirty="0">
                <a:solidFill>
                  <a:schemeClr val="bg1"/>
                </a:solidFill>
              </a:rPr>
              <a:t>2018 – 2019 </a:t>
            </a:r>
          </a:p>
          <a:p>
            <a:pPr algn="ctr"/>
            <a:r>
              <a:rPr lang="de-DE" sz="1400" dirty="0">
                <a:solidFill>
                  <a:schemeClr val="bg1"/>
                </a:solidFill>
              </a:rPr>
              <a:t>IAB, Bundesagentur für Arbeit</a:t>
            </a:r>
          </a:p>
          <a:p>
            <a:pPr algn="ctr"/>
            <a:r>
              <a:rPr lang="de-DE" sz="1400" dirty="0">
                <a:solidFill>
                  <a:schemeClr val="bg1"/>
                </a:solidFill>
              </a:rPr>
              <a:t>Konzept für </a:t>
            </a:r>
            <a:r>
              <a:rPr lang="de-DE" sz="1400" dirty="0" err="1">
                <a:solidFill>
                  <a:schemeClr val="bg1"/>
                </a:solidFill>
              </a:rPr>
              <a:t>Social</a:t>
            </a:r>
            <a:r>
              <a:rPr lang="de-DE" sz="1400" dirty="0">
                <a:solidFill>
                  <a:schemeClr val="bg1"/>
                </a:solidFill>
              </a:rPr>
              <a:t> Intranet</a:t>
            </a:r>
          </a:p>
        </p:txBody>
      </p:sp>
      <p:sp>
        <p:nvSpPr>
          <p:cNvPr id="3" name="Textfeld 2">
            <a:extLst>
              <a:ext uri="{FF2B5EF4-FFF2-40B4-BE49-F238E27FC236}">
                <a16:creationId xmlns:a16="http://schemas.microsoft.com/office/drawing/2014/main" id="{B4B0D595-D84D-42BC-832E-32853BDDE1C4}"/>
              </a:ext>
            </a:extLst>
          </p:cNvPr>
          <p:cNvSpPr txBox="1"/>
          <p:nvPr/>
        </p:nvSpPr>
        <p:spPr>
          <a:xfrm>
            <a:off x="4438450" y="2131765"/>
            <a:ext cx="2399572" cy="64633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lang="de-DE" sz="1400" dirty="0"/>
              <a:t>insta.harald-ille.de</a:t>
            </a:r>
          </a:p>
          <a:p>
            <a:pPr marL="0" marR="0" indent="0" algn="ctr" defTabSz="914400" rtl="0" fontAlgn="auto" latinLnBrk="0" hangingPunct="0">
              <a:lnSpc>
                <a:spcPct val="100000"/>
              </a:lnSpc>
              <a:spcBef>
                <a:spcPts val="0"/>
              </a:spcBef>
              <a:spcAft>
                <a:spcPts val="0"/>
              </a:spcAft>
              <a:buClrTx/>
              <a:buSzTx/>
              <a:buFontTx/>
              <a:buNone/>
              <a:tabLst/>
            </a:pPr>
            <a:r>
              <a:rPr kumimoji="0" lang="de-DE" sz="1400" b="0" i="0" u="none" strike="noStrike" cap="none" spc="0" normalizeH="0" baseline="0" dirty="0">
                <a:ln>
                  <a:noFill/>
                </a:ln>
                <a:solidFill>
                  <a:srgbClr val="000000"/>
                </a:solidFill>
                <a:effectLst/>
                <a:uFillTx/>
                <a:latin typeface="+mn-lt"/>
                <a:ea typeface="+mn-ea"/>
                <a:cs typeface="+mn-cs"/>
                <a:sym typeface="Arial"/>
              </a:rPr>
              <a:t>twitter.harald-ille.de</a:t>
            </a:r>
            <a:br>
              <a:rPr kumimoji="0" lang="de-DE" sz="1400" b="0" i="0" u="none" strike="noStrike" cap="none" spc="0" normalizeH="0" baseline="0" dirty="0">
                <a:ln>
                  <a:noFill/>
                </a:ln>
                <a:solidFill>
                  <a:srgbClr val="000000"/>
                </a:solidFill>
                <a:effectLst/>
                <a:uFillTx/>
                <a:latin typeface="+mn-lt"/>
                <a:ea typeface="+mn-ea"/>
                <a:cs typeface="+mn-cs"/>
                <a:sym typeface="Arial"/>
              </a:rPr>
            </a:br>
            <a:r>
              <a:rPr kumimoji="0" lang="de-DE" sz="1400" b="0" i="0" u="none" strike="noStrike" cap="none" spc="0" normalizeH="0" baseline="0" dirty="0">
                <a:ln>
                  <a:noFill/>
                </a:ln>
                <a:solidFill>
                  <a:srgbClr val="000000"/>
                </a:solidFill>
                <a:effectLst/>
                <a:uFillTx/>
                <a:latin typeface="+mn-lt"/>
                <a:ea typeface="+mn-ea"/>
                <a:cs typeface="+mn-cs"/>
                <a:sym typeface="Arial"/>
              </a:rPr>
              <a:t>fb.harald-ille.de</a:t>
            </a:r>
          </a:p>
        </p:txBody>
      </p:sp>
      <p:sp>
        <p:nvSpPr>
          <p:cNvPr id="5" name="Textfeld 4">
            <a:extLst>
              <a:ext uri="{FF2B5EF4-FFF2-40B4-BE49-F238E27FC236}">
                <a16:creationId xmlns:a16="http://schemas.microsoft.com/office/drawing/2014/main" id="{AE388324-068E-4638-AAC2-E3ADF78489A2}"/>
              </a:ext>
            </a:extLst>
          </p:cNvPr>
          <p:cNvSpPr txBox="1"/>
          <p:nvPr/>
        </p:nvSpPr>
        <p:spPr>
          <a:xfrm>
            <a:off x="4438450" y="3798126"/>
            <a:ext cx="2399572" cy="86177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lang="de-DE" sz="1400" dirty="0"/>
              <a:t>xing.harald-ille.de</a:t>
            </a:r>
          </a:p>
          <a:p>
            <a:pPr marL="0" marR="0" indent="0" algn="ctr" defTabSz="914400" rtl="0" fontAlgn="auto" latinLnBrk="0" hangingPunct="0">
              <a:lnSpc>
                <a:spcPct val="100000"/>
              </a:lnSpc>
              <a:spcBef>
                <a:spcPts val="0"/>
              </a:spcBef>
              <a:spcAft>
                <a:spcPts val="0"/>
              </a:spcAft>
              <a:buClrTx/>
              <a:buSzTx/>
              <a:buFontTx/>
              <a:buNone/>
              <a:tabLst/>
            </a:pPr>
            <a:r>
              <a:rPr kumimoji="0" lang="de-DE" sz="1400" b="0" i="0" u="none" strike="noStrike" cap="none" spc="0" normalizeH="0" baseline="0" dirty="0">
                <a:ln>
                  <a:noFill/>
                </a:ln>
                <a:solidFill>
                  <a:srgbClr val="000000"/>
                </a:solidFill>
                <a:effectLst/>
                <a:uFillTx/>
                <a:latin typeface="+mn-lt"/>
                <a:ea typeface="+mn-ea"/>
                <a:cs typeface="+mn-cs"/>
                <a:sym typeface="Arial"/>
              </a:rPr>
              <a:t>in.harald-ille.de</a:t>
            </a:r>
          </a:p>
          <a:p>
            <a:pPr marL="0" marR="0" indent="0" algn="ctr" defTabSz="914400" rtl="0" fontAlgn="auto" latinLnBrk="0" hangingPunct="0">
              <a:lnSpc>
                <a:spcPct val="100000"/>
              </a:lnSpc>
              <a:spcBef>
                <a:spcPts val="0"/>
              </a:spcBef>
              <a:spcAft>
                <a:spcPts val="0"/>
              </a:spcAft>
              <a:buClrTx/>
              <a:buSzTx/>
              <a:buFontTx/>
              <a:buNone/>
              <a:tabLst/>
            </a:pPr>
            <a:br>
              <a:rPr kumimoji="0" lang="de-DE" sz="1400" b="0" i="0" u="none" strike="noStrike" cap="none" spc="0" normalizeH="0" baseline="0" dirty="0">
                <a:ln>
                  <a:noFill/>
                </a:ln>
                <a:solidFill>
                  <a:srgbClr val="000000"/>
                </a:solidFill>
                <a:effectLst/>
                <a:uFillTx/>
                <a:latin typeface="+mn-lt"/>
                <a:ea typeface="+mn-ea"/>
                <a:cs typeface="+mn-cs"/>
                <a:sym typeface="Arial"/>
              </a:rPr>
            </a:br>
            <a:endParaRPr kumimoji="0" lang="de-DE" sz="1400" b="0" i="0" u="none" strike="noStrike" cap="none" spc="0" normalizeH="0" baseline="0" dirty="0">
              <a:ln>
                <a:noFill/>
              </a:ln>
              <a:solidFill>
                <a:srgbClr val="000000"/>
              </a:solidFill>
              <a:effectLst/>
              <a:uFillTx/>
              <a:latin typeface="+mn-lt"/>
              <a:ea typeface="+mn-ea"/>
              <a:cs typeface="+mn-cs"/>
              <a:sym typeface="Arial"/>
            </a:endParaRPr>
          </a:p>
        </p:txBody>
      </p:sp>
      <p:sp>
        <p:nvSpPr>
          <p:cNvPr id="10" name="Textfeld 9">
            <a:extLst>
              <a:ext uri="{FF2B5EF4-FFF2-40B4-BE49-F238E27FC236}">
                <a16:creationId xmlns:a16="http://schemas.microsoft.com/office/drawing/2014/main" id="{3EFF3838-4116-4DD2-B2C1-90F0BDEDCD44}"/>
              </a:ext>
            </a:extLst>
          </p:cNvPr>
          <p:cNvSpPr txBox="1"/>
          <p:nvPr/>
        </p:nvSpPr>
        <p:spPr>
          <a:xfrm>
            <a:off x="4243340" y="5679929"/>
            <a:ext cx="2789793" cy="86177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lang="de-DE" sz="1400" dirty="0"/>
              <a:t>www.digital-enthusiast.com</a:t>
            </a:r>
          </a:p>
          <a:p>
            <a:pPr marL="0" marR="0" indent="0" algn="ctr" defTabSz="914400" rtl="0" fontAlgn="auto" latinLnBrk="0" hangingPunct="0">
              <a:lnSpc>
                <a:spcPct val="100000"/>
              </a:lnSpc>
              <a:spcBef>
                <a:spcPts val="0"/>
              </a:spcBef>
              <a:spcAft>
                <a:spcPts val="0"/>
              </a:spcAft>
              <a:buClrTx/>
              <a:buSzTx/>
              <a:buFontTx/>
              <a:buNone/>
              <a:tabLst/>
            </a:pPr>
            <a:r>
              <a:rPr kumimoji="0" lang="de-DE" sz="1400" b="0" i="0" u="none" strike="noStrike" cap="none" spc="0" normalizeH="0" baseline="0" dirty="0">
                <a:ln>
                  <a:noFill/>
                </a:ln>
                <a:solidFill>
                  <a:srgbClr val="000000"/>
                </a:solidFill>
                <a:effectLst/>
                <a:uFillTx/>
                <a:latin typeface="+mn-lt"/>
                <a:ea typeface="+mn-ea"/>
                <a:cs typeface="+mn-cs"/>
                <a:sym typeface="Arial"/>
              </a:rPr>
              <a:t>www.pr-enthusiast.com</a:t>
            </a:r>
          </a:p>
          <a:p>
            <a:pPr marL="0" marR="0" indent="0" algn="ctr" defTabSz="914400" rtl="0" fontAlgn="auto" latinLnBrk="0" hangingPunct="0">
              <a:lnSpc>
                <a:spcPct val="100000"/>
              </a:lnSpc>
              <a:spcBef>
                <a:spcPts val="0"/>
              </a:spcBef>
              <a:spcAft>
                <a:spcPts val="0"/>
              </a:spcAft>
              <a:buClrTx/>
              <a:buSzTx/>
              <a:buFontTx/>
              <a:buNone/>
              <a:tabLst/>
            </a:pPr>
            <a:br>
              <a:rPr kumimoji="0" lang="de-DE" sz="1400" b="0" i="0" u="none" strike="noStrike" cap="none" spc="0" normalizeH="0" baseline="0" dirty="0">
                <a:ln>
                  <a:noFill/>
                </a:ln>
                <a:solidFill>
                  <a:srgbClr val="000000"/>
                </a:solidFill>
                <a:effectLst/>
                <a:uFillTx/>
                <a:latin typeface="+mn-lt"/>
                <a:ea typeface="+mn-ea"/>
                <a:cs typeface="+mn-cs"/>
                <a:sym typeface="Arial"/>
              </a:rPr>
            </a:br>
            <a:endParaRPr kumimoji="0" lang="de-DE" sz="1400" b="0" i="0" u="none" strike="noStrike" cap="none" spc="0" normalizeH="0" baseline="0" dirty="0">
              <a:ln>
                <a:noFill/>
              </a:ln>
              <a:solidFill>
                <a:srgbClr val="000000"/>
              </a:solidFill>
              <a:effectLst/>
              <a:uFillTx/>
              <a:latin typeface="+mn-lt"/>
              <a:ea typeface="+mn-ea"/>
              <a:cs typeface="+mn-cs"/>
              <a:sym typeface="Arial"/>
            </a:endParaRPr>
          </a:p>
        </p:txBody>
      </p:sp>
      <p:pic>
        <p:nvPicPr>
          <p:cNvPr id="14" name="Grafik 13" descr="Mitarbeiterausweis">
            <a:extLst>
              <a:ext uri="{FF2B5EF4-FFF2-40B4-BE49-F238E27FC236}">
                <a16:creationId xmlns:a16="http://schemas.microsoft.com/office/drawing/2014/main" id="{19DA5800-1404-4AF7-9B3E-6E20E08AA78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181036" y="2830911"/>
            <a:ext cx="914400" cy="914400"/>
          </a:xfrm>
          <a:prstGeom prst="rect">
            <a:avLst/>
          </a:prstGeom>
        </p:spPr>
      </p:pic>
      <p:pic>
        <p:nvPicPr>
          <p:cNvPr id="22" name="Grafik 21" descr="Chat">
            <a:extLst>
              <a:ext uri="{FF2B5EF4-FFF2-40B4-BE49-F238E27FC236}">
                <a16:creationId xmlns:a16="http://schemas.microsoft.com/office/drawing/2014/main" id="{C14CA595-DB98-47D0-8719-8A7DCD3EE073}"/>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181036" y="1164550"/>
            <a:ext cx="914400" cy="914400"/>
          </a:xfrm>
          <a:prstGeom prst="rect">
            <a:avLst/>
          </a:prstGeom>
        </p:spPr>
      </p:pic>
      <p:pic>
        <p:nvPicPr>
          <p:cNvPr id="24" name="Grafik 23" descr="Zeitung">
            <a:extLst>
              <a:ext uri="{FF2B5EF4-FFF2-40B4-BE49-F238E27FC236}">
                <a16:creationId xmlns:a16="http://schemas.microsoft.com/office/drawing/2014/main" id="{1B33F800-38A1-4806-B812-C6613B316C3E}"/>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5181036" y="4712715"/>
            <a:ext cx="914400" cy="914400"/>
          </a:xfrm>
          <a:prstGeom prst="rect">
            <a:avLst/>
          </a:prstGeom>
        </p:spPr>
      </p:pic>
      <p:sp>
        <p:nvSpPr>
          <p:cNvPr id="12" name="Fußzeilenplatzhalter 11">
            <a:extLst>
              <a:ext uri="{FF2B5EF4-FFF2-40B4-BE49-F238E27FC236}">
                <a16:creationId xmlns:a16="http://schemas.microsoft.com/office/drawing/2014/main" id="{FA224664-F589-4BB1-B4EB-22B2C2C1E74D}"/>
              </a:ext>
            </a:extLst>
          </p:cNvPr>
          <p:cNvSpPr>
            <a:spLocks noGrp="1"/>
          </p:cNvSpPr>
          <p:nvPr>
            <p:ph type="ftr" sz="quarter" idx="11"/>
          </p:nvPr>
        </p:nvSpPr>
        <p:spPr/>
        <p:txBody>
          <a:bodyPr/>
          <a:lstStyle/>
          <a:p>
            <a:pPr algn="l"/>
            <a:r>
              <a:rPr lang="de-DE"/>
              <a:t>Digital Enthusiast Harald Ille</a:t>
            </a:r>
            <a:endParaRPr lang="de-DE" dirty="0"/>
          </a:p>
        </p:txBody>
      </p:sp>
      <p:sp>
        <p:nvSpPr>
          <p:cNvPr id="15" name="Foliennummernplatzhalter 14">
            <a:extLst>
              <a:ext uri="{FF2B5EF4-FFF2-40B4-BE49-F238E27FC236}">
                <a16:creationId xmlns:a16="http://schemas.microsoft.com/office/drawing/2014/main" id="{69F778C6-88E1-49C8-AA04-B77D6526B73E}"/>
              </a:ext>
            </a:extLst>
          </p:cNvPr>
          <p:cNvSpPr>
            <a:spLocks noGrp="1"/>
          </p:cNvSpPr>
          <p:nvPr>
            <p:ph type="sldNum" sz="quarter" idx="12"/>
          </p:nvPr>
        </p:nvSpPr>
        <p:spPr/>
        <p:txBody>
          <a:bodyPr/>
          <a:lstStyle/>
          <a:p>
            <a:fld id="{BAFF30EA-0E8F-4029-98E4-BCB635AEA523}" type="slidenum">
              <a:rPr lang="de-DE" smtClean="0"/>
              <a:pPr/>
              <a:t>4</a:t>
            </a:fld>
            <a:endParaRPr lang="de-DE" dirty="0"/>
          </a:p>
        </p:txBody>
      </p:sp>
    </p:spTree>
    <p:extLst>
      <p:ext uri="{BB962C8B-B14F-4D97-AF65-F5344CB8AC3E}">
        <p14:creationId xmlns:p14="http://schemas.microsoft.com/office/powerpoint/2010/main" val="372376823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nhaltsplatzhalter 6">
            <a:extLst>
              <a:ext uri="{FF2B5EF4-FFF2-40B4-BE49-F238E27FC236}">
                <a16:creationId xmlns:a16="http://schemas.microsoft.com/office/drawing/2014/main" id="{6EBFB4F0-4EAC-486A-BE77-50288CD99B89}"/>
              </a:ext>
            </a:extLst>
          </p:cNvPr>
          <p:cNvPicPr>
            <a:picLocks noChangeAspect="1"/>
          </p:cNvPicPr>
          <p:nvPr/>
        </p:nvPicPr>
        <p:blipFill rotWithShape="1">
          <a:blip r:embed="rId2">
            <a:alphaModFix amt="35000"/>
          </a:blip>
          <a:srcRect t="3419" b="428"/>
          <a:stretch/>
        </p:blipFill>
        <p:spPr>
          <a:xfrm>
            <a:off x="20" y="10"/>
            <a:ext cx="12191980" cy="6857990"/>
          </a:xfrm>
          <a:prstGeom prst="rect">
            <a:avLst/>
          </a:prstGeom>
        </p:spPr>
      </p:pic>
      <p:sp>
        <p:nvSpPr>
          <p:cNvPr id="4" name="Rectangle 1">
            <a:extLst>
              <a:ext uri="{FF2B5EF4-FFF2-40B4-BE49-F238E27FC236}">
                <a16:creationId xmlns:a16="http://schemas.microsoft.com/office/drawing/2014/main" id="{FDB25218-D4EE-412C-9A06-B6C2D0FBE9D7}"/>
              </a:ext>
            </a:extLst>
          </p:cNvPr>
          <p:cNvSpPr>
            <a:spLocks noGrp="1" noChangeArrowheads="1"/>
          </p:cNvSpPr>
          <p:nvPr>
            <p:ph idx="4294967295"/>
          </p:nvPr>
        </p:nvSpPr>
        <p:spPr bwMode="auto">
          <a:xfrm>
            <a:off x="831273" y="2427288"/>
            <a:ext cx="10641590" cy="3973512"/>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anchorCtr="0" compatLnSpc="1">
            <a:prstTxWarp prst="textNoShape">
              <a:avLst/>
            </a:prstTxWarp>
            <a:normAutofit lnSpcReduction="10000"/>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indent="0">
              <a:spcAft>
                <a:spcPts val="600"/>
              </a:spcAft>
              <a:buNone/>
            </a:pPr>
            <a:r>
              <a:rPr lang="de-DE" altLang="de-DE" sz="4800">
                <a:cs typeface="Arial" panose="020B0604020202020204" pitchFamily="34" charset="0"/>
              </a:rPr>
              <a:t>Wir sind alle süchtig nach </a:t>
            </a:r>
            <a:r>
              <a:rPr lang="de-DE" altLang="de-DE" sz="4800" b="1">
                <a:cs typeface="Arial" panose="020B0604020202020204" pitchFamily="34" charset="0"/>
              </a:rPr>
              <a:t>Zuneigung</a:t>
            </a:r>
            <a:r>
              <a:rPr lang="de-DE" altLang="de-DE" sz="4800">
                <a:cs typeface="Arial" panose="020B0604020202020204" pitchFamily="34" charset="0"/>
              </a:rPr>
              <a:t>.</a:t>
            </a:r>
          </a:p>
          <a:p>
            <a:pPr marL="0" indent="0">
              <a:spcAft>
                <a:spcPts val="600"/>
              </a:spcAft>
              <a:buNone/>
            </a:pPr>
            <a:r>
              <a:rPr lang="de-DE" altLang="de-DE" sz="4800">
                <a:cs typeface="Arial" panose="020B0604020202020204" pitchFamily="34" charset="0"/>
              </a:rPr>
              <a:t>Gib diese Zuneigung. </a:t>
            </a:r>
            <a:r>
              <a:rPr kumimoji="0" lang="de-DE" altLang="de-DE" sz="4800" b="0" i="0" u="none" strike="noStrike" cap="none" normalizeH="0" baseline="0">
                <a:ln>
                  <a:noFill/>
                </a:ln>
                <a:solidFill>
                  <a:schemeClr val="accent2">
                    <a:lumMod val="60000"/>
                    <a:lumOff val="40000"/>
                  </a:schemeClr>
                </a:solidFill>
                <a:effectLst/>
                <a:latin typeface="Arial Black" panose="020B0A04020102020204" pitchFamily="34" charset="0"/>
                <a:cs typeface="Arial" panose="020B0604020202020204" pitchFamily="34" charset="0"/>
              </a:rPr>
              <a:t>Höre zu.</a:t>
            </a:r>
          </a:p>
          <a:p>
            <a:pPr marL="0" indent="0">
              <a:spcAft>
                <a:spcPts val="600"/>
              </a:spcAft>
              <a:buNone/>
            </a:pPr>
            <a:r>
              <a:rPr lang="de-DE" altLang="de-DE" sz="4800" b="1">
                <a:solidFill>
                  <a:schemeClr val="accent1">
                    <a:lumMod val="20000"/>
                    <a:lumOff val="80000"/>
                  </a:schemeClr>
                </a:solidFill>
                <a:cs typeface="Arial" panose="020B0604020202020204" pitchFamily="34" charset="0"/>
              </a:rPr>
              <a:t>Gratuliere</a:t>
            </a:r>
            <a:r>
              <a:rPr lang="de-DE" altLang="de-DE" sz="4800">
                <a:cs typeface="Arial" panose="020B0604020202020204" pitchFamily="34" charset="0"/>
              </a:rPr>
              <a:t> zum Geburtstag, zu Erfolgen, zu besonderen Ereignissen.</a:t>
            </a:r>
          </a:p>
          <a:p>
            <a:pPr marL="0" indent="0">
              <a:spcAft>
                <a:spcPts val="600"/>
              </a:spcAft>
              <a:buNone/>
            </a:pPr>
            <a:r>
              <a:rPr kumimoji="0" lang="de-DE" altLang="de-DE" sz="4800" b="1" i="0" u="none" strike="noStrike" cap="none" normalizeH="0" baseline="0">
                <a:ln>
                  <a:noFill/>
                </a:ln>
                <a:solidFill>
                  <a:schemeClr val="accent6">
                    <a:lumMod val="60000"/>
                    <a:lumOff val="40000"/>
                  </a:schemeClr>
                </a:solidFill>
                <a:effectLst/>
                <a:latin typeface="Arial" panose="020B0604020202020204" pitchFamily="34" charset="0"/>
                <a:cs typeface="Arial" panose="020B0604020202020204" pitchFamily="34" charset="0"/>
              </a:rPr>
              <a:t>Tröste</a:t>
            </a:r>
            <a:r>
              <a:rPr kumimoji="0" lang="de-DE" altLang="de-DE" sz="4800" b="0" i="0" u="none" strike="noStrike" cap="none" normalizeH="0" baseline="0">
                <a:ln>
                  <a:noFill/>
                </a:ln>
                <a:effectLst/>
                <a:latin typeface="Arial" panose="020B0604020202020204" pitchFamily="34" charset="0"/>
                <a:cs typeface="Arial" panose="020B0604020202020204" pitchFamily="34" charset="0"/>
              </a:rPr>
              <a:t>, wenn es Freunden schlecht geht.</a:t>
            </a:r>
            <a:endParaRPr kumimoji="0" lang="de-DE" altLang="de-DE" sz="4800" b="1" i="0" u="none" strike="noStrike" cap="none" normalizeH="0" baseline="0">
              <a:ln>
                <a:noFill/>
              </a:ln>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782634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nhaltsplatzhalter 6">
            <a:extLst>
              <a:ext uri="{FF2B5EF4-FFF2-40B4-BE49-F238E27FC236}">
                <a16:creationId xmlns:a16="http://schemas.microsoft.com/office/drawing/2014/main" id="{B6457313-750F-4B1C-A31E-760A07E8BA22}"/>
              </a:ext>
            </a:extLst>
          </p:cNvPr>
          <p:cNvPicPr>
            <a:picLocks noChangeAspect="1"/>
          </p:cNvPicPr>
          <p:nvPr/>
        </p:nvPicPr>
        <p:blipFill rotWithShape="1">
          <a:blip r:embed="rId2">
            <a:alphaModFix amt="35000"/>
          </a:blip>
          <a:srcRect t="3419" b="428"/>
          <a:stretch/>
        </p:blipFill>
        <p:spPr>
          <a:xfrm>
            <a:off x="20" y="10"/>
            <a:ext cx="12191980" cy="6857990"/>
          </a:xfrm>
          <a:prstGeom prst="rect">
            <a:avLst/>
          </a:prstGeom>
        </p:spPr>
      </p:pic>
      <p:sp>
        <p:nvSpPr>
          <p:cNvPr id="4" name="Rectangle 1">
            <a:extLst>
              <a:ext uri="{FF2B5EF4-FFF2-40B4-BE49-F238E27FC236}">
                <a16:creationId xmlns:a16="http://schemas.microsoft.com/office/drawing/2014/main" id="{FDB25218-D4EE-412C-9A06-B6C2D0FBE9D7}"/>
              </a:ext>
            </a:extLst>
          </p:cNvPr>
          <p:cNvSpPr>
            <a:spLocks noGrp="1" noChangeArrowheads="1"/>
          </p:cNvSpPr>
          <p:nvPr>
            <p:ph idx="4294967295"/>
          </p:nvPr>
        </p:nvSpPr>
        <p:spPr bwMode="auto">
          <a:xfrm>
            <a:off x="0" y="0"/>
            <a:ext cx="12192000" cy="68580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anchor="ctr" anchorCtr="1" compatLnSpc="1">
            <a:prstTxWarp prst="textNoShape">
              <a:avLst/>
            </a:prstTxWarp>
            <a:norm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indent="0">
              <a:spcAft>
                <a:spcPts val="600"/>
              </a:spcAft>
              <a:buNone/>
            </a:pPr>
            <a:r>
              <a:rPr kumimoji="0" lang="de-DE" altLang="de-DE" sz="6600" b="0" i="0" u="none" strike="noStrike" cap="none" normalizeH="0" baseline="0">
                <a:ln>
                  <a:noFill/>
                </a:ln>
                <a:effectLst/>
                <a:latin typeface="Arial Black" panose="020B0A04020102020204" pitchFamily="34" charset="0"/>
                <a:cs typeface="Arial" panose="020B0604020202020204" pitchFamily="34" charset="0"/>
              </a:rPr>
              <a:t>Interagiere</a:t>
            </a:r>
            <a:br>
              <a:rPr kumimoji="0" lang="de-DE" altLang="de-DE" sz="6600" b="0" i="0" u="none" strike="noStrike" cap="none" normalizeH="0" baseline="0">
                <a:ln>
                  <a:noFill/>
                </a:ln>
                <a:effectLst/>
                <a:latin typeface="Arial Black" panose="020B0A04020102020204" pitchFamily="34" charset="0"/>
                <a:cs typeface="Arial" panose="020B0604020202020204" pitchFamily="34" charset="0"/>
              </a:rPr>
            </a:br>
            <a:r>
              <a:rPr kumimoji="0" lang="de-DE" altLang="de-DE" sz="4400" b="0" i="0" u="none" strike="noStrike" cap="none" normalizeH="0" baseline="0">
                <a:ln>
                  <a:noFill/>
                </a:ln>
                <a:effectLst/>
                <a:latin typeface="Arial Black" panose="020B0A04020102020204" pitchFamily="34" charset="0"/>
                <a:cs typeface="Arial" panose="020B0604020202020204" pitchFamily="34" charset="0"/>
              </a:rPr>
              <a:t>mit Deinen Freunden.</a:t>
            </a:r>
            <a:endParaRPr kumimoji="0" lang="de-DE" altLang="de-DE" sz="4400" b="0" i="0" u="none" strike="noStrike" cap="none" normalizeH="0" baseline="0">
              <a:ln>
                <a:noFill/>
              </a:ln>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9922536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nhaltsplatzhalter 6">
            <a:extLst>
              <a:ext uri="{FF2B5EF4-FFF2-40B4-BE49-F238E27FC236}">
                <a16:creationId xmlns:a16="http://schemas.microsoft.com/office/drawing/2014/main" id="{D835EDDE-E1FC-4854-8839-8267D410E094}"/>
              </a:ext>
            </a:extLst>
          </p:cNvPr>
          <p:cNvPicPr>
            <a:picLocks noChangeAspect="1"/>
          </p:cNvPicPr>
          <p:nvPr/>
        </p:nvPicPr>
        <p:blipFill rotWithShape="1">
          <a:blip r:embed="rId2">
            <a:alphaModFix amt="35000"/>
          </a:blip>
          <a:srcRect t="3419" b="428"/>
          <a:stretch/>
        </p:blipFill>
        <p:spPr>
          <a:xfrm>
            <a:off x="20" y="10"/>
            <a:ext cx="12191980" cy="6857990"/>
          </a:xfrm>
          <a:prstGeom prst="rect">
            <a:avLst/>
          </a:prstGeom>
        </p:spPr>
      </p:pic>
      <p:sp>
        <p:nvSpPr>
          <p:cNvPr id="4" name="Rectangle 1">
            <a:extLst>
              <a:ext uri="{FF2B5EF4-FFF2-40B4-BE49-F238E27FC236}">
                <a16:creationId xmlns:a16="http://schemas.microsoft.com/office/drawing/2014/main" id="{FDB25218-D4EE-412C-9A06-B6C2D0FBE9D7}"/>
              </a:ext>
            </a:extLst>
          </p:cNvPr>
          <p:cNvSpPr>
            <a:spLocks noGrp="1" noChangeArrowheads="1"/>
          </p:cNvSpPr>
          <p:nvPr>
            <p:ph idx="4294967295"/>
          </p:nvPr>
        </p:nvSpPr>
        <p:spPr bwMode="auto">
          <a:xfrm>
            <a:off x="0" y="0"/>
            <a:ext cx="12192000" cy="68580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anchor="ctr" anchorCtr="1" compatLnSpc="1">
            <a:prstTxWarp prst="textNoShape">
              <a:avLst/>
            </a:prstTxWarp>
            <a:norm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indent="0">
              <a:spcAft>
                <a:spcPts val="600"/>
              </a:spcAft>
              <a:buNone/>
            </a:pPr>
            <a:r>
              <a:rPr lang="de-DE" altLang="de-DE" sz="6600">
                <a:latin typeface="Arial Black" panose="020B0A04020102020204" pitchFamily="34" charset="0"/>
                <a:cs typeface="Arial" panose="020B0604020202020204" pitchFamily="34" charset="0"/>
              </a:rPr>
              <a:t>Hilf. </a:t>
            </a:r>
          </a:p>
          <a:p>
            <a:pPr marL="0" indent="0">
              <a:spcAft>
                <a:spcPts val="600"/>
              </a:spcAft>
              <a:buNone/>
            </a:pPr>
            <a:r>
              <a:rPr lang="de-DE" altLang="de-DE" sz="4400">
                <a:latin typeface="Arial Black" panose="020B0A04020102020204" pitchFamily="34" charset="0"/>
                <a:cs typeface="Arial" panose="020B0604020202020204" pitchFamily="34" charset="0"/>
              </a:rPr>
              <a:t>Und tue das aus einer </a:t>
            </a:r>
          </a:p>
          <a:p>
            <a:pPr marL="0" indent="0">
              <a:spcAft>
                <a:spcPts val="600"/>
              </a:spcAft>
              <a:buNone/>
            </a:pPr>
            <a:r>
              <a:rPr lang="de-DE" altLang="de-DE" sz="4400">
                <a:latin typeface="Arial Black" panose="020B0A04020102020204" pitchFamily="34" charset="0"/>
                <a:cs typeface="Arial" panose="020B0604020202020204" pitchFamily="34" charset="0"/>
              </a:rPr>
              <a:t>klaren Haltung heraus.</a:t>
            </a:r>
            <a:br>
              <a:rPr kumimoji="0" lang="de-DE" altLang="de-DE" sz="6600" b="0" i="0" u="none" strike="noStrike" cap="none" normalizeH="0" baseline="0">
                <a:ln>
                  <a:noFill/>
                </a:ln>
                <a:effectLst/>
                <a:latin typeface="Arial Black" panose="020B0A04020102020204" pitchFamily="34" charset="0"/>
                <a:cs typeface="Arial" panose="020B0604020202020204" pitchFamily="34" charset="0"/>
              </a:rPr>
            </a:br>
            <a:endParaRPr kumimoji="0" lang="de-DE" altLang="de-DE" sz="4400" b="0" i="0" u="none" strike="noStrike" cap="none" normalizeH="0" baseline="0">
              <a:ln>
                <a:noFill/>
              </a:ln>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3795090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10000" y="447188"/>
            <a:ext cx="10571998" cy="970450"/>
          </a:xfrm>
        </p:spPr>
        <p:txBody>
          <a:bodyPr>
            <a:normAutofit/>
          </a:bodyPr>
          <a:lstStyle/>
          <a:p>
            <a:r>
              <a:rPr lang="de-DE"/>
              <a:t>Strategie bedeutet Verzicht</a:t>
            </a:r>
          </a:p>
        </p:txBody>
      </p:sp>
      <p:graphicFrame>
        <p:nvGraphicFramePr>
          <p:cNvPr id="30" name="Inhaltsplatzhalter 2">
            <a:extLst>
              <a:ext uri="{FF2B5EF4-FFF2-40B4-BE49-F238E27FC236}">
                <a16:creationId xmlns:a16="http://schemas.microsoft.com/office/drawing/2014/main" id="{5B540F3D-06EF-4E41-A02D-588A08C2A440}"/>
              </a:ext>
            </a:extLst>
          </p:cNvPr>
          <p:cNvGraphicFramePr>
            <a:graphicFrameLocks noGrp="1"/>
          </p:cNvGraphicFramePr>
          <p:nvPr>
            <p:ph idx="1"/>
          </p:nvPr>
        </p:nvGraphicFramePr>
        <p:xfrm>
          <a:off x="819150" y="2548647"/>
          <a:ext cx="10553700" cy="331081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6972537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lvl="0"/>
            <a:r>
              <a:rPr lang="de-DE"/>
              <a:t>3 | Systematisch oder intuitiv</a:t>
            </a:r>
          </a:p>
        </p:txBody>
      </p:sp>
      <p:sp>
        <p:nvSpPr>
          <p:cNvPr id="4" name="Rechteck 3"/>
          <p:cNvSpPr/>
          <p:nvPr/>
        </p:nvSpPr>
        <p:spPr>
          <a:xfrm>
            <a:off x="1004455" y="2079671"/>
            <a:ext cx="3600000" cy="1800000"/>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a:t>Systematisch</a:t>
            </a:r>
          </a:p>
          <a:p>
            <a:pPr algn="ctr"/>
            <a:r>
              <a:rPr lang="de-DE" sz="2800"/>
              <a:t>„Kopf“</a:t>
            </a:r>
          </a:p>
        </p:txBody>
      </p:sp>
      <p:sp>
        <p:nvSpPr>
          <p:cNvPr id="5" name="Rechteck 4"/>
          <p:cNvSpPr/>
          <p:nvPr/>
        </p:nvSpPr>
        <p:spPr>
          <a:xfrm>
            <a:off x="6673553" y="2079671"/>
            <a:ext cx="3600000" cy="1800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a:t>Intuitiv</a:t>
            </a:r>
          </a:p>
          <a:p>
            <a:pPr algn="ctr"/>
            <a:r>
              <a:rPr lang="de-DE" sz="2800"/>
              <a:t>„Bauch“</a:t>
            </a:r>
          </a:p>
        </p:txBody>
      </p:sp>
      <p:sp>
        <p:nvSpPr>
          <p:cNvPr id="7" name="Textfeld 6"/>
          <p:cNvSpPr txBox="1"/>
          <p:nvPr/>
        </p:nvSpPr>
        <p:spPr>
          <a:xfrm>
            <a:off x="1004455" y="4110182"/>
            <a:ext cx="4038600" cy="1200329"/>
          </a:xfrm>
          <a:prstGeom prst="rect">
            <a:avLst/>
          </a:prstGeom>
          <a:noFill/>
        </p:spPr>
        <p:txBody>
          <a:bodyPr wrap="square" rtlCol="0">
            <a:spAutoFit/>
          </a:bodyPr>
          <a:lstStyle/>
          <a:p>
            <a:pPr marL="285750" indent="-285750">
              <a:buFont typeface="Arial" panose="020B0604020202020204" pitchFamily="34" charset="0"/>
              <a:buChar char="•"/>
            </a:pPr>
            <a:r>
              <a:rPr lang="de-DE"/>
              <a:t>Präzise Analyse</a:t>
            </a:r>
          </a:p>
          <a:p>
            <a:pPr marL="285750" indent="-285750">
              <a:buFont typeface="Arial" panose="020B0604020202020204" pitchFamily="34" charset="0"/>
              <a:buChar char="•"/>
            </a:pPr>
            <a:r>
              <a:rPr lang="de-DE"/>
              <a:t>Methodisches Vorgehen</a:t>
            </a:r>
          </a:p>
          <a:p>
            <a:pPr marL="285750" indent="-285750">
              <a:buFont typeface="Arial" panose="020B0604020202020204" pitchFamily="34" charset="0"/>
              <a:buChar char="•"/>
            </a:pPr>
            <a:r>
              <a:rPr lang="de-DE"/>
              <a:t>Pochen auf Kausalität</a:t>
            </a:r>
          </a:p>
          <a:p>
            <a:pPr marL="285750" indent="-285750">
              <a:buFont typeface="Arial" panose="020B0604020202020204" pitchFamily="34" charset="0"/>
              <a:buChar char="•"/>
            </a:pPr>
            <a:r>
              <a:rPr lang="de-DE"/>
              <a:t>Wunsch nach mehr Informationen</a:t>
            </a:r>
          </a:p>
        </p:txBody>
      </p:sp>
      <p:sp>
        <p:nvSpPr>
          <p:cNvPr id="8" name="Textfeld 7"/>
          <p:cNvSpPr txBox="1"/>
          <p:nvPr/>
        </p:nvSpPr>
        <p:spPr>
          <a:xfrm>
            <a:off x="6673553" y="4110182"/>
            <a:ext cx="4038600" cy="1200329"/>
          </a:xfrm>
          <a:prstGeom prst="rect">
            <a:avLst/>
          </a:prstGeom>
          <a:noFill/>
        </p:spPr>
        <p:txBody>
          <a:bodyPr wrap="square" rtlCol="0">
            <a:spAutoFit/>
          </a:bodyPr>
          <a:lstStyle/>
          <a:p>
            <a:pPr marL="285750" indent="-285750">
              <a:buFont typeface="Arial" panose="020B0604020202020204" pitchFamily="34" charset="0"/>
              <a:buChar char="•"/>
            </a:pPr>
            <a:r>
              <a:rPr lang="de-DE"/>
              <a:t>Aufbau auf Erfahrung</a:t>
            </a:r>
          </a:p>
          <a:p>
            <a:pPr marL="285750" indent="-285750">
              <a:buFont typeface="Arial" panose="020B0604020202020204" pitchFamily="34" charset="0"/>
              <a:buChar char="•"/>
            </a:pPr>
            <a:r>
              <a:rPr lang="de-DE"/>
              <a:t>Verlassen auf die eigene Intuition</a:t>
            </a:r>
          </a:p>
          <a:p>
            <a:pPr marL="285750" indent="-285750">
              <a:buFont typeface="Arial" panose="020B0604020202020204" pitchFamily="34" charset="0"/>
              <a:buChar char="•"/>
            </a:pPr>
            <a:r>
              <a:rPr lang="de-DE"/>
              <a:t>Situative Plausibilität</a:t>
            </a:r>
          </a:p>
          <a:p>
            <a:pPr marL="285750" indent="-285750">
              <a:buFont typeface="Arial" panose="020B0604020202020204" pitchFamily="34" charset="0"/>
              <a:buChar char="•"/>
            </a:pPr>
            <a:r>
              <a:rPr lang="de-DE"/>
              <a:t>Komplexitätsreduktion</a:t>
            </a:r>
          </a:p>
        </p:txBody>
      </p:sp>
      <p:sp>
        <p:nvSpPr>
          <p:cNvPr id="9" name="Textfeld 8"/>
          <p:cNvSpPr txBox="1"/>
          <p:nvPr/>
        </p:nvSpPr>
        <p:spPr>
          <a:xfrm>
            <a:off x="5773479" y="5659436"/>
            <a:ext cx="5858539" cy="923330"/>
          </a:xfrm>
          <a:prstGeom prst="rect">
            <a:avLst/>
          </a:prstGeom>
          <a:noFill/>
        </p:spPr>
        <p:txBody>
          <a:bodyPr wrap="square" rtlCol="0">
            <a:spAutoFit/>
          </a:bodyPr>
          <a:lstStyle/>
          <a:p>
            <a:pPr algn="ctr"/>
            <a:r>
              <a:rPr lang="de-DE" i="1"/>
              <a:t>„Wenn ich bei strategischen Fragen nicht meine Erfahrung und mein Einschätzungsvermögen einbringen kann – wann dann?“</a:t>
            </a:r>
          </a:p>
        </p:txBody>
      </p:sp>
      <p:sp>
        <p:nvSpPr>
          <p:cNvPr id="10" name="Textfeld 9"/>
          <p:cNvSpPr txBox="1"/>
          <p:nvPr/>
        </p:nvSpPr>
        <p:spPr>
          <a:xfrm>
            <a:off x="318719" y="5541020"/>
            <a:ext cx="4724336" cy="923330"/>
          </a:xfrm>
          <a:prstGeom prst="rect">
            <a:avLst/>
          </a:prstGeom>
          <a:noFill/>
        </p:spPr>
        <p:txBody>
          <a:bodyPr wrap="square" rtlCol="0">
            <a:spAutoFit/>
          </a:bodyPr>
          <a:lstStyle/>
          <a:p>
            <a:pPr algn="ctr"/>
            <a:r>
              <a:rPr lang="de-DE" i="1"/>
              <a:t>„Derart wichtige Fragestellungen </a:t>
            </a:r>
            <a:br>
              <a:rPr lang="de-DE" i="1"/>
            </a:br>
            <a:r>
              <a:rPr lang="de-DE" i="1"/>
              <a:t>bedürfen einer sorgfältigen </a:t>
            </a:r>
            <a:br>
              <a:rPr lang="de-DE" i="1"/>
            </a:br>
            <a:r>
              <a:rPr lang="de-DE" i="1"/>
              <a:t>Analyse, Planung, Entscheidung!“</a:t>
            </a:r>
          </a:p>
        </p:txBody>
      </p:sp>
    </p:spTree>
    <p:extLst>
      <p:ext uri="{BB962C8B-B14F-4D97-AF65-F5344CB8AC3E}">
        <p14:creationId xmlns:p14="http://schemas.microsoft.com/office/powerpoint/2010/main" val="3328703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p:bldP spid="8" grpId="0"/>
      <p:bldP spid="9" grpId="0"/>
      <p:bldP spid="10"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lvl="0"/>
            <a:r>
              <a:rPr lang="de-DE"/>
              <a:t>4 | Handlungsspielraum</a:t>
            </a:r>
          </a:p>
        </p:txBody>
      </p:sp>
      <p:sp>
        <p:nvSpPr>
          <p:cNvPr id="4" name="Ellipse 3"/>
          <p:cNvSpPr/>
          <p:nvPr/>
        </p:nvSpPr>
        <p:spPr>
          <a:xfrm>
            <a:off x="1766455" y="2785850"/>
            <a:ext cx="508000" cy="489526"/>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Textfeld 4"/>
          <p:cNvSpPr txBox="1"/>
          <p:nvPr/>
        </p:nvSpPr>
        <p:spPr>
          <a:xfrm>
            <a:off x="848819" y="2125813"/>
            <a:ext cx="2429164" cy="646331"/>
          </a:xfrm>
          <a:prstGeom prst="rect">
            <a:avLst/>
          </a:prstGeom>
          <a:noFill/>
        </p:spPr>
        <p:txBody>
          <a:bodyPr wrap="square" rtlCol="0">
            <a:spAutoFit/>
          </a:bodyPr>
          <a:lstStyle/>
          <a:p>
            <a:pPr algn="ctr"/>
            <a:r>
              <a:rPr lang="de-DE"/>
              <a:t>Handeln </a:t>
            </a:r>
            <a:br>
              <a:rPr lang="de-DE"/>
            </a:br>
            <a:r>
              <a:rPr lang="de-DE"/>
              <a:t>in der Krise</a:t>
            </a:r>
          </a:p>
        </p:txBody>
      </p:sp>
      <p:sp>
        <p:nvSpPr>
          <p:cNvPr id="6" name="Ellipse 5"/>
          <p:cNvSpPr/>
          <p:nvPr/>
        </p:nvSpPr>
        <p:spPr>
          <a:xfrm>
            <a:off x="3823857" y="2785850"/>
            <a:ext cx="826654" cy="794327"/>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Textfeld 6"/>
          <p:cNvSpPr txBox="1"/>
          <p:nvPr/>
        </p:nvSpPr>
        <p:spPr>
          <a:xfrm>
            <a:off x="3061421" y="2105092"/>
            <a:ext cx="2429164" cy="646331"/>
          </a:xfrm>
          <a:prstGeom prst="rect">
            <a:avLst/>
          </a:prstGeom>
          <a:noFill/>
        </p:spPr>
        <p:txBody>
          <a:bodyPr wrap="square" rtlCol="0">
            <a:spAutoFit/>
          </a:bodyPr>
          <a:lstStyle/>
          <a:p>
            <a:pPr algn="ctr"/>
            <a:r>
              <a:rPr lang="de-DE"/>
              <a:t>Eigene Position schwach</a:t>
            </a:r>
          </a:p>
        </p:txBody>
      </p:sp>
      <p:sp>
        <p:nvSpPr>
          <p:cNvPr id="8" name="Textfeld 7"/>
          <p:cNvSpPr txBox="1"/>
          <p:nvPr/>
        </p:nvSpPr>
        <p:spPr>
          <a:xfrm>
            <a:off x="5420157" y="2105092"/>
            <a:ext cx="2429164" cy="646331"/>
          </a:xfrm>
          <a:prstGeom prst="rect">
            <a:avLst/>
          </a:prstGeom>
          <a:noFill/>
        </p:spPr>
        <p:txBody>
          <a:bodyPr wrap="square" rtlCol="0">
            <a:spAutoFit/>
          </a:bodyPr>
          <a:lstStyle/>
          <a:p>
            <a:pPr algn="ctr"/>
            <a:r>
              <a:rPr lang="de-DE"/>
              <a:t>Eigene Position</a:t>
            </a:r>
            <a:br>
              <a:rPr lang="de-DE"/>
            </a:br>
            <a:r>
              <a:rPr lang="de-DE"/>
              <a:t>stärker</a:t>
            </a:r>
          </a:p>
        </p:txBody>
      </p:sp>
      <p:sp>
        <p:nvSpPr>
          <p:cNvPr id="9" name="Ellipse 8"/>
          <p:cNvSpPr/>
          <p:nvPr/>
        </p:nvSpPr>
        <p:spPr>
          <a:xfrm>
            <a:off x="5818912" y="2785850"/>
            <a:ext cx="1554017" cy="1468582"/>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Ellipse 9"/>
          <p:cNvSpPr/>
          <p:nvPr/>
        </p:nvSpPr>
        <p:spPr>
          <a:xfrm>
            <a:off x="8297700" y="2785850"/>
            <a:ext cx="2988000" cy="2988000"/>
          </a:xfrm>
          <a:prstGeom prst="ellips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Textfeld 10"/>
          <p:cNvSpPr txBox="1"/>
          <p:nvPr/>
        </p:nvSpPr>
        <p:spPr>
          <a:xfrm>
            <a:off x="8615937" y="2105091"/>
            <a:ext cx="2429164" cy="646331"/>
          </a:xfrm>
          <a:prstGeom prst="rect">
            <a:avLst/>
          </a:prstGeom>
          <a:noFill/>
        </p:spPr>
        <p:txBody>
          <a:bodyPr wrap="square" rtlCol="0">
            <a:spAutoFit/>
          </a:bodyPr>
          <a:lstStyle/>
          <a:p>
            <a:pPr algn="ctr"/>
            <a:r>
              <a:rPr lang="de-DE"/>
              <a:t>Eigene Position</a:t>
            </a:r>
            <a:br>
              <a:rPr lang="de-DE"/>
            </a:br>
            <a:r>
              <a:rPr lang="de-DE"/>
              <a:t>stark</a:t>
            </a:r>
          </a:p>
        </p:txBody>
      </p:sp>
      <p:sp>
        <p:nvSpPr>
          <p:cNvPr id="12" name="Textfeld 11"/>
          <p:cNvSpPr txBox="1"/>
          <p:nvPr/>
        </p:nvSpPr>
        <p:spPr>
          <a:xfrm>
            <a:off x="812801" y="3618996"/>
            <a:ext cx="2415309" cy="1200329"/>
          </a:xfrm>
          <a:prstGeom prst="rect">
            <a:avLst/>
          </a:prstGeom>
          <a:noFill/>
        </p:spPr>
        <p:txBody>
          <a:bodyPr wrap="square" rtlCol="0">
            <a:spAutoFit/>
          </a:bodyPr>
          <a:lstStyle/>
          <a:p>
            <a:pPr algn="ctr"/>
            <a:r>
              <a:rPr lang="de-DE"/>
              <a:t>Keine Zeit </a:t>
            </a:r>
            <a:br>
              <a:rPr lang="de-DE"/>
            </a:br>
            <a:r>
              <a:rPr lang="de-DE"/>
              <a:t>für Strategie</a:t>
            </a:r>
          </a:p>
          <a:p>
            <a:pPr algn="ctr"/>
            <a:r>
              <a:rPr lang="de-DE"/>
              <a:t>Beherrschung </a:t>
            </a:r>
            <a:br>
              <a:rPr lang="de-DE"/>
            </a:br>
            <a:r>
              <a:rPr lang="de-DE"/>
              <a:t>der Krise</a:t>
            </a:r>
          </a:p>
        </p:txBody>
      </p:sp>
      <p:sp>
        <p:nvSpPr>
          <p:cNvPr id="13" name="Textfeld 12"/>
          <p:cNvSpPr txBox="1"/>
          <p:nvPr/>
        </p:nvSpPr>
        <p:spPr>
          <a:xfrm>
            <a:off x="2519221" y="4520987"/>
            <a:ext cx="3435927" cy="1200329"/>
          </a:xfrm>
          <a:prstGeom prst="rect">
            <a:avLst/>
          </a:prstGeom>
          <a:noFill/>
        </p:spPr>
        <p:txBody>
          <a:bodyPr wrap="square" rtlCol="0">
            <a:spAutoFit/>
          </a:bodyPr>
          <a:lstStyle/>
          <a:p>
            <a:pPr algn="ctr"/>
            <a:r>
              <a:rPr lang="de-DE"/>
              <a:t>Keine Ressourcen </a:t>
            </a:r>
            <a:br>
              <a:rPr lang="de-DE"/>
            </a:br>
            <a:r>
              <a:rPr lang="de-DE"/>
              <a:t>für Strategie</a:t>
            </a:r>
          </a:p>
          <a:p>
            <a:pPr algn="ctr"/>
            <a:r>
              <a:rPr lang="de-DE"/>
              <a:t>Konzentration auf </a:t>
            </a:r>
            <a:br>
              <a:rPr lang="de-DE"/>
            </a:br>
            <a:r>
              <a:rPr lang="de-DE"/>
              <a:t>das Wesentliche</a:t>
            </a:r>
          </a:p>
        </p:txBody>
      </p:sp>
      <p:sp>
        <p:nvSpPr>
          <p:cNvPr id="14" name="Textfeld 13"/>
          <p:cNvSpPr txBox="1"/>
          <p:nvPr/>
        </p:nvSpPr>
        <p:spPr>
          <a:xfrm>
            <a:off x="4877957" y="5245179"/>
            <a:ext cx="3435927" cy="646331"/>
          </a:xfrm>
          <a:prstGeom prst="rect">
            <a:avLst/>
          </a:prstGeom>
          <a:noFill/>
        </p:spPr>
        <p:txBody>
          <a:bodyPr wrap="square" rtlCol="0">
            <a:spAutoFit/>
          </a:bodyPr>
          <a:lstStyle/>
          <a:p>
            <a:pPr algn="ctr"/>
            <a:r>
              <a:rPr lang="de-DE"/>
              <a:t>Strategie erlaubt</a:t>
            </a:r>
          </a:p>
          <a:p>
            <a:pPr algn="ctr"/>
            <a:r>
              <a:rPr lang="de-DE"/>
              <a:t>Wettbewerbsvorteile</a:t>
            </a:r>
          </a:p>
        </p:txBody>
      </p:sp>
      <p:cxnSp>
        <p:nvCxnSpPr>
          <p:cNvPr id="17" name="Gerader Verbinder 16"/>
          <p:cNvCxnSpPr/>
          <p:nvPr/>
        </p:nvCxnSpPr>
        <p:spPr>
          <a:xfrm>
            <a:off x="2019299" y="3384083"/>
            <a:ext cx="2312" cy="234913"/>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9" name="Gerader Verbinder 18"/>
          <p:cNvCxnSpPr/>
          <p:nvPr/>
        </p:nvCxnSpPr>
        <p:spPr>
          <a:xfrm>
            <a:off x="4237184" y="3756389"/>
            <a:ext cx="0" cy="764598"/>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3" name="Gerader Verbinder 22"/>
          <p:cNvCxnSpPr/>
          <p:nvPr/>
        </p:nvCxnSpPr>
        <p:spPr>
          <a:xfrm>
            <a:off x="6595920" y="4402720"/>
            <a:ext cx="0" cy="764598"/>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24" name="Textfeld 23"/>
          <p:cNvSpPr txBox="1"/>
          <p:nvPr/>
        </p:nvSpPr>
        <p:spPr>
          <a:xfrm>
            <a:off x="8073736" y="5969371"/>
            <a:ext cx="3435927" cy="646331"/>
          </a:xfrm>
          <a:prstGeom prst="rect">
            <a:avLst/>
          </a:prstGeom>
          <a:noFill/>
        </p:spPr>
        <p:txBody>
          <a:bodyPr wrap="square" rtlCol="0">
            <a:spAutoFit/>
          </a:bodyPr>
          <a:lstStyle/>
          <a:p>
            <a:pPr algn="ctr"/>
            <a:r>
              <a:rPr lang="de-DE"/>
              <a:t>Strategie sorgt für Alleinstellungsmerkmal</a:t>
            </a:r>
          </a:p>
        </p:txBody>
      </p:sp>
      <p:cxnSp>
        <p:nvCxnSpPr>
          <p:cNvPr id="25" name="Gerader Verbinder 24"/>
          <p:cNvCxnSpPr/>
          <p:nvPr/>
        </p:nvCxnSpPr>
        <p:spPr>
          <a:xfrm>
            <a:off x="9833992" y="5245179"/>
            <a:ext cx="0" cy="764598"/>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64161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P spid="7" grpId="0"/>
      <p:bldP spid="8" grpId="0"/>
      <p:bldP spid="9" grpId="0" animBg="1"/>
      <p:bldP spid="10" grpId="0" animBg="1"/>
      <p:bldP spid="11" grpId="0"/>
      <p:bldP spid="12" grpId="0"/>
      <p:bldP spid="13" grpId="0"/>
      <p:bldP spid="14" grpId="0"/>
      <p:bldP spid="24"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err="1"/>
              <a:t>Five</a:t>
            </a:r>
            <a:r>
              <a:rPr lang="de-DE"/>
              <a:t> </a:t>
            </a:r>
            <a:r>
              <a:rPr lang="de-DE" err="1"/>
              <a:t>Ps</a:t>
            </a:r>
            <a:r>
              <a:rPr lang="de-DE"/>
              <a:t> </a:t>
            </a:r>
            <a:r>
              <a:rPr lang="de-DE" err="1"/>
              <a:t>for</a:t>
            </a:r>
            <a:r>
              <a:rPr lang="de-DE"/>
              <a:t> </a:t>
            </a:r>
            <a:r>
              <a:rPr lang="de-DE" err="1"/>
              <a:t>Strategy</a:t>
            </a:r>
            <a:endParaRPr lang="de-DE"/>
          </a:p>
        </p:txBody>
      </p:sp>
      <p:sp>
        <p:nvSpPr>
          <p:cNvPr id="4" name="Rechteck 3"/>
          <p:cNvSpPr/>
          <p:nvPr/>
        </p:nvSpPr>
        <p:spPr>
          <a:xfrm>
            <a:off x="972697" y="3235173"/>
            <a:ext cx="3660660" cy="2031325"/>
          </a:xfrm>
          <a:prstGeom prst="rect">
            <a:avLst/>
          </a:prstGeom>
        </p:spPr>
        <p:txBody>
          <a:bodyPr wrap="square">
            <a:spAutoFit/>
          </a:bodyPr>
          <a:lstStyle/>
          <a:p>
            <a:r>
              <a:rPr lang="en-US"/>
              <a:t>1987 </a:t>
            </a:r>
            <a:r>
              <a:rPr lang="en-US" err="1"/>
              <a:t>unterscheidet</a:t>
            </a:r>
            <a:r>
              <a:rPr lang="en-US"/>
              <a:t> der </a:t>
            </a:r>
            <a:r>
              <a:rPr lang="en-US" err="1"/>
              <a:t>kanadische</a:t>
            </a:r>
            <a:r>
              <a:rPr lang="en-US"/>
              <a:t> </a:t>
            </a:r>
            <a:r>
              <a:rPr lang="en-US" err="1"/>
              <a:t>Wirtschaftswissenschaftler</a:t>
            </a:r>
            <a:r>
              <a:rPr lang="en-US"/>
              <a:t> </a:t>
            </a:r>
          </a:p>
          <a:p>
            <a:r>
              <a:rPr lang="en-US" b="1"/>
              <a:t>Henry </a:t>
            </a:r>
            <a:r>
              <a:rPr lang="en-US" b="1" err="1"/>
              <a:t>Mintzberg</a:t>
            </a:r>
            <a:r>
              <a:rPr lang="en-US" b="1"/>
              <a:t> </a:t>
            </a:r>
          </a:p>
          <a:p>
            <a:r>
              <a:rPr lang="en-US" err="1"/>
              <a:t>fünf</a:t>
            </a:r>
            <a:r>
              <a:rPr lang="en-US"/>
              <a:t> </a:t>
            </a:r>
            <a:r>
              <a:rPr lang="en-US" err="1"/>
              <a:t>Sichtweisen</a:t>
            </a:r>
            <a:r>
              <a:rPr lang="en-US"/>
              <a:t> </a:t>
            </a:r>
            <a:r>
              <a:rPr lang="en-US" err="1"/>
              <a:t>für</a:t>
            </a:r>
            <a:r>
              <a:rPr lang="en-US"/>
              <a:t> </a:t>
            </a:r>
            <a:r>
              <a:rPr lang="en-US" err="1"/>
              <a:t>Organisationsstrategien</a:t>
            </a:r>
            <a:r>
              <a:rPr lang="en-US"/>
              <a:t>: </a:t>
            </a:r>
          </a:p>
          <a:p>
            <a:r>
              <a:rPr lang="en-US"/>
              <a:t>“5 P’s of Strategy”.</a:t>
            </a:r>
            <a:endParaRPr lang="de-DE"/>
          </a:p>
        </p:txBody>
      </p:sp>
      <p:sp>
        <p:nvSpPr>
          <p:cNvPr id="5" name="Flussdiagramm: Verbinder 4"/>
          <p:cNvSpPr/>
          <p:nvPr/>
        </p:nvSpPr>
        <p:spPr>
          <a:xfrm>
            <a:off x="7942382" y="2921980"/>
            <a:ext cx="1584000" cy="1584000"/>
          </a:xfrm>
          <a:prstGeom prst="flowChartConnector">
            <a:avLst/>
          </a:prstGeom>
          <a:solidFill>
            <a:schemeClr val="accent6">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de-DE" err="1"/>
              <a:t>Strategy</a:t>
            </a:r>
            <a:endParaRPr lang="de-DE"/>
          </a:p>
        </p:txBody>
      </p:sp>
      <p:sp>
        <p:nvSpPr>
          <p:cNvPr id="7" name="Flussdiagramm: Verbinder 6"/>
          <p:cNvSpPr/>
          <p:nvPr/>
        </p:nvSpPr>
        <p:spPr>
          <a:xfrm>
            <a:off x="7912366" y="555532"/>
            <a:ext cx="1584000" cy="1584000"/>
          </a:xfrm>
          <a:prstGeom prst="flowChartConnector">
            <a:avLst/>
          </a:prstGeom>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de-DE"/>
              <a:t>Plan</a:t>
            </a:r>
          </a:p>
        </p:txBody>
      </p:sp>
      <p:sp>
        <p:nvSpPr>
          <p:cNvPr id="8" name="Flussdiagramm: Verbinder 7"/>
          <p:cNvSpPr/>
          <p:nvPr/>
        </p:nvSpPr>
        <p:spPr>
          <a:xfrm>
            <a:off x="10214297" y="2014194"/>
            <a:ext cx="1702903" cy="1584000"/>
          </a:xfrm>
          <a:prstGeom prst="flowChartConnector">
            <a:avLst/>
          </a:prstGeom>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de-DE"/>
              <a:t>Pattern</a:t>
            </a:r>
          </a:p>
        </p:txBody>
      </p:sp>
      <p:sp>
        <p:nvSpPr>
          <p:cNvPr id="9" name="Flussdiagramm: Verbinder 8"/>
          <p:cNvSpPr/>
          <p:nvPr/>
        </p:nvSpPr>
        <p:spPr>
          <a:xfrm>
            <a:off x="6298350" y="4612613"/>
            <a:ext cx="1584000" cy="1584000"/>
          </a:xfrm>
          <a:prstGeom prst="flowChartConnector">
            <a:avLst/>
          </a:prstGeom>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de-DE"/>
              <a:t>Pers-</a:t>
            </a:r>
            <a:r>
              <a:rPr lang="de-DE" err="1"/>
              <a:t>pective</a:t>
            </a:r>
            <a:endParaRPr lang="de-DE"/>
          </a:p>
        </p:txBody>
      </p:sp>
      <p:sp>
        <p:nvSpPr>
          <p:cNvPr id="10" name="Flussdiagramm: Verbinder 9"/>
          <p:cNvSpPr/>
          <p:nvPr/>
        </p:nvSpPr>
        <p:spPr>
          <a:xfrm>
            <a:off x="9793200" y="4612613"/>
            <a:ext cx="1584000" cy="1584000"/>
          </a:xfrm>
          <a:prstGeom prst="flowChartConnector">
            <a:avLst/>
          </a:prstGeom>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de-DE"/>
              <a:t>Position</a:t>
            </a:r>
          </a:p>
        </p:txBody>
      </p:sp>
      <p:sp>
        <p:nvSpPr>
          <p:cNvPr id="11" name="Flussdiagramm: Verbinder 10"/>
          <p:cNvSpPr/>
          <p:nvPr/>
        </p:nvSpPr>
        <p:spPr>
          <a:xfrm>
            <a:off x="5132146" y="2269330"/>
            <a:ext cx="1584000" cy="1584000"/>
          </a:xfrm>
          <a:prstGeom prst="flowChartConnector">
            <a:avLst/>
          </a:prstGeom>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de-DE" err="1"/>
              <a:t>Ploy</a:t>
            </a:r>
            <a:endParaRPr lang="de-DE"/>
          </a:p>
        </p:txBody>
      </p:sp>
      <p:cxnSp>
        <p:nvCxnSpPr>
          <p:cNvPr id="14" name="Gerader Verbinder 13"/>
          <p:cNvCxnSpPr>
            <a:stCxn id="7" idx="4"/>
            <a:endCxn id="5" idx="0"/>
          </p:cNvCxnSpPr>
          <p:nvPr/>
        </p:nvCxnSpPr>
        <p:spPr>
          <a:xfrm>
            <a:off x="8704366" y="2139532"/>
            <a:ext cx="30016" cy="782448"/>
          </a:xfrm>
          <a:prstGeom prst="line">
            <a:avLst/>
          </a:prstGeom>
          <a:ln w="254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 name="Gerader Verbinder 15"/>
          <p:cNvCxnSpPr>
            <a:stCxn id="11" idx="6"/>
            <a:endCxn id="5" idx="2"/>
          </p:cNvCxnSpPr>
          <p:nvPr/>
        </p:nvCxnSpPr>
        <p:spPr>
          <a:xfrm>
            <a:off x="6716146" y="3061330"/>
            <a:ext cx="1226236" cy="652650"/>
          </a:xfrm>
          <a:prstGeom prst="line">
            <a:avLst/>
          </a:prstGeom>
          <a:ln w="254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 name="Gerader Verbinder 21"/>
          <p:cNvCxnSpPr>
            <a:stCxn id="9" idx="7"/>
            <a:endCxn id="5" idx="3"/>
          </p:cNvCxnSpPr>
          <p:nvPr/>
        </p:nvCxnSpPr>
        <p:spPr>
          <a:xfrm flipV="1">
            <a:off x="7650379" y="4274009"/>
            <a:ext cx="523974" cy="570575"/>
          </a:xfrm>
          <a:prstGeom prst="line">
            <a:avLst/>
          </a:prstGeom>
          <a:ln w="254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 name="Gerader Verbinder 23"/>
          <p:cNvCxnSpPr>
            <a:stCxn id="10" idx="1"/>
            <a:endCxn id="5" idx="5"/>
          </p:cNvCxnSpPr>
          <p:nvPr/>
        </p:nvCxnSpPr>
        <p:spPr>
          <a:xfrm flipH="1" flipV="1">
            <a:off x="9294411" y="4274009"/>
            <a:ext cx="730760" cy="570575"/>
          </a:xfrm>
          <a:prstGeom prst="line">
            <a:avLst/>
          </a:prstGeom>
          <a:ln w="254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26" name="Gerader Verbinder 25"/>
          <p:cNvCxnSpPr>
            <a:stCxn id="5" idx="7"/>
            <a:endCxn id="8" idx="2"/>
          </p:cNvCxnSpPr>
          <p:nvPr/>
        </p:nvCxnSpPr>
        <p:spPr>
          <a:xfrm flipV="1">
            <a:off x="9294411" y="2806194"/>
            <a:ext cx="919886" cy="347757"/>
          </a:xfrm>
          <a:prstGeom prst="line">
            <a:avLst/>
          </a:prstGeom>
          <a:ln w="254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723406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err="1"/>
              <a:t>Five</a:t>
            </a:r>
            <a:r>
              <a:rPr lang="de-DE"/>
              <a:t> </a:t>
            </a:r>
            <a:r>
              <a:rPr lang="de-DE" err="1"/>
              <a:t>Ps</a:t>
            </a:r>
            <a:r>
              <a:rPr lang="de-DE"/>
              <a:t> </a:t>
            </a:r>
            <a:r>
              <a:rPr lang="de-DE" err="1"/>
              <a:t>for</a:t>
            </a:r>
            <a:r>
              <a:rPr lang="de-DE"/>
              <a:t> </a:t>
            </a:r>
            <a:r>
              <a:rPr lang="de-DE" err="1"/>
              <a:t>Strategy</a:t>
            </a:r>
            <a:endParaRPr lang="de-DE"/>
          </a:p>
        </p:txBody>
      </p:sp>
      <p:sp>
        <p:nvSpPr>
          <p:cNvPr id="3" name="Inhaltsplatzhalter 2"/>
          <p:cNvSpPr>
            <a:spLocks noGrp="1"/>
          </p:cNvSpPr>
          <p:nvPr>
            <p:ph idx="1"/>
          </p:nvPr>
        </p:nvSpPr>
        <p:spPr>
          <a:xfrm>
            <a:off x="9869106" y="3608917"/>
            <a:ext cx="1952847" cy="2504644"/>
          </a:xfrm>
        </p:spPr>
        <p:txBody>
          <a:bodyPr>
            <a:normAutofit/>
          </a:bodyPr>
          <a:lstStyle/>
          <a:p>
            <a:pPr marL="0" indent="0" defTabSz="457200">
              <a:buNone/>
            </a:pPr>
            <a:r>
              <a:rPr lang="de-DE" sz="1400"/>
              <a:t>Strategie kann auch als eine Art List verstanden werden, mit deren Hilfe Konkurrenten ausgetrickst werden.</a:t>
            </a:r>
          </a:p>
          <a:p>
            <a:pPr marL="0" indent="0" defTabSz="457200">
              <a:buNone/>
            </a:pPr>
            <a:endParaRPr lang="de-DE" sz="1400"/>
          </a:p>
          <a:p>
            <a:pPr marL="0" indent="0" defTabSz="457200">
              <a:buNone/>
            </a:pPr>
            <a:endParaRPr lang="de-DE" sz="1400"/>
          </a:p>
          <a:p>
            <a:pPr marL="0" indent="0" defTabSz="457200">
              <a:buNone/>
            </a:pPr>
            <a:r>
              <a:rPr lang="de-DE" sz="1400" b="1"/>
              <a:t>36 chinesische Strategeme</a:t>
            </a:r>
          </a:p>
        </p:txBody>
      </p:sp>
      <p:sp>
        <p:nvSpPr>
          <p:cNvPr id="4" name="Rechteck 3"/>
          <p:cNvSpPr/>
          <p:nvPr/>
        </p:nvSpPr>
        <p:spPr>
          <a:xfrm>
            <a:off x="398402" y="2062178"/>
            <a:ext cx="2135478" cy="1373727"/>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a:t>Plan</a:t>
            </a:r>
          </a:p>
        </p:txBody>
      </p:sp>
      <p:sp>
        <p:nvSpPr>
          <p:cNvPr id="5" name="Rechteck 4"/>
          <p:cNvSpPr/>
          <p:nvPr/>
        </p:nvSpPr>
        <p:spPr>
          <a:xfrm>
            <a:off x="2766078" y="2062178"/>
            <a:ext cx="2135479" cy="1373727"/>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a:t>Pattern</a:t>
            </a:r>
          </a:p>
        </p:txBody>
      </p:sp>
      <p:sp>
        <p:nvSpPr>
          <p:cNvPr id="6" name="Rechteck 5"/>
          <p:cNvSpPr/>
          <p:nvPr/>
        </p:nvSpPr>
        <p:spPr>
          <a:xfrm>
            <a:off x="5133755" y="2045165"/>
            <a:ext cx="2135478" cy="1373727"/>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a:t>Position</a:t>
            </a:r>
          </a:p>
        </p:txBody>
      </p:sp>
      <p:sp>
        <p:nvSpPr>
          <p:cNvPr id="7" name="Rechteck 6"/>
          <p:cNvSpPr/>
          <p:nvPr/>
        </p:nvSpPr>
        <p:spPr>
          <a:xfrm>
            <a:off x="7501431" y="2045165"/>
            <a:ext cx="2135479" cy="1373727"/>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err="1"/>
              <a:t>Perspective</a:t>
            </a:r>
            <a:endParaRPr lang="de-DE"/>
          </a:p>
        </p:txBody>
      </p:sp>
      <p:sp>
        <p:nvSpPr>
          <p:cNvPr id="8" name="Rechteck 7"/>
          <p:cNvSpPr/>
          <p:nvPr/>
        </p:nvSpPr>
        <p:spPr>
          <a:xfrm>
            <a:off x="9869106" y="2045164"/>
            <a:ext cx="1952847" cy="1373727"/>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err="1"/>
              <a:t>Ploy</a:t>
            </a:r>
            <a:endParaRPr lang="de-DE"/>
          </a:p>
        </p:txBody>
      </p:sp>
      <p:sp>
        <p:nvSpPr>
          <p:cNvPr id="9" name="Textfeld 8"/>
          <p:cNvSpPr txBox="1"/>
          <p:nvPr/>
        </p:nvSpPr>
        <p:spPr>
          <a:xfrm>
            <a:off x="398401" y="3608917"/>
            <a:ext cx="2135478" cy="2462213"/>
          </a:xfrm>
          <a:prstGeom prst="rect">
            <a:avLst/>
          </a:prstGeom>
          <a:noFill/>
        </p:spPr>
        <p:txBody>
          <a:bodyPr wrap="square" rtlCol="0">
            <a:spAutoFit/>
          </a:bodyPr>
          <a:lstStyle/>
          <a:p>
            <a:r>
              <a:rPr lang="de-DE" sz="1400"/>
              <a:t>Strategie als planvolles Vorgehen:</a:t>
            </a:r>
            <a:br>
              <a:rPr lang="de-DE" sz="1400"/>
            </a:br>
            <a:r>
              <a:rPr lang="de-DE" sz="1400"/>
              <a:t>Was ist der angestrebte Zielzustand?</a:t>
            </a:r>
          </a:p>
          <a:p>
            <a:r>
              <a:rPr lang="de-DE" sz="1400"/>
              <a:t>Wie kommen wir dahin?</a:t>
            </a:r>
          </a:p>
          <a:p>
            <a:endParaRPr lang="de-DE" sz="1400"/>
          </a:p>
          <a:p>
            <a:endParaRPr lang="de-DE" sz="1400"/>
          </a:p>
          <a:p>
            <a:r>
              <a:rPr lang="de-DE" sz="1400" b="1"/>
              <a:t>SCOM-Framework </a:t>
            </a:r>
            <a:br>
              <a:rPr lang="de-DE" sz="1400" b="1"/>
            </a:br>
            <a:r>
              <a:rPr lang="de-DE" sz="1400" b="1"/>
              <a:t>von Mirko Lange</a:t>
            </a:r>
          </a:p>
        </p:txBody>
      </p:sp>
      <p:sp>
        <p:nvSpPr>
          <p:cNvPr id="10" name="Textfeld 9"/>
          <p:cNvSpPr txBox="1"/>
          <p:nvPr/>
        </p:nvSpPr>
        <p:spPr>
          <a:xfrm>
            <a:off x="2770963" y="3608917"/>
            <a:ext cx="2135478" cy="2462213"/>
          </a:xfrm>
          <a:prstGeom prst="rect">
            <a:avLst/>
          </a:prstGeom>
          <a:noFill/>
        </p:spPr>
        <p:txBody>
          <a:bodyPr wrap="square" rtlCol="0">
            <a:spAutoFit/>
          </a:bodyPr>
          <a:lstStyle/>
          <a:p>
            <a:r>
              <a:rPr lang="de-DE" sz="1400"/>
              <a:t>Strategie als Muster: Frühere </a:t>
            </a:r>
            <a:r>
              <a:rPr lang="de-DE" sz="1400" err="1"/>
              <a:t>Entschei-dungen</a:t>
            </a:r>
            <a:r>
              <a:rPr lang="de-DE" sz="1400"/>
              <a:t> scheinen eine Struktur aufzuweisen. Nachträglich werden sie in einen Zusammenhang gestellt.</a:t>
            </a:r>
          </a:p>
          <a:p>
            <a:endParaRPr lang="de-DE" sz="1400"/>
          </a:p>
          <a:p>
            <a:r>
              <a:rPr lang="de-DE" sz="1400" b="1"/>
              <a:t>Monitoring</a:t>
            </a:r>
          </a:p>
          <a:p>
            <a:r>
              <a:rPr lang="de-DE" sz="1400" b="1"/>
              <a:t>Content Ampel</a:t>
            </a:r>
          </a:p>
        </p:txBody>
      </p:sp>
      <p:sp>
        <p:nvSpPr>
          <p:cNvPr id="11" name="Textfeld 10"/>
          <p:cNvSpPr txBox="1"/>
          <p:nvPr/>
        </p:nvSpPr>
        <p:spPr>
          <a:xfrm>
            <a:off x="5143525" y="3608917"/>
            <a:ext cx="2115936" cy="2462213"/>
          </a:xfrm>
          <a:prstGeom prst="rect">
            <a:avLst/>
          </a:prstGeom>
          <a:noFill/>
        </p:spPr>
        <p:txBody>
          <a:bodyPr wrap="square" rtlCol="0">
            <a:spAutoFit/>
          </a:bodyPr>
          <a:lstStyle/>
          <a:p>
            <a:r>
              <a:rPr lang="de-DE" sz="1400"/>
              <a:t>Strategie wird als eine Position in Markt und Wettbewerb verstanden, welche ein Unternehmen einnehmen will.</a:t>
            </a:r>
          </a:p>
          <a:p>
            <a:endParaRPr lang="de-DE" sz="1400"/>
          </a:p>
          <a:p>
            <a:endParaRPr lang="de-DE" sz="1400"/>
          </a:p>
          <a:p>
            <a:endParaRPr lang="de-DE" sz="1400"/>
          </a:p>
          <a:p>
            <a:r>
              <a:rPr lang="de-DE" sz="1400" b="1"/>
              <a:t>Content </a:t>
            </a:r>
            <a:r>
              <a:rPr lang="de-DE" sz="1400" b="1" err="1"/>
              <a:t>Curation</a:t>
            </a:r>
            <a:endParaRPr lang="de-DE" sz="1400" b="1"/>
          </a:p>
          <a:p>
            <a:r>
              <a:rPr lang="de-DE" sz="1400" b="1"/>
              <a:t>Experten-Blog</a:t>
            </a:r>
          </a:p>
        </p:txBody>
      </p:sp>
      <p:sp>
        <p:nvSpPr>
          <p:cNvPr id="12" name="Textfeld 11"/>
          <p:cNvSpPr txBox="1"/>
          <p:nvPr/>
        </p:nvSpPr>
        <p:spPr>
          <a:xfrm>
            <a:off x="7496545" y="3608917"/>
            <a:ext cx="2135478" cy="2462213"/>
          </a:xfrm>
          <a:prstGeom prst="rect">
            <a:avLst/>
          </a:prstGeom>
          <a:noFill/>
        </p:spPr>
        <p:txBody>
          <a:bodyPr wrap="square" rtlCol="0">
            <a:spAutoFit/>
          </a:bodyPr>
          <a:lstStyle/>
          <a:p>
            <a:r>
              <a:rPr lang="de-DE" sz="1400"/>
              <a:t>Strategie als die Art und Weise, wie eine Organisation agiert. Sie lenkt den Blick der handelnden Personen hin zur großen Vision.</a:t>
            </a:r>
          </a:p>
          <a:p>
            <a:endParaRPr lang="de-DE" sz="1400"/>
          </a:p>
          <a:p>
            <a:endParaRPr lang="de-DE" sz="1400"/>
          </a:p>
          <a:p>
            <a:endParaRPr lang="de-DE" sz="1400"/>
          </a:p>
          <a:p>
            <a:r>
              <a:rPr lang="de-DE" sz="1400" b="1"/>
              <a:t>Perspektive wechseln</a:t>
            </a:r>
          </a:p>
          <a:p>
            <a:r>
              <a:rPr lang="de-DE" sz="1400" b="1"/>
              <a:t>Personas entwerfen</a:t>
            </a:r>
          </a:p>
        </p:txBody>
      </p:sp>
    </p:spTree>
    <p:extLst>
      <p:ext uri="{BB962C8B-B14F-4D97-AF65-F5344CB8AC3E}">
        <p14:creationId xmlns:p14="http://schemas.microsoft.com/office/powerpoint/2010/main" val="157703079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 name="Inhaltsplatzhalter 6">
            <a:extLst>
              <a:ext uri="{FF2B5EF4-FFF2-40B4-BE49-F238E27FC236}">
                <a16:creationId xmlns:a16="http://schemas.microsoft.com/office/drawing/2014/main" id="{E78527E0-7007-42FF-999A-229BC068ECC7}"/>
              </a:ext>
            </a:extLst>
          </p:cNvPr>
          <p:cNvPicPr>
            <a:picLocks noGrp="1" noChangeAspect="1"/>
          </p:cNvPicPr>
          <p:nvPr>
            <p:ph idx="1"/>
          </p:nvPr>
        </p:nvPicPr>
        <p:blipFill rotWithShape="1">
          <a:blip r:embed="rId2"/>
          <a:srcRect t="3419" b="428"/>
          <a:stretch/>
        </p:blipFill>
        <p:spPr>
          <a:xfrm>
            <a:off x="-32354" y="-1"/>
            <a:ext cx="12192000" cy="6857939"/>
          </a:xfrm>
          <a:prstGeom prst="rect">
            <a:avLst/>
          </a:prstGeom>
        </p:spPr>
      </p:pic>
      <p:sp>
        <p:nvSpPr>
          <p:cNvPr id="9" name="Ellipse 8">
            <a:extLst>
              <a:ext uri="{FF2B5EF4-FFF2-40B4-BE49-F238E27FC236}">
                <a16:creationId xmlns:a16="http://schemas.microsoft.com/office/drawing/2014/main" id="{C5CD31F4-46FF-49DF-9418-0B08DB985D9E}"/>
              </a:ext>
            </a:extLst>
          </p:cNvPr>
          <p:cNvSpPr/>
          <p:nvPr/>
        </p:nvSpPr>
        <p:spPr>
          <a:xfrm>
            <a:off x="212649" y="3002017"/>
            <a:ext cx="3795823" cy="3806456"/>
          </a:xfrm>
          <a:prstGeom prst="ellipse">
            <a:avLst/>
          </a:prstGeom>
          <a:solidFill>
            <a:schemeClr val="accent1">
              <a:alpha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Textfeld 10">
            <a:extLst>
              <a:ext uri="{FF2B5EF4-FFF2-40B4-BE49-F238E27FC236}">
                <a16:creationId xmlns:a16="http://schemas.microsoft.com/office/drawing/2014/main" id="{3FEF8DA8-354A-4B72-810B-245FD188AF67}"/>
              </a:ext>
            </a:extLst>
          </p:cNvPr>
          <p:cNvSpPr txBox="1"/>
          <p:nvPr/>
        </p:nvSpPr>
        <p:spPr>
          <a:xfrm>
            <a:off x="499727" y="3843416"/>
            <a:ext cx="3221665" cy="2246769"/>
          </a:xfrm>
          <a:prstGeom prst="rect">
            <a:avLst/>
          </a:prstGeom>
          <a:noFill/>
        </p:spPr>
        <p:txBody>
          <a:bodyPr wrap="square" rtlCol="0">
            <a:spAutoFit/>
          </a:bodyPr>
          <a:lstStyle/>
          <a:p>
            <a:pPr algn="ctr"/>
            <a:r>
              <a:rPr lang="en-US" sz="4400" dirty="0">
                <a:solidFill>
                  <a:srgbClr val="FFFFFF"/>
                </a:solidFill>
                <a:latin typeface="Arial Black" panose="020B0A04020102020204" pitchFamily="34" charset="0"/>
              </a:rPr>
              <a:t>Tipp</a:t>
            </a:r>
            <a:br>
              <a:rPr lang="en-US" sz="4400" dirty="0">
                <a:solidFill>
                  <a:srgbClr val="FFFFFF"/>
                </a:solidFill>
                <a:latin typeface="Arial Black" panose="020B0A04020102020204" pitchFamily="34" charset="0"/>
              </a:rPr>
            </a:br>
            <a:r>
              <a:rPr lang="en-US" sz="9600" dirty="0">
                <a:solidFill>
                  <a:srgbClr val="FFFFFF"/>
                </a:solidFill>
                <a:latin typeface="Arial Black" panose="020B0A04020102020204" pitchFamily="34" charset="0"/>
              </a:rPr>
              <a:t>5</a:t>
            </a:r>
            <a:endParaRPr lang="de-DE" sz="9600" dirty="0"/>
          </a:p>
        </p:txBody>
      </p:sp>
      <p:sp>
        <p:nvSpPr>
          <p:cNvPr id="6" name="Textfeld 5">
            <a:extLst>
              <a:ext uri="{FF2B5EF4-FFF2-40B4-BE49-F238E27FC236}">
                <a16:creationId xmlns:a16="http://schemas.microsoft.com/office/drawing/2014/main" id="{391357CC-D214-4322-97E6-47DE26CA9B82}"/>
              </a:ext>
            </a:extLst>
          </p:cNvPr>
          <p:cNvSpPr txBox="1"/>
          <p:nvPr/>
        </p:nvSpPr>
        <p:spPr>
          <a:xfrm>
            <a:off x="3880989" y="5518234"/>
            <a:ext cx="7289944" cy="769441"/>
          </a:xfrm>
          <a:prstGeom prst="rect">
            <a:avLst/>
          </a:prstGeom>
          <a:noFill/>
        </p:spPr>
        <p:txBody>
          <a:bodyPr wrap="none" rtlCol="0">
            <a:spAutoFit/>
          </a:bodyPr>
          <a:lstStyle/>
          <a:p>
            <a:r>
              <a:rPr lang="de-DE" sz="4400" dirty="0">
                <a:latin typeface="Arial Black" panose="020B0A04020102020204" pitchFamily="34" charset="0"/>
              </a:rPr>
              <a:t>Kenne die </a:t>
            </a:r>
            <a:r>
              <a:rPr lang="de-DE" sz="4400" dirty="0">
                <a:solidFill>
                  <a:schemeClr val="bg1"/>
                </a:solidFill>
                <a:latin typeface="Arial Black" panose="020B0A04020102020204" pitchFamily="34" charset="0"/>
              </a:rPr>
              <a:t>Plattformen!</a:t>
            </a:r>
          </a:p>
        </p:txBody>
      </p:sp>
    </p:spTree>
    <p:extLst>
      <p:ext uri="{BB962C8B-B14F-4D97-AF65-F5344CB8AC3E}">
        <p14:creationId xmlns:p14="http://schemas.microsoft.com/office/powerpoint/2010/main" val="87951974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39">
            <a:extLst>
              <a:ext uri="{FF2B5EF4-FFF2-40B4-BE49-F238E27FC236}">
                <a16:creationId xmlns:a16="http://schemas.microsoft.com/office/drawing/2014/main" id="{32BF2629-43A2-4F6F-9122-5409FE6D1B39}"/>
              </a:ext>
            </a:extLst>
          </p:cNvPr>
          <p:cNvPicPr/>
          <p:nvPr/>
        </p:nvPicPr>
        <p:blipFill rotWithShape="1">
          <a:blip r:embed="rId2" cstate="print">
            <a:duotone>
              <a:schemeClr val="accent1">
                <a:shade val="45000"/>
                <a:satMod val="135000"/>
              </a:schemeClr>
              <a:prstClr val="white"/>
            </a:duotone>
          </a:blip>
          <a:srcRect l="31306" r="6931"/>
          <a:stretch/>
        </p:blipFill>
        <p:spPr>
          <a:xfrm>
            <a:off x="6108700" y="-1"/>
            <a:ext cx="6094450" cy="6858001"/>
          </a:xfrm>
          <a:prstGeom prst="rect">
            <a:avLst/>
          </a:prstGeom>
        </p:spPr>
      </p:pic>
      <p:sp>
        <p:nvSpPr>
          <p:cNvPr id="2" name="Titel 1">
            <a:extLst>
              <a:ext uri="{FF2B5EF4-FFF2-40B4-BE49-F238E27FC236}">
                <a16:creationId xmlns:a16="http://schemas.microsoft.com/office/drawing/2014/main" id="{8CCD7D25-D4B5-4FC1-BC08-6022BB19C66D}"/>
              </a:ext>
            </a:extLst>
          </p:cNvPr>
          <p:cNvSpPr>
            <a:spLocks noGrp="1"/>
          </p:cNvSpPr>
          <p:nvPr>
            <p:ph type="title"/>
          </p:nvPr>
        </p:nvSpPr>
        <p:spPr>
          <a:xfrm>
            <a:off x="810000" y="447188"/>
            <a:ext cx="5070100" cy="1559412"/>
          </a:xfrm>
        </p:spPr>
        <p:txBody>
          <a:bodyPr>
            <a:normAutofit/>
          </a:bodyPr>
          <a:lstStyle/>
          <a:p>
            <a:r>
              <a:rPr lang="de-DE"/>
              <a:t>LinkedIn</a:t>
            </a:r>
          </a:p>
        </p:txBody>
      </p:sp>
      <p:sp>
        <p:nvSpPr>
          <p:cNvPr id="3" name="Inhaltsplatzhalter 2">
            <a:extLst>
              <a:ext uri="{FF2B5EF4-FFF2-40B4-BE49-F238E27FC236}">
                <a16:creationId xmlns:a16="http://schemas.microsoft.com/office/drawing/2014/main" id="{CC264915-B05C-4274-B193-5A9FD4367FAF}"/>
              </a:ext>
            </a:extLst>
          </p:cNvPr>
          <p:cNvSpPr>
            <a:spLocks noGrp="1"/>
          </p:cNvSpPr>
          <p:nvPr>
            <p:ph idx="1"/>
          </p:nvPr>
        </p:nvSpPr>
        <p:spPr>
          <a:xfrm>
            <a:off x="818712" y="2413000"/>
            <a:ext cx="5055923" cy="3632200"/>
          </a:xfrm>
        </p:spPr>
        <p:txBody>
          <a:bodyPr>
            <a:normAutofit/>
          </a:bodyPr>
          <a:lstStyle/>
          <a:p>
            <a:pPr>
              <a:lnSpc>
                <a:spcPct val="90000"/>
              </a:lnSpc>
            </a:pPr>
            <a:r>
              <a:rPr lang="de-DE" sz="1700"/>
              <a:t>Internationale Business-Plattform, auf der Mitglieder ihre beruflichen und privaten </a:t>
            </a:r>
            <a:r>
              <a:rPr lang="de-DE" sz="1700" err="1"/>
              <a:t>ontakte</a:t>
            </a:r>
            <a:r>
              <a:rPr lang="de-DE" sz="1700"/>
              <a:t> verwalten und finden können. </a:t>
            </a:r>
          </a:p>
          <a:p>
            <a:pPr lvl="0">
              <a:lnSpc>
                <a:spcPct val="90000"/>
              </a:lnSpc>
            </a:pPr>
            <a:r>
              <a:rPr lang="de-DE" sz="1700"/>
              <a:t>Ein Profil mit Lebenslauf kann in mehreren Sprachen erstellt werden.</a:t>
            </a:r>
          </a:p>
          <a:p>
            <a:pPr lvl="0">
              <a:lnSpc>
                <a:spcPct val="90000"/>
              </a:lnSpc>
            </a:pPr>
            <a:r>
              <a:rPr lang="de-DE" sz="1700"/>
              <a:t>Knüpfen neuer Kontakte, auch über Vorschläge der Plattform.</a:t>
            </a:r>
          </a:p>
          <a:p>
            <a:pPr lvl="0">
              <a:lnSpc>
                <a:spcPct val="90000"/>
              </a:lnSpc>
            </a:pPr>
            <a:r>
              <a:rPr lang="de-DE" sz="1700"/>
              <a:t>Unternehmensprofile mit eigenen News.</a:t>
            </a:r>
          </a:p>
          <a:p>
            <a:pPr lvl="0">
              <a:lnSpc>
                <a:spcPct val="90000"/>
              </a:lnSpc>
            </a:pPr>
            <a:r>
              <a:rPr lang="de-DE" sz="1700"/>
              <a:t>Mitgliedschaft und Gründung von Themengruppen.</a:t>
            </a:r>
          </a:p>
          <a:p>
            <a:pPr lvl="0">
              <a:lnSpc>
                <a:spcPct val="90000"/>
              </a:lnSpc>
            </a:pPr>
            <a:r>
              <a:rPr lang="de-DE" sz="1700"/>
              <a:t>Dient vor allem dem Reputationsaufbau, dem </a:t>
            </a:r>
            <a:r>
              <a:rPr lang="de-DE" sz="1700" err="1"/>
              <a:t>Thought</a:t>
            </a:r>
            <a:r>
              <a:rPr lang="de-DE" sz="1700"/>
              <a:t> Leadership</a:t>
            </a:r>
          </a:p>
        </p:txBody>
      </p:sp>
    </p:spTree>
    <p:extLst>
      <p:ext uri="{BB962C8B-B14F-4D97-AF65-F5344CB8AC3E}">
        <p14:creationId xmlns:p14="http://schemas.microsoft.com/office/powerpoint/2010/main" val="21537522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ABA15C9-F00E-488A-B2B0-9069449A10C4}"/>
              </a:ext>
            </a:extLst>
          </p:cNvPr>
          <p:cNvSpPr>
            <a:spLocks noGrp="1"/>
          </p:cNvSpPr>
          <p:nvPr>
            <p:ph type="title"/>
          </p:nvPr>
        </p:nvSpPr>
        <p:spPr/>
        <p:txBody>
          <a:bodyPr/>
          <a:lstStyle/>
          <a:p>
            <a:r>
              <a:rPr lang="de-DE" dirty="0"/>
              <a:t>Einordnung</a:t>
            </a:r>
          </a:p>
        </p:txBody>
      </p:sp>
      <p:sp>
        <p:nvSpPr>
          <p:cNvPr id="3" name="Textplatzhalter 2">
            <a:extLst>
              <a:ext uri="{FF2B5EF4-FFF2-40B4-BE49-F238E27FC236}">
                <a16:creationId xmlns:a16="http://schemas.microsoft.com/office/drawing/2014/main" id="{F819940F-E9F2-4595-B5A6-0D95A1D4A9A9}"/>
              </a:ext>
            </a:extLst>
          </p:cNvPr>
          <p:cNvSpPr>
            <a:spLocks noGrp="1"/>
          </p:cNvSpPr>
          <p:nvPr>
            <p:ph type="body" idx="1"/>
          </p:nvPr>
        </p:nvSpPr>
        <p:spPr>
          <a:xfrm>
            <a:off x="831850" y="4589463"/>
            <a:ext cx="11063896" cy="1500187"/>
          </a:xfrm>
        </p:spPr>
        <p:txBody>
          <a:bodyPr/>
          <a:lstStyle/>
          <a:p>
            <a:r>
              <a:rPr lang="en-US" dirty="0">
                <a:solidFill>
                  <a:srgbClr val="17697F"/>
                </a:solidFill>
              </a:rPr>
              <a:t>Was </a:t>
            </a:r>
            <a:r>
              <a:rPr lang="en-US" dirty="0" err="1">
                <a:solidFill>
                  <a:srgbClr val="17697F"/>
                </a:solidFill>
              </a:rPr>
              <a:t>ist</a:t>
            </a:r>
            <a:r>
              <a:rPr lang="en-US" dirty="0">
                <a:solidFill>
                  <a:srgbClr val="17697F"/>
                </a:solidFill>
              </a:rPr>
              <a:t> </a:t>
            </a:r>
            <a:r>
              <a:rPr lang="en-US" dirty="0" err="1">
                <a:solidFill>
                  <a:srgbClr val="17697F"/>
                </a:solidFill>
              </a:rPr>
              <a:t>Medienarbeit</a:t>
            </a:r>
            <a:r>
              <a:rPr lang="en-US" dirty="0">
                <a:solidFill>
                  <a:srgbClr val="17697F"/>
                </a:solidFill>
              </a:rPr>
              <a:t> – </a:t>
            </a:r>
            <a:br>
              <a:rPr lang="en-US" dirty="0">
                <a:solidFill>
                  <a:srgbClr val="17697F"/>
                </a:solidFill>
              </a:rPr>
            </a:br>
            <a:r>
              <a:rPr lang="en-US" dirty="0">
                <a:solidFill>
                  <a:srgbClr val="17697F"/>
                </a:solidFill>
              </a:rPr>
              <a:t>und </a:t>
            </a:r>
            <a:r>
              <a:rPr lang="en-US" dirty="0" err="1">
                <a:solidFill>
                  <a:srgbClr val="17697F"/>
                </a:solidFill>
              </a:rPr>
              <a:t>wie</a:t>
            </a:r>
            <a:r>
              <a:rPr lang="en-US" dirty="0">
                <a:solidFill>
                  <a:srgbClr val="17697F"/>
                </a:solidFill>
              </a:rPr>
              <a:t> </a:t>
            </a:r>
            <a:r>
              <a:rPr lang="en-US" dirty="0" err="1">
                <a:solidFill>
                  <a:srgbClr val="17697F"/>
                </a:solidFill>
              </a:rPr>
              <a:t>grenzt</a:t>
            </a:r>
            <a:r>
              <a:rPr lang="en-US" dirty="0">
                <a:solidFill>
                  <a:srgbClr val="17697F"/>
                </a:solidFill>
              </a:rPr>
              <a:t> </a:t>
            </a:r>
            <a:r>
              <a:rPr lang="en-US" dirty="0" err="1">
                <a:solidFill>
                  <a:srgbClr val="17697F"/>
                </a:solidFill>
              </a:rPr>
              <a:t>sie</a:t>
            </a:r>
            <a:r>
              <a:rPr lang="en-US" dirty="0">
                <a:solidFill>
                  <a:srgbClr val="17697F"/>
                </a:solidFill>
              </a:rPr>
              <a:t> </a:t>
            </a:r>
            <a:r>
              <a:rPr lang="en-US" dirty="0" err="1">
                <a:solidFill>
                  <a:srgbClr val="17697F"/>
                </a:solidFill>
              </a:rPr>
              <a:t>sich</a:t>
            </a:r>
            <a:r>
              <a:rPr lang="en-US" dirty="0">
                <a:solidFill>
                  <a:srgbClr val="17697F"/>
                </a:solidFill>
              </a:rPr>
              <a:t> ab von </a:t>
            </a:r>
            <a:r>
              <a:rPr lang="en-US" dirty="0" err="1">
                <a:solidFill>
                  <a:srgbClr val="17697F"/>
                </a:solidFill>
              </a:rPr>
              <a:t>Journalismus</a:t>
            </a:r>
            <a:r>
              <a:rPr lang="en-US" dirty="0">
                <a:solidFill>
                  <a:srgbClr val="17697F"/>
                </a:solidFill>
              </a:rPr>
              <a:t> und Marketing?</a:t>
            </a:r>
          </a:p>
          <a:p>
            <a:endParaRPr lang="de-DE" dirty="0">
              <a:solidFill>
                <a:srgbClr val="17697F"/>
              </a:solidFill>
            </a:endParaRPr>
          </a:p>
        </p:txBody>
      </p:sp>
      <p:sp>
        <p:nvSpPr>
          <p:cNvPr id="7" name="Fußzeilenplatzhalter 6">
            <a:extLst>
              <a:ext uri="{FF2B5EF4-FFF2-40B4-BE49-F238E27FC236}">
                <a16:creationId xmlns:a16="http://schemas.microsoft.com/office/drawing/2014/main" id="{EEE8D418-C41F-4596-9E09-9D2537A0B38C}"/>
              </a:ext>
            </a:extLst>
          </p:cNvPr>
          <p:cNvSpPr>
            <a:spLocks noGrp="1"/>
          </p:cNvSpPr>
          <p:nvPr>
            <p:ph type="ftr" sz="quarter" idx="11"/>
          </p:nvPr>
        </p:nvSpPr>
        <p:spPr/>
        <p:txBody>
          <a:bodyPr/>
          <a:lstStyle/>
          <a:p>
            <a:pPr algn="l"/>
            <a:r>
              <a:rPr lang="de-DE"/>
              <a:t>Digital Enthusiast Harald Ille</a:t>
            </a:r>
            <a:endParaRPr lang="de-DE" dirty="0"/>
          </a:p>
        </p:txBody>
      </p:sp>
      <p:sp>
        <p:nvSpPr>
          <p:cNvPr id="8" name="Foliennummernplatzhalter 7">
            <a:extLst>
              <a:ext uri="{FF2B5EF4-FFF2-40B4-BE49-F238E27FC236}">
                <a16:creationId xmlns:a16="http://schemas.microsoft.com/office/drawing/2014/main" id="{06A95AD3-94AB-4489-BD9B-E1C2911F5652}"/>
              </a:ext>
            </a:extLst>
          </p:cNvPr>
          <p:cNvSpPr>
            <a:spLocks noGrp="1"/>
          </p:cNvSpPr>
          <p:nvPr>
            <p:ph type="sldNum" sz="quarter" idx="12"/>
          </p:nvPr>
        </p:nvSpPr>
        <p:spPr/>
        <p:txBody>
          <a:bodyPr/>
          <a:lstStyle/>
          <a:p>
            <a:fld id="{BAFF30EA-0E8F-4029-98E4-BCB635AEA523}" type="slidenum">
              <a:rPr lang="de-DE" smtClean="0"/>
              <a:pPr/>
              <a:t>5</a:t>
            </a:fld>
            <a:endParaRPr lang="de-DE" dirty="0"/>
          </a:p>
        </p:txBody>
      </p:sp>
    </p:spTree>
    <p:extLst>
      <p:ext uri="{BB962C8B-B14F-4D97-AF65-F5344CB8AC3E}">
        <p14:creationId xmlns:p14="http://schemas.microsoft.com/office/powerpoint/2010/main" val="177364806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40">
            <a:extLst>
              <a:ext uri="{FF2B5EF4-FFF2-40B4-BE49-F238E27FC236}">
                <a16:creationId xmlns:a16="http://schemas.microsoft.com/office/drawing/2014/main" id="{BE85DAF8-B988-433C-8D44-3544376F6B70}"/>
              </a:ext>
            </a:extLst>
          </p:cNvPr>
          <p:cNvPicPr/>
          <p:nvPr/>
        </p:nvPicPr>
        <p:blipFill rotWithShape="1">
          <a:blip r:embed="rId2" cstate="print">
            <a:duotone>
              <a:schemeClr val="accent1">
                <a:shade val="45000"/>
                <a:satMod val="135000"/>
              </a:schemeClr>
              <a:prstClr val="white"/>
            </a:duotone>
          </a:blip>
          <a:srcRect l="13639" r="22822"/>
          <a:stretch/>
        </p:blipFill>
        <p:spPr>
          <a:xfrm>
            <a:off x="6108700" y="-1"/>
            <a:ext cx="6094450" cy="6858001"/>
          </a:xfrm>
          <a:prstGeom prst="rect">
            <a:avLst/>
          </a:prstGeom>
        </p:spPr>
      </p:pic>
      <p:sp>
        <p:nvSpPr>
          <p:cNvPr id="2" name="Titel 1">
            <a:extLst>
              <a:ext uri="{FF2B5EF4-FFF2-40B4-BE49-F238E27FC236}">
                <a16:creationId xmlns:a16="http://schemas.microsoft.com/office/drawing/2014/main" id="{11AEDD9A-14CD-4AEB-AD4A-3973BF54F0AE}"/>
              </a:ext>
            </a:extLst>
          </p:cNvPr>
          <p:cNvSpPr>
            <a:spLocks noGrp="1"/>
          </p:cNvSpPr>
          <p:nvPr>
            <p:ph type="title"/>
          </p:nvPr>
        </p:nvSpPr>
        <p:spPr>
          <a:xfrm>
            <a:off x="810000" y="447188"/>
            <a:ext cx="5070100" cy="1559412"/>
          </a:xfrm>
        </p:spPr>
        <p:txBody>
          <a:bodyPr>
            <a:normAutofit/>
          </a:bodyPr>
          <a:lstStyle/>
          <a:p>
            <a:r>
              <a:rPr lang="de-DE"/>
              <a:t>Über LinkedIn</a:t>
            </a:r>
          </a:p>
        </p:txBody>
      </p:sp>
      <p:sp>
        <p:nvSpPr>
          <p:cNvPr id="3" name="Inhaltsplatzhalter 2">
            <a:extLst>
              <a:ext uri="{FF2B5EF4-FFF2-40B4-BE49-F238E27FC236}">
                <a16:creationId xmlns:a16="http://schemas.microsoft.com/office/drawing/2014/main" id="{0819EA2E-80D5-4896-9631-95F41E56909B}"/>
              </a:ext>
            </a:extLst>
          </p:cNvPr>
          <p:cNvSpPr>
            <a:spLocks noGrp="1"/>
          </p:cNvSpPr>
          <p:nvPr>
            <p:ph idx="1"/>
          </p:nvPr>
        </p:nvSpPr>
        <p:spPr>
          <a:xfrm>
            <a:off x="818712" y="2413000"/>
            <a:ext cx="5055923" cy="3632200"/>
          </a:xfrm>
        </p:spPr>
        <p:txBody>
          <a:bodyPr>
            <a:normAutofit/>
          </a:bodyPr>
          <a:lstStyle/>
          <a:p>
            <a:pPr marL="0" indent="0" fontAlgn="base">
              <a:lnSpc>
                <a:spcPct val="90000"/>
              </a:lnSpc>
              <a:buNone/>
            </a:pPr>
            <a:r>
              <a:rPr lang="de-DE" sz="1500" b="1"/>
              <a:t>Vision </a:t>
            </a:r>
          </a:p>
          <a:p>
            <a:pPr marL="0" indent="0" fontAlgn="base">
              <a:lnSpc>
                <a:spcPct val="90000"/>
              </a:lnSpc>
              <a:buNone/>
            </a:pPr>
            <a:r>
              <a:rPr lang="de-DE" sz="1500"/>
              <a:t>LinkedIn möchte mit der Weiterentwicklung seines Karrierenetzwerks (</a:t>
            </a:r>
            <a:r>
              <a:rPr lang="de-DE" sz="1500" err="1"/>
              <a:t>Economic</a:t>
            </a:r>
            <a:r>
              <a:rPr lang="de-DE" sz="1500"/>
              <a:t> Graph) ökonomische Chancen für alle Mitglieder des globalen Arbeitsmarktes schaffen. </a:t>
            </a:r>
          </a:p>
          <a:p>
            <a:pPr marL="0" indent="0" fontAlgn="base">
              <a:lnSpc>
                <a:spcPct val="90000"/>
              </a:lnSpc>
              <a:buNone/>
            </a:pPr>
            <a:r>
              <a:rPr lang="de-DE" sz="1500" b="1"/>
              <a:t>Unternehmensziel </a:t>
            </a:r>
          </a:p>
          <a:p>
            <a:pPr marL="0" indent="0" fontAlgn="base">
              <a:lnSpc>
                <a:spcPct val="90000"/>
              </a:lnSpc>
              <a:buNone/>
            </a:pPr>
            <a:r>
              <a:rPr lang="de-DE" sz="1500"/>
              <a:t>Das Unternehmensziel von LinkedIn lässt sich leicht auf den Punkt bringen: Fach- und Führungskräfte rund um den Globus zusammenzubringen, um sie produktiver und erfolgreicher zu machen.</a:t>
            </a:r>
          </a:p>
          <a:p>
            <a:pPr marL="0" indent="0" fontAlgn="base">
              <a:lnSpc>
                <a:spcPct val="90000"/>
              </a:lnSpc>
              <a:buNone/>
            </a:pPr>
            <a:r>
              <a:rPr lang="de-DE" sz="1500" b="1"/>
              <a:t>Wer sind wir? </a:t>
            </a:r>
          </a:p>
          <a:p>
            <a:pPr marL="0" indent="0" fontAlgn="base">
              <a:lnSpc>
                <a:spcPct val="90000"/>
              </a:lnSpc>
              <a:buNone/>
            </a:pPr>
            <a:r>
              <a:rPr lang="de-DE" sz="1500"/>
              <a:t>LinkedIn wurde 2002 im Wohnzimmer des Mitbegründers </a:t>
            </a:r>
            <a:r>
              <a:rPr lang="de-DE" sz="1500" b="1">
                <a:hlinkClick r:id="rId3"/>
              </a:rPr>
              <a:t>Reid Hoffman</a:t>
            </a:r>
            <a:r>
              <a:rPr lang="de-DE" sz="1500"/>
              <a:t> ins Leben gerufen. Die Webseite ging am 5. Mai 2003 offiziell live.</a:t>
            </a:r>
          </a:p>
        </p:txBody>
      </p:sp>
      <p:sp>
        <p:nvSpPr>
          <p:cNvPr id="9" name="Rechteck 8">
            <a:extLst>
              <a:ext uri="{FF2B5EF4-FFF2-40B4-BE49-F238E27FC236}">
                <a16:creationId xmlns:a16="http://schemas.microsoft.com/office/drawing/2014/main" id="{46B76FDE-A615-4843-B2A2-CDBC2DBFB21F}"/>
              </a:ext>
            </a:extLst>
          </p:cNvPr>
          <p:cNvSpPr/>
          <p:nvPr/>
        </p:nvSpPr>
        <p:spPr>
          <a:xfrm>
            <a:off x="7102565" y="6226146"/>
            <a:ext cx="4334841" cy="369332"/>
          </a:xfrm>
          <a:prstGeom prst="rect">
            <a:avLst/>
          </a:prstGeom>
        </p:spPr>
        <p:txBody>
          <a:bodyPr wrap="none">
            <a:spAutoFit/>
          </a:bodyPr>
          <a:lstStyle/>
          <a:p>
            <a:r>
              <a:rPr lang="de-DE">
                <a:hlinkClick r:id="rId4"/>
              </a:rPr>
              <a:t>https://about.linkedin.com/de-de?#</a:t>
            </a:r>
            <a:r>
              <a:rPr lang="de-DE"/>
              <a:t> </a:t>
            </a:r>
          </a:p>
        </p:txBody>
      </p:sp>
    </p:spTree>
    <p:extLst>
      <p:ext uri="{BB962C8B-B14F-4D97-AF65-F5344CB8AC3E}">
        <p14:creationId xmlns:p14="http://schemas.microsoft.com/office/powerpoint/2010/main" val="295030851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A1A959A-DBAE-4DC2-8873-2874F1644AB4}"/>
              </a:ext>
            </a:extLst>
          </p:cNvPr>
          <p:cNvSpPr>
            <a:spLocks noGrp="1"/>
          </p:cNvSpPr>
          <p:nvPr>
            <p:ph type="title"/>
          </p:nvPr>
        </p:nvSpPr>
        <p:spPr>
          <a:xfrm>
            <a:off x="810000" y="447188"/>
            <a:ext cx="10571998" cy="970450"/>
          </a:xfrm>
        </p:spPr>
        <p:txBody>
          <a:bodyPr>
            <a:normAutofit fontScale="90000"/>
          </a:bodyPr>
          <a:lstStyle/>
          <a:p>
            <a:r>
              <a:rPr lang="de-DE"/>
              <a:t>Wie Unternehmen LinkedIn nutzen können</a:t>
            </a:r>
          </a:p>
        </p:txBody>
      </p:sp>
      <p:graphicFrame>
        <p:nvGraphicFramePr>
          <p:cNvPr id="5" name="Inhaltsplatzhalter 2">
            <a:extLst>
              <a:ext uri="{FF2B5EF4-FFF2-40B4-BE49-F238E27FC236}">
                <a16:creationId xmlns:a16="http://schemas.microsoft.com/office/drawing/2014/main" id="{2F2A21EC-3A4E-472D-BE58-3BB55F087026}"/>
              </a:ext>
            </a:extLst>
          </p:cNvPr>
          <p:cNvGraphicFramePr>
            <a:graphicFrameLocks noGrp="1"/>
          </p:cNvGraphicFramePr>
          <p:nvPr>
            <p:ph idx="1"/>
          </p:nvPr>
        </p:nvGraphicFramePr>
        <p:xfrm>
          <a:off x="819150" y="2548647"/>
          <a:ext cx="10553700" cy="331081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6653019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77B1796-BCA7-452B-BF42-9CF30FDCBAEA}"/>
              </a:ext>
            </a:extLst>
          </p:cNvPr>
          <p:cNvSpPr>
            <a:spLocks noGrp="1"/>
          </p:cNvSpPr>
          <p:nvPr>
            <p:ph type="title"/>
          </p:nvPr>
        </p:nvSpPr>
        <p:spPr/>
        <p:txBody>
          <a:bodyPr/>
          <a:lstStyle/>
          <a:p>
            <a:r>
              <a:rPr lang="de-DE" err="1"/>
              <a:t>Honeypot</a:t>
            </a:r>
            <a:endParaRPr lang="de-DE"/>
          </a:p>
        </p:txBody>
      </p:sp>
      <p:sp>
        <p:nvSpPr>
          <p:cNvPr id="3" name="Inhaltsplatzhalter 2">
            <a:extLst>
              <a:ext uri="{FF2B5EF4-FFF2-40B4-BE49-F238E27FC236}">
                <a16:creationId xmlns:a16="http://schemas.microsoft.com/office/drawing/2014/main" id="{4BF6D90B-1450-41BA-AE1E-614FA8C5D57E}"/>
              </a:ext>
            </a:extLst>
          </p:cNvPr>
          <p:cNvSpPr>
            <a:spLocks noGrp="1"/>
          </p:cNvSpPr>
          <p:nvPr>
            <p:ph idx="1"/>
          </p:nvPr>
        </p:nvSpPr>
        <p:spPr/>
        <p:txBody>
          <a:bodyPr/>
          <a:lstStyle/>
          <a:p>
            <a:r>
              <a:rPr lang="de-DE" err="1"/>
              <a:t>Honeypot</a:t>
            </a:r>
            <a:r>
              <a:rPr lang="de-DE"/>
              <a:t> kehrt das bekannte Prinzip der Jobsuche um: Bei dieser Plattform bewerben sich Unternehmen bei den Arbeitnehmern – nicht umgekehrt. </a:t>
            </a:r>
          </a:p>
          <a:p>
            <a:r>
              <a:rPr lang="de-DE"/>
              <a:t>Rund 120.000 Tech-Talente sind auf der Plattform registriert. Jede Woche kämen rund 1000 neue Fachkräfte dazu. </a:t>
            </a:r>
          </a:p>
          <a:p>
            <a:r>
              <a:rPr lang="de-DE"/>
              <a:t>Nur etwa 30 Prozent von ihnen stammen aus </a:t>
            </a:r>
            <a:r>
              <a:rPr lang="de-DE">
                <a:hlinkClick r:id="rId2"/>
              </a:rPr>
              <a:t>Deutschland</a:t>
            </a:r>
            <a:r>
              <a:rPr lang="de-DE"/>
              <a:t>, der Rest kommt unter anderem aus Osteuropa und aus Südamerika.</a:t>
            </a:r>
          </a:p>
        </p:txBody>
      </p:sp>
    </p:spTree>
    <p:extLst>
      <p:ext uri="{BB962C8B-B14F-4D97-AF65-F5344CB8AC3E}">
        <p14:creationId xmlns:p14="http://schemas.microsoft.com/office/powerpoint/2010/main" val="141815713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C07DFE-129F-4627-9CE1-8DD9EDD99366}"/>
              </a:ext>
            </a:extLst>
          </p:cNvPr>
          <p:cNvSpPr>
            <a:spLocks noGrp="1"/>
          </p:cNvSpPr>
          <p:nvPr>
            <p:ph type="title"/>
          </p:nvPr>
        </p:nvSpPr>
        <p:spPr>
          <a:xfrm>
            <a:off x="810000" y="447188"/>
            <a:ext cx="10571998" cy="970450"/>
          </a:xfrm>
        </p:spPr>
        <p:txBody>
          <a:bodyPr vert="horz" lIns="91440" tIns="45720" rIns="91440" bIns="45720" rtlCol="0">
            <a:normAutofit/>
          </a:bodyPr>
          <a:lstStyle/>
          <a:p>
            <a:r>
              <a:rPr lang="en-US"/>
              <a:t>Girlboss.com</a:t>
            </a:r>
          </a:p>
        </p:txBody>
      </p:sp>
      <p:sp>
        <p:nvSpPr>
          <p:cNvPr id="14" name="Inhaltsplatzhalter 13">
            <a:extLst>
              <a:ext uri="{FF2B5EF4-FFF2-40B4-BE49-F238E27FC236}">
                <a16:creationId xmlns:a16="http://schemas.microsoft.com/office/drawing/2014/main" id="{7AB1CF75-9E5B-40F7-B56A-BFABD5F297D2}"/>
              </a:ext>
            </a:extLst>
          </p:cNvPr>
          <p:cNvSpPr txBox="1">
            <a:spLocks noGrp="1"/>
          </p:cNvSpPr>
          <p:nvPr>
            <p:ph idx="1"/>
          </p:nvPr>
        </p:nvSpPr>
        <p:spPr>
          <a:xfrm>
            <a:off x="810000" y="1716964"/>
            <a:ext cx="4633045" cy="3632200"/>
          </a:xfrm>
          <a:prstGeom prst="rect">
            <a:avLst/>
          </a:prstGeom>
        </p:spPr>
        <p:txBody>
          <a:bodyPr vert="horz" lIns="91440" tIns="45720" rIns="91440" bIns="45720" rtlCol="0">
            <a:noAutofit/>
          </a:bodyPr>
          <a:lstStyle/>
          <a:p>
            <a:pPr marL="0" indent="0">
              <a:lnSpc>
                <a:spcPct val="90000"/>
              </a:lnSpc>
              <a:buNone/>
            </a:pPr>
            <a:r>
              <a:rPr lang="en-US" sz="1800"/>
              <a:t>LinkedIn for millennial women. </a:t>
            </a:r>
            <a:br>
              <a:rPr lang="en-US" sz="1800"/>
            </a:br>
            <a:r>
              <a:rPr lang="de-DE" sz="1800" err="1"/>
              <a:t>Where</a:t>
            </a:r>
            <a:r>
              <a:rPr lang="de-DE" sz="1800"/>
              <a:t> </a:t>
            </a:r>
            <a:r>
              <a:rPr lang="de-DE" sz="1800" err="1"/>
              <a:t>women</a:t>
            </a:r>
            <a:r>
              <a:rPr lang="de-DE" sz="1800"/>
              <a:t> support </a:t>
            </a:r>
            <a:r>
              <a:rPr lang="de-DE" sz="1800" err="1"/>
              <a:t>women</a:t>
            </a:r>
            <a:r>
              <a:rPr lang="de-DE" sz="1800"/>
              <a:t>.</a:t>
            </a:r>
          </a:p>
          <a:p>
            <a:pPr marL="0" indent="0">
              <a:lnSpc>
                <a:spcPct val="90000"/>
              </a:lnSpc>
              <a:buNone/>
            </a:pPr>
            <a:r>
              <a:rPr lang="en-US" sz="1800"/>
              <a:t>“With </a:t>
            </a:r>
            <a:r>
              <a:rPr lang="en-US" sz="1800" err="1">
                <a:hlinkClick r:id="rId2"/>
              </a:rPr>
              <a:t>Girlboss’s</a:t>
            </a:r>
            <a:r>
              <a:rPr lang="en-US" sz="1800">
                <a:hlinkClick r:id="rId2"/>
              </a:rPr>
              <a:t> new professional network</a:t>
            </a:r>
            <a:r>
              <a:rPr lang="en-US" sz="1800"/>
              <a:t>, women entrepreneurs, creatives, and freelancers can connect with like-minded peers and notable members like Beth Comstock, Arianna Huffington, and </a:t>
            </a:r>
            <a:r>
              <a:rPr lang="en-US" sz="1800" err="1"/>
              <a:t>Bozoma</a:t>
            </a:r>
            <a:r>
              <a:rPr lang="en-US" sz="1800"/>
              <a:t> St. John—just a few of the prominent names that will lead “ask me anything” sessions on the platform. </a:t>
            </a:r>
            <a:r>
              <a:rPr lang="en-US" sz="1800" err="1"/>
              <a:t>Amoruso</a:t>
            </a:r>
            <a:r>
              <a:rPr lang="en-US" sz="1800"/>
              <a:t> sees the member profiles as an updated, more comprehensive take on the résumé. Members can share their work experience alongside a snappy fill-in-the-blank bio—and their horoscope reading.” </a:t>
            </a:r>
            <a:r>
              <a:rPr lang="en-US" sz="1800">
                <a:hlinkClick r:id="rId3"/>
              </a:rPr>
              <a:t>(Quelle)</a:t>
            </a:r>
            <a:endParaRPr lang="en-US" sz="1800"/>
          </a:p>
        </p:txBody>
      </p:sp>
      <p:pic>
        <p:nvPicPr>
          <p:cNvPr id="10" name="Inhaltsplatzhalter 3">
            <a:extLst>
              <a:ext uri="{FF2B5EF4-FFF2-40B4-BE49-F238E27FC236}">
                <a16:creationId xmlns:a16="http://schemas.microsoft.com/office/drawing/2014/main" id="{24D8C8A5-EF4C-45E4-9114-54D5CBA4F266}"/>
              </a:ext>
            </a:extLst>
          </p:cNvPr>
          <p:cNvPicPr>
            <a:picLocks noChangeAspect="1"/>
          </p:cNvPicPr>
          <p:nvPr/>
        </p:nvPicPr>
        <p:blipFill rotWithShape="1">
          <a:blip r:embed="rId4"/>
          <a:srcRect t="5357" b="5357"/>
          <a:stretch/>
        </p:blipFill>
        <p:spPr>
          <a:xfrm>
            <a:off x="5443045" y="1716964"/>
            <a:ext cx="6277349" cy="3531018"/>
          </a:xfrm>
          <a:prstGeom prst="roundRect">
            <a:avLst>
              <a:gd name="adj" fmla="val 3876"/>
            </a:avLst>
          </a:prstGeom>
          <a:ln>
            <a:solidFill>
              <a:schemeClr val="accent1"/>
            </a:solidFill>
          </a:ln>
          <a:effectLst/>
        </p:spPr>
      </p:pic>
    </p:spTree>
    <p:extLst>
      <p:ext uri="{BB962C8B-B14F-4D97-AF65-F5344CB8AC3E}">
        <p14:creationId xmlns:p14="http://schemas.microsoft.com/office/powerpoint/2010/main" val="222376374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23EE817-81A4-4B99-AEB5-76B86E49FA0B}"/>
              </a:ext>
            </a:extLst>
          </p:cNvPr>
          <p:cNvSpPr>
            <a:spLocks noGrp="1"/>
          </p:cNvSpPr>
          <p:nvPr>
            <p:ph type="title"/>
          </p:nvPr>
        </p:nvSpPr>
        <p:spPr/>
        <p:txBody>
          <a:bodyPr/>
          <a:lstStyle/>
          <a:p>
            <a:r>
              <a:rPr lang="de-DE" dirty="0"/>
              <a:t>Newsroom</a:t>
            </a:r>
          </a:p>
        </p:txBody>
      </p:sp>
      <p:sp>
        <p:nvSpPr>
          <p:cNvPr id="3" name="Textplatzhalter 2">
            <a:extLst>
              <a:ext uri="{FF2B5EF4-FFF2-40B4-BE49-F238E27FC236}">
                <a16:creationId xmlns:a16="http://schemas.microsoft.com/office/drawing/2014/main" id="{7986833F-C556-4F16-9C94-6FEA82FDD081}"/>
              </a:ext>
            </a:extLst>
          </p:cNvPr>
          <p:cNvSpPr>
            <a:spLocks noGrp="1"/>
          </p:cNvSpPr>
          <p:nvPr>
            <p:ph type="body" idx="1"/>
          </p:nvPr>
        </p:nvSpPr>
        <p:spPr/>
        <p:txBody>
          <a:bodyPr/>
          <a:lstStyle/>
          <a:p>
            <a:endParaRPr lang="de-DE"/>
          </a:p>
        </p:txBody>
      </p:sp>
    </p:spTree>
    <p:extLst>
      <p:ext uri="{BB962C8B-B14F-4D97-AF65-F5344CB8AC3E}">
        <p14:creationId xmlns:p14="http://schemas.microsoft.com/office/powerpoint/2010/main" val="269593069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9" y="161364"/>
            <a:ext cx="12193149" cy="6463553"/>
          </a:xfrm>
          <a:prstGeom prst="rect">
            <a:avLst/>
          </a:prstGeom>
        </p:spPr>
      </p:pic>
    </p:spTree>
    <p:extLst>
      <p:ext uri="{BB962C8B-B14F-4D97-AF65-F5344CB8AC3E}">
        <p14:creationId xmlns:p14="http://schemas.microsoft.com/office/powerpoint/2010/main" val="290820408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9285" y="0"/>
            <a:ext cx="9133429" cy="6858000"/>
          </a:xfrm>
          <a:prstGeom prst="rect">
            <a:avLst/>
          </a:prstGeom>
        </p:spPr>
      </p:pic>
    </p:spTree>
    <p:extLst>
      <p:ext uri="{BB962C8B-B14F-4D97-AF65-F5344CB8AC3E}">
        <p14:creationId xmlns:p14="http://schemas.microsoft.com/office/powerpoint/2010/main" val="1360542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34889568-229F-47D2-9A30-9330C778B153}"/>
              </a:ext>
            </a:extLst>
          </p:cNvPr>
          <p:cNvSpPr>
            <a:spLocks noGrp="1"/>
          </p:cNvSpPr>
          <p:nvPr>
            <p:ph type="title"/>
          </p:nvPr>
        </p:nvSpPr>
        <p:spPr>
          <a:xfrm>
            <a:off x="838200" y="365125"/>
            <a:ext cx="10515600" cy="1325563"/>
          </a:xfrm>
        </p:spPr>
        <p:txBody>
          <a:bodyPr/>
          <a:lstStyle/>
          <a:p>
            <a:r>
              <a:rPr lang="en-US" dirty="0"/>
              <a:t>Axel Springer Newsroom</a:t>
            </a:r>
          </a:p>
        </p:txBody>
      </p:sp>
      <p:pic>
        <p:nvPicPr>
          <p:cNvPr id="3" name="Grafik 2" descr="Ein Bild, das drinnen, Tisch, Boot, gefüllt enthält.&#10;&#10;Automatisch generierte Beschreibung">
            <a:extLst>
              <a:ext uri="{FF2B5EF4-FFF2-40B4-BE49-F238E27FC236}">
                <a16:creationId xmlns:a16="http://schemas.microsoft.com/office/drawing/2014/main" id="{805F8D3F-B187-4F97-A544-379C282DCA22}"/>
              </a:ext>
            </a:extLst>
          </p:cNvPr>
          <p:cNvPicPr>
            <a:picLocks noChangeAspect="1"/>
          </p:cNvPicPr>
          <p:nvPr/>
        </p:nvPicPr>
        <p:blipFill rotWithShape="1">
          <a:blip r:embed="rId2">
            <a:extLst>
              <a:ext uri="{28A0092B-C50C-407E-A947-70E740481C1C}">
                <a14:useLocalDpi xmlns:a14="http://schemas.microsoft.com/office/drawing/2010/main" val="0"/>
              </a:ext>
            </a:extLst>
          </a:blip>
          <a:srcRect t="19435" b="38233"/>
          <a:stretch/>
        </p:blipFill>
        <p:spPr>
          <a:xfrm>
            <a:off x="838200" y="1825625"/>
            <a:ext cx="10515600" cy="4351338"/>
          </a:xfrm>
          <a:prstGeom prst="rect">
            <a:avLst/>
          </a:prstGeom>
          <a:noFill/>
        </p:spPr>
      </p:pic>
    </p:spTree>
    <p:extLst>
      <p:ext uri="{BB962C8B-B14F-4D97-AF65-F5344CB8AC3E}">
        <p14:creationId xmlns:p14="http://schemas.microsoft.com/office/powerpoint/2010/main" val="340716356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CAF8396-99B6-494B-9884-C2673C9AB90E}"/>
              </a:ext>
            </a:extLst>
          </p:cNvPr>
          <p:cNvSpPr>
            <a:spLocks noGrp="1"/>
          </p:cNvSpPr>
          <p:nvPr>
            <p:ph type="title"/>
          </p:nvPr>
        </p:nvSpPr>
        <p:spPr/>
        <p:txBody>
          <a:bodyPr/>
          <a:lstStyle/>
          <a:p>
            <a:r>
              <a:rPr lang="de-DE" dirty="0"/>
              <a:t>Wozu ein Newsroom?</a:t>
            </a:r>
          </a:p>
        </p:txBody>
      </p:sp>
      <p:sp>
        <p:nvSpPr>
          <p:cNvPr id="3" name="Inhaltsplatzhalter 2">
            <a:extLst>
              <a:ext uri="{FF2B5EF4-FFF2-40B4-BE49-F238E27FC236}">
                <a16:creationId xmlns:a16="http://schemas.microsoft.com/office/drawing/2014/main" id="{57A69EDE-6F09-4F4B-86BF-EBE8901650B9}"/>
              </a:ext>
            </a:extLst>
          </p:cNvPr>
          <p:cNvSpPr>
            <a:spLocks noGrp="1"/>
          </p:cNvSpPr>
          <p:nvPr>
            <p:ph idx="1"/>
          </p:nvPr>
        </p:nvSpPr>
        <p:spPr/>
        <p:txBody>
          <a:bodyPr/>
          <a:lstStyle/>
          <a:p>
            <a:r>
              <a:rPr lang="de-DE" dirty="0"/>
              <a:t>Neue Organisationsform für die Unternehmenskommunikation</a:t>
            </a:r>
          </a:p>
          <a:p>
            <a:r>
              <a:rPr lang="de-DE" dirty="0"/>
              <a:t>Alle Funktionen, Themen und Kanäle in einem Raum, evtl. an einem großen Tisch</a:t>
            </a:r>
          </a:p>
          <a:p>
            <a:r>
              <a:rPr lang="de-DE" dirty="0"/>
              <a:t>„permanente Redaktionskonferenz“</a:t>
            </a:r>
          </a:p>
          <a:p>
            <a:r>
              <a:rPr lang="de-DE" dirty="0"/>
              <a:t>Von innen nach außen: Von „Aktuell“ zu „Substantiell“</a:t>
            </a:r>
          </a:p>
          <a:p>
            <a:r>
              <a:rPr lang="de-DE" dirty="0"/>
              <a:t>In der Mitte sitzen die Hauptredakteure, die schnell auf aktuelle Ereignisse reagieren müssen.</a:t>
            </a:r>
          </a:p>
          <a:p>
            <a:r>
              <a:rPr lang="de-DE" dirty="0"/>
              <a:t>Monitore zeigen aktuelle Ereignisse, die eigenen und fremde Kanäle sowie Trends und </a:t>
            </a:r>
            <a:r>
              <a:rPr lang="de-DE" dirty="0" err="1"/>
              <a:t>Trending</a:t>
            </a:r>
            <a:r>
              <a:rPr lang="de-DE" dirty="0"/>
              <a:t> Topics</a:t>
            </a:r>
          </a:p>
        </p:txBody>
      </p:sp>
    </p:spTree>
    <p:extLst>
      <p:ext uri="{BB962C8B-B14F-4D97-AF65-F5344CB8AC3E}">
        <p14:creationId xmlns:p14="http://schemas.microsoft.com/office/powerpoint/2010/main" val="200020235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095CCEC-968F-8E6E-DF12-FCF48CADCD6E}"/>
              </a:ext>
            </a:extLst>
          </p:cNvPr>
          <p:cNvSpPr>
            <a:spLocks noGrp="1"/>
          </p:cNvSpPr>
          <p:nvPr>
            <p:ph type="title"/>
          </p:nvPr>
        </p:nvSpPr>
        <p:spPr/>
        <p:txBody>
          <a:bodyPr/>
          <a:lstStyle/>
          <a:p>
            <a:r>
              <a:rPr lang="de-DE" dirty="0"/>
              <a:t>Pause …</a:t>
            </a:r>
          </a:p>
        </p:txBody>
      </p:sp>
      <p:sp>
        <p:nvSpPr>
          <p:cNvPr id="3" name="Textplatzhalter 2">
            <a:extLst>
              <a:ext uri="{FF2B5EF4-FFF2-40B4-BE49-F238E27FC236}">
                <a16:creationId xmlns:a16="http://schemas.microsoft.com/office/drawing/2014/main" id="{3D0CAC1E-79CC-CD9B-87B2-20EBBA4A4540}"/>
              </a:ext>
            </a:extLst>
          </p:cNvPr>
          <p:cNvSpPr>
            <a:spLocks noGrp="1"/>
          </p:cNvSpPr>
          <p:nvPr>
            <p:ph type="body" idx="1"/>
          </p:nvPr>
        </p:nvSpPr>
        <p:spPr/>
        <p:txBody>
          <a:bodyPr/>
          <a:lstStyle/>
          <a:p>
            <a:endParaRPr lang="de-DE"/>
          </a:p>
        </p:txBody>
      </p:sp>
      <p:sp>
        <p:nvSpPr>
          <p:cNvPr id="4" name="Foliennummernplatzhalter 3">
            <a:extLst>
              <a:ext uri="{FF2B5EF4-FFF2-40B4-BE49-F238E27FC236}">
                <a16:creationId xmlns:a16="http://schemas.microsoft.com/office/drawing/2014/main" id="{E96AC2BB-8DA9-2408-E38F-4FCFEDF23775}"/>
              </a:ext>
            </a:extLst>
          </p:cNvPr>
          <p:cNvSpPr>
            <a:spLocks noGrp="1"/>
          </p:cNvSpPr>
          <p:nvPr>
            <p:ph type="sldNum" sz="quarter" idx="12"/>
          </p:nvPr>
        </p:nvSpPr>
        <p:spPr/>
        <p:txBody>
          <a:bodyPr/>
          <a:lstStyle/>
          <a:p>
            <a:fld id="{BAFF30EA-0E8F-4029-98E4-BCB635AEA523}" type="slidenum">
              <a:rPr lang="de-DE" smtClean="0"/>
              <a:pPr/>
              <a:t>59</a:t>
            </a:fld>
            <a:endParaRPr lang="de-DE" dirty="0"/>
          </a:p>
        </p:txBody>
      </p:sp>
      <p:sp>
        <p:nvSpPr>
          <p:cNvPr id="5" name="Fußzeilenplatzhalter 4">
            <a:extLst>
              <a:ext uri="{FF2B5EF4-FFF2-40B4-BE49-F238E27FC236}">
                <a16:creationId xmlns:a16="http://schemas.microsoft.com/office/drawing/2014/main" id="{C5500120-8CAE-ED1B-D5B7-0C094543CEFD}"/>
              </a:ext>
            </a:extLst>
          </p:cNvPr>
          <p:cNvSpPr>
            <a:spLocks noGrp="1"/>
          </p:cNvSpPr>
          <p:nvPr>
            <p:ph type="ftr" sz="quarter" idx="11"/>
          </p:nvPr>
        </p:nvSpPr>
        <p:spPr/>
        <p:txBody>
          <a:bodyPr/>
          <a:lstStyle/>
          <a:p>
            <a:pPr algn="l"/>
            <a:r>
              <a:rPr lang="de-DE"/>
              <a:t>Digital Enthusiast Harald Ille</a:t>
            </a:r>
            <a:endParaRPr lang="de-DE" dirty="0"/>
          </a:p>
        </p:txBody>
      </p:sp>
    </p:spTree>
    <p:extLst>
      <p:ext uri="{BB962C8B-B14F-4D97-AF65-F5344CB8AC3E}">
        <p14:creationId xmlns:p14="http://schemas.microsoft.com/office/powerpoint/2010/main" val="32124042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24551CE-4897-482A-8431-A1DDC3E045B6}"/>
              </a:ext>
            </a:extLst>
          </p:cNvPr>
          <p:cNvSpPr>
            <a:spLocks noGrp="1"/>
          </p:cNvSpPr>
          <p:nvPr>
            <p:ph type="title"/>
          </p:nvPr>
        </p:nvSpPr>
        <p:spPr/>
        <p:txBody>
          <a:bodyPr/>
          <a:lstStyle/>
          <a:p>
            <a:r>
              <a:rPr lang="de-DE" dirty="0"/>
              <a:t>Was ist Medienarbeit?</a:t>
            </a:r>
          </a:p>
        </p:txBody>
      </p:sp>
      <p:sp>
        <p:nvSpPr>
          <p:cNvPr id="3" name="Inhaltsplatzhalter 2">
            <a:extLst>
              <a:ext uri="{FF2B5EF4-FFF2-40B4-BE49-F238E27FC236}">
                <a16:creationId xmlns:a16="http://schemas.microsoft.com/office/drawing/2014/main" id="{876CE459-065B-4EBE-A13B-F3C5D6DC41FE}"/>
              </a:ext>
            </a:extLst>
          </p:cNvPr>
          <p:cNvSpPr>
            <a:spLocks noGrp="1"/>
          </p:cNvSpPr>
          <p:nvPr>
            <p:ph idx="1"/>
          </p:nvPr>
        </p:nvSpPr>
        <p:spPr/>
        <p:txBody>
          <a:bodyPr>
            <a:normAutofit/>
          </a:bodyPr>
          <a:lstStyle/>
          <a:p>
            <a:r>
              <a:rPr lang="en-US" sz="2400" dirty="0" err="1">
                <a:latin typeface="Myriad Pro"/>
              </a:rPr>
              <a:t>Medienarbeit</a:t>
            </a:r>
            <a:r>
              <a:rPr lang="en-US" sz="2400" dirty="0">
                <a:latin typeface="Myriad Pro"/>
              </a:rPr>
              <a:t> </a:t>
            </a:r>
            <a:r>
              <a:rPr lang="en-US" sz="2400" dirty="0" err="1">
                <a:latin typeface="Myriad Pro"/>
              </a:rPr>
              <a:t>als</a:t>
            </a:r>
            <a:r>
              <a:rPr lang="en-US" sz="2400" dirty="0">
                <a:latin typeface="Myriad Pro"/>
              </a:rPr>
              <a:t> Instrument der Public Relations </a:t>
            </a:r>
            <a:r>
              <a:rPr lang="en-US" sz="2400" dirty="0" err="1">
                <a:latin typeface="Myriad Pro"/>
              </a:rPr>
              <a:t>umfasst</a:t>
            </a:r>
            <a:r>
              <a:rPr lang="en-US" sz="2400" dirty="0">
                <a:latin typeface="Myriad Pro"/>
              </a:rPr>
              <a:t> </a:t>
            </a:r>
          </a:p>
          <a:p>
            <a:pPr lvl="1">
              <a:buFont typeface="Courier New" panose="02070309020205020404" pitchFamily="49" charset="0"/>
              <a:buChar char="o"/>
            </a:pPr>
            <a:r>
              <a:rPr lang="en-US" dirty="0">
                <a:latin typeface="Myriad Pro"/>
              </a:rPr>
              <a:t>die </a:t>
            </a:r>
            <a:r>
              <a:rPr lang="en-US" dirty="0" err="1">
                <a:latin typeface="Myriad Pro"/>
              </a:rPr>
              <a:t>Bereitstellung</a:t>
            </a:r>
            <a:r>
              <a:rPr lang="en-US" dirty="0">
                <a:latin typeface="Myriad Pro"/>
              </a:rPr>
              <a:t> von </a:t>
            </a:r>
            <a:r>
              <a:rPr lang="en-US" dirty="0" err="1">
                <a:latin typeface="Myriad Pro"/>
              </a:rPr>
              <a:t>Informationen</a:t>
            </a:r>
            <a:r>
              <a:rPr lang="en-US" dirty="0">
                <a:latin typeface="Myriad Pro"/>
              </a:rPr>
              <a:t> </a:t>
            </a:r>
            <a:r>
              <a:rPr lang="en-US" dirty="0" err="1">
                <a:latin typeface="Myriad Pro"/>
              </a:rPr>
              <a:t>für</a:t>
            </a:r>
            <a:r>
              <a:rPr lang="en-US" dirty="0">
                <a:latin typeface="Myriad Pro"/>
              </a:rPr>
              <a:t> die Presse, </a:t>
            </a:r>
          </a:p>
          <a:p>
            <a:pPr lvl="1">
              <a:buFont typeface="Courier New" panose="02070309020205020404" pitchFamily="49" charset="0"/>
              <a:buChar char="o"/>
            </a:pPr>
            <a:r>
              <a:rPr lang="en-US" dirty="0">
                <a:latin typeface="Myriad Pro"/>
              </a:rPr>
              <a:t>die </a:t>
            </a:r>
            <a:r>
              <a:rPr lang="en-US" dirty="0" err="1">
                <a:latin typeface="Myriad Pro"/>
              </a:rPr>
              <a:t>Nutzung</a:t>
            </a:r>
            <a:r>
              <a:rPr lang="en-US" dirty="0">
                <a:latin typeface="Myriad Pro"/>
              </a:rPr>
              <a:t> von Print- und </a:t>
            </a:r>
            <a:r>
              <a:rPr lang="en-US" dirty="0" err="1">
                <a:latin typeface="Myriad Pro"/>
              </a:rPr>
              <a:t>elektronischen</a:t>
            </a:r>
            <a:r>
              <a:rPr lang="en-US" dirty="0">
                <a:latin typeface="Myriad Pro"/>
              </a:rPr>
              <a:t> </a:t>
            </a:r>
            <a:r>
              <a:rPr lang="en-US" dirty="0" err="1">
                <a:latin typeface="Myriad Pro"/>
              </a:rPr>
              <a:t>Medien</a:t>
            </a:r>
            <a:r>
              <a:rPr lang="en-US" dirty="0">
                <a:latin typeface="Myriad Pro"/>
              </a:rPr>
              <a:t> </a:t>
            </a:r>
            <a:r>
              <a:rPr lang="en-US" dirty="0" err="1">
                <a:latin typeface="Myriad Pro"/>
              </a:rPr>
              <a:t>für</a:t>
            </a:r>
            <a:r>
              <a:rPr lang="en-US" dirty="0">
                <a:latin typeface="Myriad Pro"/>
              </a:rPr>
              <a:t> die </a:t>
            </a:r>
            <a:r>
              <a:rPr lang="en-US" dirty="0" err="1">
                <a:latin typeface="Myriad Pro"/>
              </a:rPr>
              <a:t>gezielte</a:t>
            </a:r>
            <a:r>
              <a:rPr lang="en-US" dirty="0">
                <a:latin typeface="Myriad Pro"/>
              </a:rPr>
              <a:t> </a:t>
            </a:r>
            <a:r>
              <a:rPr lang="en-US" dirty="0" err="1">
                <a:latin typeface="Myriad Pro"/>
              </a:rPr>
              <a:t>Platzierung</a:t>
            </a:r>
            <a:r>
              <a:rPr lang="en-US" dirty="0">
                <a:latin typeface="Myriad Pro"/>
              </a:rPr>
              <a:t> </a:t>
            </a:r>
            <a:r>
              <a:rPr lang="en-US" dirty="0" err="1">
                <a:latin typeface="Myriad Pro"/>
              </a:rPr>
              <a:t>eigener</a:t>
            </a:r>
            <a:r>
              <a:rPr lang="en-US" dirty="0">
                <a:latin typeface="Myriad Pro"/>
              </a:rPr>
              <a:t> </a:t>
            </a:r>
            <a:r>
              <a:rPr lang="en-US" dirty="0" err="1">
                <a:latin typeface="Myriad Pro"/>
              </a:rPr>
              <a:t>Botschaften</a:t>
            </a:r>
            <a:r>
              <a:rPr lang="en-US" dirty="0">
                <a:latin typeface="Myriad Pro"/>
              </a:rPr>
              <a:t> </a:t>
            </a:r>
          </a:p>
          <a:p>
            <a:pPr lvl="1">
              <a:buFont typeface="Courier New" panose="02070309020205020404" pitchFamily="49" charset="0"/>
              <a:buChar char="o"/>
            </a:pPr>
            <a:r>
              <a:rPr lang="en-US" dirty="0">
                <a:latin typeface="Myriad Pro"/>
              </a:rPr>
              <a:t>und die </a:t>
            </a:r>
            <a:r>
              <a:rPr lang="en-US" dirty="0" err="1">
                <a:latin typeface="Myriad Pro"/>
              </a:rPr>
              <a:t>Herstellung</a:t>
            </a:r>
            <a:r>
              <a:rPr lang="en-US" dirty="0">
                <a:latin typeface="Myriad Pro"/>
              </a:rPr>
              <a:t> und </a:t>
            </a:r>
            <a:r>
              <a:rPr lang="en-US" dirty="0" err="1">
                <a:latin typeface="Myriad Pro"/>
              </a:rPr>
              <a:t>Verbreitung</a:t>
            </a:r>
            <a:r>
              <a:rPr lang="en-US" dirty="0">
                <a:latin typeface="Myriad Pro"/>
              </a:rPr>
              <a:t> </a:t>
            </a:r>
            <a:r>
              <a:rPr lang="en-US" dirty="0" err="1">
                <a:latin typeface="Myriad Pro"/>
              </a:rPr>
              <a:t>eigener</a:t>
            </a:r>
            <a:r>
              <a:rPr lang="en-US" dirty="0">
                <a:latin typeface="Myriad Pro"/>
              </a:rPr>
              <a:t> </a:t>
            </a:r>
            <a:r>
              <a:rPr lang="en-US" dirty="0" err="1">
                <a:latin typeface="Myriad Pro"/>
              </a:rPr>
              <a:t>Medienerzeugnisse</a:t>
            </a:r>
            <a:r>
              <a:rPr lang="en-US" dirty="0">
                <a:latin typeface="Myriad Pro"/>
              </a:rPr>
              <a:t>.</a:t>
            </a:r>
          </a:p>
          <a:p>
            <a:pPr>
              <a:spcAft>
                <a:spcPts val="600"/>
              </a:spcAft>
            </a:pPr>
            <a:r>
              <a:rPr lang="en-US" sz="2400" dirty="0" err="1">
                <a:latin typeface="Myriad Pro"/>
              </a:rPr>
              <a:t>Ziel</a:t>
            </a:r>
            <a:r>
              <a:rPr lang="en-US" sz="2400" dirty="0">
                <a:latin typeface="Myriad Pro"/>
              </a:rPr>
              <a:t> </a:t>
            </a:r>
            <a:r>
              <a:rPr lang="en-US" sz="2400" dirty="0" err="1">
                <a:latin typeface="Myriad Pro"/>
              </a:rPr>
              <a:t>ist</a:t>
            </a:r>
            <a:r>
              <a:rPr lang="en-US" sz="2400" dirty="0">
                <a:latin typeface="Myriad Pro"/>
              </a:rPr>
              <a:t> stets die </a:t>
            </a:r>
            <a:r>
              <a:rPr lang="en-US" sz="2400" dirty="0" err="1">
                <a:latin typeface="Myriad Pro"/>
              </a:rPr>
              <a:t>Verbreitung</a:t>
            </a:r>
            <a:r>
              <a:rPr lang="en-US" sz="2400" dirty="0">
                <a:latin typeface="Myriad Pro"/>
              </a:rPr>
              <a:t>, </a:t>
            </a:r>
            <a:r>
              <a:rPr lang="en-US" sz="2400" dirty="0" err="1">
                <a:latin typeface="Myriad Pro"/>
              </a:rPr>
              <a:t>Ergänzung</a:t>
            </a:r>
            <a:r>
              <a:rPr lang="en-US" sz="2400" dirty="0">
                <a:latin typeface="Myriad Pro"/>
              </a:rPr>
              <a:t> </a:t>
            </a:r>
            <a:r>
              <a:rPr lang="en-US" sz="2400" dirty="0" err="1">
                <a:latin typeface="Myriad Pro"/>
              </a:rPr>
              <a:t>oder</a:t>
            </a:r>
            <a:r>
              <a:rPr lang="en-US" sz="2400" dirty="0">
                <a:latin typeface="Myriad Pro"/>
              </a:rPr>
              <a:t> </a:t>
            </a:r>
            <a:r>
              <a:rPr lang="en-US" sz="2400" dirty="0" err="1">
                <a:latin typeface="Myriad Pro"/>
              </a:rPr>
              <a:t>ggf</a:t>
            </a:r>
            <a:r>
              <a:rPr lang="en-US" sz="2400" dirty="0">
                <a:latin typeface="Myriad Pro"/>
              </a:rPr>
              <a:t>. </a:t>
            </a:r>
            <a:r>
              <a:rPr lang="en-US" sz="2400" dirty="0" err="1">
                <a:latin typeface="Myriad Pro"/>
              </a:rPr>
              <a:t>Richtigstellung</a:t>
            </a:r>
            <a:r>
              <a:rPr lang="en-US" sz="2400" dirty="0">
                <a:latin typeface="Myriad Pro"/>
              </a:rPr>
              <a:t> von </a:t>
            </a:r>
            <a:r>
              <a:rPr lang="en-US" sz="2400" dirty="0" err="1">
                <a:latin typeface="Myriad Pro"/>
              </a:rPr>
              <a:t>Informationen</a:t>
            </a:r>
            <a:r>
              <a:rPr lang="en-US" sz="2400" dirty="0">
                <a:latin typeface="Myriad Pro"/>
              </a:rPr>
              <a:t>. </a:t>
            </a:r>
          </a:p>
          <a:p>
            <a:pPr>
              <a:spcAft>
                <a:spcPts val="600"/>
              </a:spcAft>
            </a:pPr>
            <a:r>
              <a:rPr lang="en-US" sz="2400" dirty="0" err="1">
                <a:latin typeface="Myriad Pro"/>
              </a:rPr>
              <a:t>Dabei</a:t>
            </a:r>
            <a:r>
              <a:rPr lang="en-US" sz="2400" dirty="0">
                <a:latin typeface="Myriad Pro"/>
              </a:rPr>
              <a:t> </a:t>
            </a:r>
            <a:r>
              <a:rPr lang="en-US" sz="2400" dirty="0" err="1">
                <a:latin typeface="Myriad Pro"/>
              </a:rPr>
              <a:t>kann</a:t>
            </a:r>
            <a:r>
              <a:rPr lang="en-US" sz="2400" dirty="0">
                <a:latin typeface="Myriad Pro"/>
              </a:rPr>
              <a:t> </a:t>
            </a:r>
            <a:r>
              <a:rPr lang="en-US" sz="2400" dirty="0" err="1">
                <a:latin typeface="Myriad Pro"/>
              </a:rPr>
              <a:t>Medienarbeit</a:t>
            </a:r>
            <a:r>
              <a:rPr lang="en-US" sz="2400" dirty="0">
                <a:latin typeface="Myriad Pro"/>
              </a:rPr>
              <a:t> </a:t>
            </a:r>
            <a:r>
              <a:rPr lang="en-US" sz="2400" dirty="0" err="1">
                <a:latin typeface="Myriad Pro"/>
              </a:rPr>
              <a:t>einen</a:t>
            </a:r>
            <a:r>
              <a:rPr lang="en-US" sz="2400" dirty="0">
                <a:latin typeface="Myriad Pro"/>
              </a:rPr>
              <a:t> </a:t>
            </a:r>
            <a:r>
              <a:rPr lang="en-US" sz="2400" dirty="0" err="1">
                <a:latin typeface="Myriad Pro"/>
              </a:rPr>
              <a:t>Beitrag</a:t>
            </a:r>
            <a:r>
              <a:rPr lang="en-US" sz="2400" dirty="0">
                <a:latin typeface="Myriad Pro"/>
              </a:rPr>
              <a:t> </a:t>
            </a:r>
            <a:r>
              <a:rPr lang="en-US" sz="2400" dirty="0" err="1">
                <a:latin typeface="Myriad Pro"/>
              </a:rPr>
              <a:t>zu</a:t>
            </a:r>
            <a:r>
              <a:rPr lang="en-US" sz="2400" dirty="0">
                <a:latin typeface="Myriad Pro"/>
              </a:rPr>
              <a:t> </a:t>
            </a:r>
            <a:r>
              <a:rPr lang="en-US" sz="2400" dirty="0" err="1">
                <a:latin typeface="Myriad Pro"/>
              </a:rPr>
              <a:t>bereits</a:t>
            </a:r>
            <a:r>
              <a:rPr lang="en-US" sz="2400" dirty="0">
                <a:latin typeface="Myriad Pro"/>
              </a:rPr>
              <a:t> </a:t>
            </a:r>
            <a:r>
              <a:rPr lang="en-US" sz="2400" dirty="0" err="1">
                <a:latin typeface="Myriad Pro"/>
              </a:rPr>
              <a:t>laufenden</a:t>
            </a:r>
            <a:r>
              <a:rPr lang="en-US" sz="2400" dirty="0">
                <a:latin typeface="Myriad Pro"/>
              </a:rPr>
              <a:t> </a:t>
            </a:r>
            <a:r>
              <a:rPr lang="en-US" sz="2400" dirty="0" err="1">
                <a:latin typeface="Myriad Pro"/>
              </a:rPr>
              <a:t>Diskussionen</a:t>
            </a:r>
            <a:r>
              <a:rPr lang="en-US" sz="2400" dirty="0">
                <a:latin typeface="Myriad Pro"/>
              </a:rPr>
              <a:t> </a:t>
            </a:r>
            <a:r>
              <a:rPr lang="en-US" sz="2400" dirty="0" err="1">
                <a:latin typeface="Myriad Pro"/>
              </a:rPr>
              <a:t>liefern</a:t>
            </a:r>
            <a:r>
              <a:rPr lang="en-US" sz="2400" dirty="0">
                <a:latin typeface="Myriad Pro"/>
              </a:rPr>
              <a:t>, </a:t>
            </a:r>
            <a:r>
              <a:rPr lang="en-US" sz="2400" dirty="0" err="1">
                <a:latin typeface="Myriad Pro"/>
              </a:rPr>
              <a:t>neue</a:t>
            </a:r>
            <a:r>
              <a:rPr lang="en-US" sz="2400" dirty="0">
                <a:latin typeface="Myriad Pro"/>
              </a:rPr>
              <a:t> </a:t>
            </a:r>
            <a:r>
              <a:rPr lang="en-US" sz="2400" dirty="0" err="1">
                <a:latin typeface="Myriad Pro"/>
              </a:rPr>
              <a:t>Diskussionen</a:t>
            </a:r>
            <a:r>
              <a:rPr lang="en-US" sz="2400" dirty="0">
                <a:latin typeface="Myriad Pro"/>
              </a:rPr>
              <a:t> </a:t>
            </a:r>
            <a:r>
              <a:rPr lang="en-US" sz="2400" dirty="0" err="1">
                <a:latin typeface="Myriad Pro"/>
              </a:rPr>
              <a:t>auslösen</a:t>
            </a:r>
            <a:r>
              <a:rPr lang="en-US" sz="2400" dirty="0">
                <a:latin typeface="Myriad Pro"/>
              </a:rPr>
              <a:t> </a:t>
            </a:r>
            <a:r>
              <a:rPr lang="en-US" sz="2400" dirty="0" err="1">
                <a:latin typeface="Myriad Pro"/>
              </a:rPr>
              <a:t>oder</a:t>
            </a:r>
            <a:r>
              <a:rPr lang="en-US" sz="2400" dirty="0">
                <a:latin typeface="Myriad Pro"/>
              </a:rPr>
              <a:t> </a:t>
            </a:r>
            <a:r>
              <a:rPr lang="en-US" sz="2400" dirty="0" err="1">
                <a:latin typeface="Myriad Pro"/>
              </a:rPr>
              <a:t>einfach</a:t>
            </a:r>
            <a:r>
              <a:rPr lang="en-US" sz="2400" dirty="0">
                <a:latin typeface="Myriad Pro"/>
              </a:rPr>
              <a:t> in </a:t>
            </a:r>
            <a:r>
              <a:rPr lang="en-US" sz="2400" dirty="0" err="1">
                <a:latin typeface="Myriad Pro"/>
              </a:rPr>
              <a:t>eigener</a:t>
            </a:r>
            <a:r>
              <a:rPr lang="en-US" sz="2400" dirty="0">
                <a:latin typeface="Myriad Pro"/>
              </a:rPr>
              <a:t> </a:t>
            </a:r>
            <a:r>
              <a:rPr lang="en-US" sz="2400" dirty="0" err="1">
                <a:latin typeface="Myriad Pro"/>
              </a:rPr>
              <a:t>Sache</a:t>
            </a:r>
            <a:r>
              <a:rPr lang="en-US" sz="2400" dirty="0">
                <a:latin typeface="Myriad Pro"/>
              </a:rPr>
              <a:t> </a:t>
            </a:r>
            <a:r>
              <a:rPr lang="en-US" sz="2400" dirty="0" err="1">
                <a:latin typeface="Myriad Pro"/>
              </a:rPr>
              <a:t>informieren</a:t>
            </a:r>
            <a:r>
              <a:rPr lang="en-US" sz="2400" dirty="0">
                <a:latin typeface="Myriad Pro"/>
              </a:rPr>
              <a:t>.</a:t>
            </a:r>
          </a:p>
        </p:txBody>
      </p:sp>
      <p:sp>
        <p:nvSpPr>
          <p:cNvPr id="5" name="Textfeld 4">
            <a:extLst>
              <a:ext uri="{FF2B5EF4-FFF2-40B4-BE49-F238E27FC236}">
                <a16:creationId xmlns:a16="http://schemas.microsoft.com/office/drawing/2014/main" id="{2437EC4D-CD45-49A6-9A7B-5433E65C65B4}"/>
              </a:ext>
            </a:extLst>
          </p:cNvPr>
          <p:cNvSpPr txBox="1"/>
          <p:nvPr/>
        </p:nvSpPr>
        <p:spPr>
          <a:xfrm>
            <a:off x="7746125" y="6257836"/>
            <a:ext cx="4382813" cy="600164"/>
          </a:xfrm>
          <a:prstGeom prst="rect">
            <a:avLst/>
          </a:prstGeom>
          <a:noFill/>
        </p:spPr>
        <p:txBody>
          <a:bodyPr wrap="square" rtlCol="0">
            <a:spAutoFit/>
          </a:bodyPr>
          <a:lstStyle/>
          <a:p>
            <a:r>
              <a:rPr lang="en-US" sz="1100" dirty="0">
                <a:latin typeface="+mj-lt"/>
              </a:rPr>
              <a:t>Peter </a:t>
            </a:r>
            <a:r>
              <a:rPr lang="en-US" sz="1100" dirty="0" err="1">
                <a:latin typeface="+mj-lt"/>
              </a:rPr>
              <a:t>Szyszka</a:t>
            </a:r>
            <a:r>
              <a:rPr lang="en-US" sz="1100" dirty="0">
                <a:latin typeface="+mj-lt"/>
              </a:rPr>
              <a:t>, </a:t>
            </a:r>
            <a:r>
              <a:rPr lang="en-US" sz="1100" dirty="0" err="1">
                <a:latin typeface="+mj-lt"/>
              </a:rPr>
              <a:t>Cathrin</a:t>
            </a:r>
            <a:r>
              <a:rPr lang="en-US" sz="1100" dirty="0">
                <a:latin typeface="+mj-lt"/>
              </a:rPr>
              <a:t> Christoph: </a:t>
            </a:r>
            <a:r>
              <a:rPr lang="en-US" sz="1100" dirty="0" err="1">
                <a:latin typeface="+mj-lt"/>
              </a:rPr>
              <a:t>Medienarbeit</a:t>
            </a:r>
            <a:r>
              <a:rPr lang="en-US" sz="1100" dirty="0">
                <a:latin typeface="+mj-lt"/>
              </a:rPr>
              <a:t> (Presse-/</a:t>
            </a:r>
            <a:r>
              <a:rPr lang="en-US" sz="1100" dirty="0" err="1">
                <a:latin typeface="+mj-lt"/>
              </a:rPr>
              <a:t>Medienarbeit</a:t>
            </a:r>
            <a:r>
              <a:rPr lang="en-US" sz="1100" dirty="0">
                <a:latin typeface="+mj-lt"/>
              </a:rPr>
              <a:t>), </a:t>
            </a:r>
            <a:br>
              <a:rPr lang="en-US" sz="1100" dirty="0">
                <a:latin typeface="+mj-lt"/>
              </a:rPr>
            </a:br>
            <a:r>
              <a:rPr lang="en-US" sz="1100" dirty="0">
                <a:latin typeface="+mj-lt"/>
              </a:rPr>
              <a:t>in: Fröhlich, </a:t>
            </a:r>
            <a:r>
              <a:rPr lang="en-US" sz="1100" dirty="0" err="1">
                <a:latin typeface="+mj-lt"/>
              </a:rPr>
              <a:t>Szyszka</a:t>
            </a:r>
            <a:r>
              <a:rPr lang="en-US" sz="1100" dirty="0">
                <a:latin typeface="+mj-lt"/>
              </a:rPr>
              <a:t>, </a:t>
            </a:r>
            <a:r>
              <a:rPr lang="en-US" sz="1100" dirty="0" err="1">
                <a:latin typeface="+mj-lt"/>
              </a:rPr>
              <a:t>Bentele</a:t>
            </a:r>
            <a:r>
              <a:rPr lang="en-US" sz="1100" dirty="0">
                <a:latin typeface="+mj-lt"/>
              </a:rPr>
              <a:t> (hg): </a:t>
            </a:r>
            <a:r>
              <a:rPr lang="en-US" sz="1100" dirty="0" err="1">
                <a:latin typeface="+mj-lt"/>
              </a:rPr>
              <a:t>Handbuch</a:t>
            </a:r>
            <a:r>
              <a:rPr lang="en-US" sz="1100" dirty="0">
                <a:latin typeface="+mj-lt"/>
              </a:rPr>
              <a:t> der Public Relations, </a:t>
            </a:r>
            <a:br>
              <a:rPr lang="en-US" sz="1100" dirty="0">
                <a:latin typeface="+mj-lt"/>
              </a:rPr>
            </a:br>
            <a:r>
              <a:rPr lang="en-US" sz="1100" dirty="0">
                <a:latin typeface="+mj-lt"/>
              </a:rPr>
              <a:t>3. </a:t>
            </a:r>
            <a:r>
              <a:rPr lang="en-US" sz="1100" dirty="0" err="1">
                <a:latin typeface="+mj-lt"/>
              </a:rPr>
              <a:t>Auflage</a:t>
            </a:r>
            <a:r>
              <a:rPr lang="en-US" sz="1100" dirty="0">
                <a:latin typeface="+mj-lt"/>
              </a:rPr>
              <a:t>, Springer </a:t>
            </a:r>
            <a:r>
              <a:rPr lang="en-US" sz="1100" dirty="0" err="1">
                <a:latin typeface="+mj-lt"/>
              </a:rPr>
              <a:t>Fachmedien</a:t>
            </a:r>
            <a:r>
              <a:rPr lang="en-US" sz="1100" dirty="0">
                <a:latin typeface="+mj-lt"/>
              </a:rPr>
              <a:t> Wiesbaden 2015, S. 795-813, S. 797.</a:t>
            </a:r>
          </a:p>
        </p:txBody>
      </p:sp>
      <p:sp>
        <p:nvSpPr>
          <p:cNvPr id="8" name="Fußzeilenplatzhalter 7">
            <a:extLst>
              <a:ext uri="{FF2B5EF4-FFF2-40B4-BE49-F238E27FC236}">
                <a16:creationId xmlns:a16="http://schemas.microsoft.com/office/drawing/2014/main" id="{3FE079A5-67FE-4B27-85FB-C9795E140EDD}"/>
              </a:ext>
            </a:extLst>
          </p:cNvPr>
          <p:cNvSpPr>
            <a:spLocks noGrp="1"/>
          </p:cNvSpPr>
          <p:nvPr>
            <p:ph type="ftr" sz="quarter" idx="11"/>
          </p:nvPr>
        </p:nvSpPr>
        <p:spPr/>
        <p:txBody>
          <a:bodyPr/>
          <a:lstStyle/>
          <a:p>
            <a:pPr algn="l"/>
            <a:r>
              <a:rPr lang="de-DE" dirty="0"/>
              <a:t>Digital Enthusiast Harald Ille</a:t>
            </a:r>
          </a:p>
        </p:txBody>
      </p:sp>
      <p:sp>
        <p:nvSpPr>
          <p:cNvPr id="9" name="Foliennummernplatzhalter 8">
            <a:extLst>
              <a:ext uri="{FF2B5EF4-FFF2-40B4-BE49-F238E27FC236}">
                <a16:creationId xmlns:a16="http://schemas.microsoft.com/office/drawing/2014/main" id="{C676F508-2293-46BE-9917-5B3165F94841}"/>
              </a:ext>
            </a:extLst>
          </p:cNvPr>
          <p:cNvSpPr>
            <a:spLocks noGrp="1"/>
          </p:cNvSpPr>
          <p:nvPr>
            <p:ph type="sldNum" sz="quarter" idx="12"/>
          </p:nvPr>
        </p:nvSpPr>
        <p:spPr/>
        <p:txBody>
          <a:bodyPr/>
          <a:lstStyle/>
          <a:p>
            <a:fld id="{BAFF30EA-0E8F-4029-98E4-BCB635AEA523}" type="slidenum">
              <a:rPr lang="de-DE" smtClean="0"/>
              <a:pPr/>
              <a:t>6</a:t>
            </a:fld>
            <a:endParaRPr lang="de-DE" dirty="0"/>
          </a:p>
        </p:txBody>
      </p:sp>
    </p:spTree>
    <p:extLst>
      <p:ext uri="{BB962C8B-B14F-4D97-AF65-F5344CB8AC3E}">
        <p14:creationId xmlns:p14="http://schemas.microsoft.com/office/powerpoint/2010/main" val="232571448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CA0F390-AC81-49A8-B5BA-0E1EF34EE989}"/>
              </a:ext>
            </a:extLst>
          </p:cNvPr>
          <p:cNvSpPr>
            <a:spLocks noGrp="1"/>
          </p:cNvSpPr>
          <p:nvPr>
            <p:ph type="title"/>
          </p:nvPr>
        </p:nvSpPr>
        <p:spPr/>
        <p:txBody>
          <a:bodyPr/>
          <a:lstStyle/>
          <a:p>
            <a:r>
              <a:rPr lang="en-US" dirty="0" err="1">
                <a:solidFill>
                  <a:schemeClr val="accent1"/>
                </a:solidFill>
              </a:rPr>
              <a:t>Grundlagen</a:t>
            </a:r>
            <a:r>
              <a:rPr lang="en-US" dirty="0">
                <a:solidFill>
                  <a:schemeClr val="accent1"/>
                </a:solidFill>
              </a:rPr>
              <a:t> der </a:t>
            </a:r>
            <a:r>
              <a:rPr lang="en-US" dirty="0" err="1">
                <a:solidFill>
                  <a:schemeClr val="accent1"/>
                </a:solidFill>
              </a:rPr>
              <a:t>Medienarbeit</a:t>
            </a:r>
            <a:endParaRPr lang="de-DE" dirty="0"/>
          </a:p>
        </p:txBody>
      </p:sp>
      <p:sp>
        <p:nvSpPr>
          <p:cNvPr id="3" name="Textplatzhalter 2">
            <a:extLst>
              <a:ext uri="{FF2B5EF4-FFF2-40B4-BE49-F238E27FC236}">
                <a16:creationId xmlns:a16="http://schemas.microsoft.com/office/drawing/2014/main" id="{2E258535-FEB1-42DC-8762-7DB741E6E492}"/>
              </a:ext>
            </a:extLst>
          </p:cNvPr>
          <p:cNvSpPr>
            <a:spLocks noGrp="1"/>
          </p:cNvSpPr>
          <p:nvPr>
            <p:ph type="body" idx="1"/>
          </p:nvPr>
        </p:nvSpPr>
        <p:spPr/>
        <p:txBody>
          <a:bodyPr/>
          <a:lstStyle/>
          <a:p>
            <a:r>
              <a:rPr lang="en-US" dirty="0" err="1">
                <a:solidFill>
                  <a:schemeClr val="tx1"/>
                </a:solidFill>
              </a:rPr>
              <a:t>Werkzeuge</a:t>
            </a:r>
            <a:r>
              <a:rPr lang="en-US" dirty="0">
                <a:solidFill>
                  <a:schemeClr val="tx1"/>
                </a:solidFill>
              </a:rPr>
              <a:t>, </a:t>
            </a:r>
            <a:r>
              <a:rPr lang="en-US" dirty="0" err="1">
                <a:solidFill>
                  <a:schemeClr val="tx1"/>
                </a:solidFill>
              </a:rPr>
              <a:t>Basistechniken</a:t>
            </a:r>
            <a:r>
              <a:rPr lang="en-US" dirty="0">
                <a:solidFill>
                  <a:schemeClr val="tx1"/>
                </a:solidFill>
              </a:rPr>
              <a:t> und </a:t>
            </a:r>
            <a:r>
              <a:rPr lang="en-US" dirty="0" err="1">
                <a:solidFill>
                  <a:schemeClr val="tx1"/>
                </a:solidFill>
              </a:rPr>
              <a:t>Methoden</a:t>
            </a:r>
            <a:r>
              <a:rPr lang="en-US" dirty="0">
                <a:solidFill>
                  <a:schemeClr val="tx1"/>
                </a:solidFill>
              </a:rPr>
              <a:t> </a:t>
            </a:r>
            <a:br>
              <a:rPr lang="en-US" dirty="0">
                <a:solidFill>
                  <a:schemeClr val="tx1"/>
                </a:solidFill>
              </a:rPr>
            </a:br>
            <a:r>
              <a:rPr lang="en-US" dirty="0" err="1">
                <a:solidFill>
                  <a:schemeClr val="tx1"/>
                </a:solidFill>
              </a:rPr>
              <a:t>für</a:t>
            </a:r>
            <a:r>
              <a:rPr lang="en-US" dirty="0">
                <a:solidFill>
                  <a:schemeClr val="tx1"/>
                </a:solidFill>
              </a:rPr>
              <a:t> </a:t>
            </a:r>
            <a:r>
              <a:rPr lang="en-US" dirty="0" err="1">
                <a:solidFill>
                  <a:schemeClr val="tx1"/>
                </a:solidFill>
              </a:rPr>
              <a:t>Pressesprecherinnen</a:t>
            </a:r>
            <a:r>
              <a:rPr lang="en-US" dirty="0">
                <a:solidFill>
                  <a:schemeClr val="tx1"/>
                </a:solidFill>
              </a:rPr>
              <a:t> und </a:t>
            </a:r>
            <a:r>
              <a:rPr lang="en-US" dirty="0" err="1">
                <a:solidFill>
                  <a:schemeClr val="tx1"/>
                </a:solidFill>
              </a:rPr>
              <a:t>Pressesprecher</a:t>
            </a:r>
            <a:endParaRPr lang="en-US" dirty="0">
              <a:solidFill>
                <a:schemeClr val="tx1"/>
              </a:solidFill>
            </a:endParaRPr>
          </a:p>
          <a:p>
            <a:endParaRPr lang="de-DE" dirty="0"/>
          </a:p>
        </p:txBody>
      </p:sp>
      <p:sp>
        <p:nvSpPr>
          <p:cNvPr id="7" name="Fußzeilenplatzhalter 6">
            <a:extLst>
              <a:ext uri="{FF2B5EF4-FFF2-40B4-BE49-F238E27FC236}">
                <a16:creationId xmlns:a16="http://schemas.microsoft.com/office/drawing/2014/main" id="{F7632FDE-4536-41DD-A3D7-898A25DA19E2}"/>
              </a:ext>
            </a:extLst>
          </p:cNvPr>
          <p:cNvSpPr>
            <a:spLocks noGrp="1"/>
          </p:cNvSpPr>
          <p:nvPr>
            <p:ph type="ftr" sz="quarter" idx="11"/>
          </p:nvPr>
        </p:nvSpPr>
        <p:spPr/>
        <p:txBody>
          <a:bodyPr/>
          <a:lstStyle/>
          <a:p>
            <a:pPr algn="l"/>
            <a:r>
              <a:rPr lang="de-DE"/>
              <a:t>Digital Enthusiast Harald Ille</a:t>
            </a:r>
            <a:endParaRPr lang="de-DE" dirty="0"/>
          </a:p>
        </p:txBody>
      </p:sp>
      <p:sp>
        <p:nvSpPr>
          <p:cNvPr id="8" name="Foliennummernplatzhalter 7">
            <a:extLst>
              <a:ext uri="{FF2B5EF4-FFF2-40B4-BE49-F238E27FC236}">
                <a16:creationId xmlns:a16="http://schemas.microsoft.com/office/drawing/2014/main" id="{9ABA3A86-B184-4B44-9BE6-86A20F084B3C}"/>
              </a:ext>
            </a:extLst>
          </p:cNvPr>
          <p:cNvSpPr>
            <a:spLocks noGrp="1"/>
          </p:cNvSpPr>
          <p:nvPr>
            <p:ph type="sldNum" sz="quarter" idx="12"/>
          </p:nvPr>
        </p:nvSpPr>
        <p:spPr/>
        <p:txBody>
          <a:bodyPr/>
          <a:lstStyle/>
          <a:p>
            <a:fld id="{BAFF30EA-0E8F-4029-98E4-BCB635AEA523}" type="slidenum">
              <a:rPr lang="de-DE" smtClean="0"/>
              <a:pPr/>
              <a:t>60</a:t>
            </a:fld>
            <a:endParaRPr lang="de-DE" dirty="0"/>
          </a:p>
        </p:txBody>
      </p:sp>
    </p:spTree>
    <p:extLst>
      <p:ext uri="{BB962C8B-B14F-4D97-AF65-F5344CB8AC3E}">
        <p14:creationId xmlns:p14="http://schemas.microsoft.com/office/powerpoint/2010/main" val="13434605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3828016-2C49-4E06-B25B-D755818EA245}"/>
              </a:ext>
            </a:extLst>
          </p:cNvPr>
          <p:cNvSpPr>
            <a:spLocks noGrp="1"/>
          </p:cNvSpPr>
          <p:nvPr>
            <p:ph type="title"/>
          </p:nvPr>
        </p:nvSpPr>
        <p:spPr/>
        <p:txBody>
          <a:bodyPr/>
          <a:lstStyle/>
          <a:p>
            <a:r>
              <a:rPr lang="de-DE" dirty="0"/>
              <a:t>Warum lohnt sich Medienarbeit?</a:t>
            </a:r>
          </a:p>
        </p:txBody>
      </p:sp>
      <p:graphicFrame>
        <p:nvGraphicFramePr>
          <p:cNvPr id="4" name="Inhaltsplatzhalter 2">
            <a:extLst>
              <a:ext uri="{FF2B5EF4-FFF2-40B4-BE49-F238E27FC236}">
                <a16:creationId xmlns:a16="http://schemas.microsoft.com/office/drawing/2014/main" id="{AB47AAA8-6D1C-4C61-B31D-20C54A9101F0}"/>
              </a:ext>
            </a:extLst>
          </p:cNvPr>
          <p:cNvGraphicFramePr>
            <a:graphicFrameLocks noGrp="1"/>
          </p:cNvGraphicFramePr>
          <p:nvPr>
            <p:ph idx="1"/>
            <p:extLst>
              <p:ext uri="{D42A27DB-BD31-4B8C-83A1-F6EECF244321}">
                <p14:modId xmlns:p14="http://schemas.microsoft.com/office/powerpoint/2010/main" val="656700465"/>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Fußzeilenplatzhalter 6">
            <a:extLst>
              <a:ext uri="{FF2B5EF4-FFF2-40B4-BE49-F238E27FC236}">
                <a16:creationId xmlns:a16="http://schemas.microsoft.com/office/drawing/2014/main" id="{0D5C4B90-B75B-4819-B82F-65168777E35F}"/>
              </a:ext>
            </a:extLst>
          </p:cNvPr>
          <p:cNvSpPr>
            <a:spLocks noGrp="1"/>
          </p:cNvSpPr>
          <p:nvPr>
            <p:ph type="ftr" sz="quarter" idx="11"/>
          </p:nvPr>
        </p:nvSpPr>
        <p:spPr/>
        <p:txBody>
          <a:bodyPr/>
          <a:lstStyle/>
          <a:p>
            <a:pPr algn="l"/>
            <a:r>
              <a:rPr lang="de-DE"/>
              <a:t>Digital Enthusiast Harald Ille</a:t>
            </a:r>
            <a:endParaRPr lang="de-DE" dirty="0"/>
          </a:p>
        </p:txBody>
      </p:sp>
      <p:sp>
        <p:nvSpPr>
          <p:cNvPr id="8" name="Foliennummernplatzhalter 7">
            <a:extLst>
              <a:ext uri="{FF2B5EF4-FFF2-40B4-BE49-F238E27FC236}">
                <a16:creationId xmlns:a16="http://schemas.microsoft.com/office/drawing/2014/main" id="{98EBBFE3-6D85-4561-81E3-51512EB2E233}"/>
              </a:ext>
            </a:extLst>
          </p:cNvPr>
          <p:cNvSpPr>
            <a:spLocks noGrp="1"/>
          </p:cNvSpPr>
          <p:nvPr>
            <p:ph type="sldNum" sz="quarter" idx="12"/>
          </p:nvPr>
        </p:nvSpPr>
        <p:spPr/>
        <p:txBody>
          <a:bodyPr/>
          <a:lstStyle/>
          <a:p>
            <a:fld id="{BAFF30EA-0E8F-4029-98E4-BCB635AEA523}" type="slidenum">
              <a:rPr lang="de-DE" smtClean="0"/>
              <a:pPr/>
              <a:t>61</a:t>
            </a:fld>
            <a:endParaRPr lang="de-DE" dirty="0"/>
          </a:p>
        </p:txBody>
      </p:sp>
    </p:spTree>
    <p:extLst>
      <p:ext uri="{BB962C8B-B14F-4D97-AF65-F5344CB8AC3E}">
        <p14:creationId xmlns:p14="http://schemas.microsoft.com/office/powerpoint/2010/main" val="265358255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hteck 13">
            <a:extLst>
              <a:ext uri="{FF2B5EF4-FFF2-40B4-BE49-F238E27FC236}">
                <a16:creationId xmlns:a16="http://schemas.microsoft.com/office/drawing/2014/main" id="{2978DCF1-261F-4068-B2D1-B0E4F5AEFA71}"/>
              </a:ext>
            </a:extLst>
          </p:cNvPr>
          <p:cNvSpPr/>
          <p:nvPr/>
        </p:nvSpPr>
        <p:spPr>
          <a:xfrm>
            <a:off x="6292443" y="2631460"/>
            <a:ext cx="4320000" cy="2103813"/>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de-DE"/>
          </a:p>
        </p:txBody>
      </p:sp>
      <p:sp>
        <p:nvSpPr>
          <p:cNvPr id="12" name="Rechteck 11">
            <a:extLst>
              <a:ext uri="{FF2B5EF4-FFF2-40B4-BE49-F238E27FC236}">
                <a16:creationId xmlns:a16="http://schemas.microsoft.com/office/drawing/2014/main" id="{28932C0E-5F01-434A-A88C-2531299474FF}"/>
              </a:ext>
            </a:extLst>
          </p:cNvPr>
          <p:cNvSpPr/>
          <p:nvPr/>
        </p:nvSpPr>
        <p:spPr>
          <a:xfrm>
            <a:off x="720634" y="2709925"/>
            <a:ext cx="4320000" cy="2103813"/>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de-DE"/>
          </a:p>
        </p:txBody>
      </p:sp>
      <p:sp>
        <p:nvSpPr>
          <p:cNvPr id="2" name="Titel 1">
            <a:extLst>
              <a:ext uri="{FF2B5EF4-FFF2-40B4-BE49-F238E27FC236}">
                <a16:creationId xmlns:a16="http://schemas.microsoft.com/office/drawing/2014/main" id="{CC862224-069E-4DE9-9FFC-9E3C07635501}"/>
              </a:ext>
            </a:extLst>
          </p:cNvPr>
          <p:cNvSpPr>
            <a:spLocks noGrp="1"/>
          </p:cNvSpPr>
          <p:nvPr>
            <p:ph type="title"/>
          </p:nvPr>
        </p:nvSpPr>
        <p:spPr/>
        <p:txBody>
          <a:bodyPr/>
          <a:lstStyle/>
          <a:p>
            <a:r>
              <a:rPr lang="de-DE" dirty="0"/>
              <a:t>Nachrichtenfaktoren</a:t>
            </a:r>
          </a:p>
        </p:txBody>
      </p:sp>
      <p:sp>
        <p:nvSpPr>
          <p:cNvPr id="3" name="Inhaltsplatzhalter 2">
            <a:extLst>
              <a:ext uri="{FF2B5EF4-FFF2-40B4-BE49-F238E27FC236}">
                <a16:creationId xmlns:a16="http://schemas.microsoft.com/office/drawing/2014/main" id="{8E60B5A2-4184-4430-B505-8F476164E004}"/>
              </a:ext>
            </a:extLst>
          </p:cNvPr>
          <p:cNvSpPr>
            <a:spLocks noGrp="1"/>
          </p:cNvSpPr>
          <p:nvPr>
            <p:ph idx="1"/>
          </p:nvPr>
        </p:nvSpPr>
        <p:spPr>
          <a:xfrm>
            <a:off x="6270267" y="1911460"/>
            <a:ext cx="4320000" cy="720000"/>
          </a:xfrm>
        </p:spPr>
        <p:style>
          <a:lnRef idx="0">
            <a:schemeClr val="accent2"/>
          </a:lnRef>
          <a:fillRef idx="3">
            <a:schemeClr val="accent2"/>
          </a:fillRef>
          <a:effectRef idx="3">
            <a:schemeClr val="accent2"/>
          </a:effectRef>
          <a:fontRef idx="minor">
            <a:schemeClr val="lt1"/>
          </a:fontRef>
        </p:style>
        <p:txBody>
          <a:bodyPr anchor="ctr" anchorCtr="0">
            <a:noAutofit/>
          </a:bodyPr>
          <a:lstStyle/>
          <a:p>
            <a:pPr marL="0" indent="0" algn="ctr">
              <a:buNone/>
            </a:pPr>
            <a:r>
              <a:rPr lang="de-DE" sz="1800" dirty="0">
                <a:solidFill>
                  <a:schemeClr val="bg1"/>
                </a:solidFill>
                <a:latin typeface="+mn-lt"/>
              </a:rPr>
              <a:t>GALTUNG UND RUGE (1965)</a:t>
            </a:r>
          </a:p>
        </p:txBody>
      </p:sp>
      <p:sp>
        <p:nvSpPr>
          <p:cNvPr id="6" name="Rechteck 5">
            <a:extLst>
              <a:ext uri="{FF2B5EF4-FFF2-40B4-BE49-F238E27FC236}">
                <a16:creationId xmlns:a16="http://schemas.microsoft.com/office/drawing/2014/main" id="{D81A608B-2444-4CF3-954E-60F0724163BF}"/>
              </a:ext>
            </a:extLst>
          </p:cNvPr>
          <p:cNvSpPr/>
          <p:nvPr/>
        </p:nvSpPr>
        <p:spPr>
          <a:xfrm>
            <a:off x="720634" y="1989925"/>
            <a:ext cx="4320000" cy="720000"/>
          </a:xfrm>
          <a:prstGeom prst="rect">
            <a:avLst/>
          </a:prstGeom>
        </p:spPr>
        <p:style>
          <a:lnRef idx="0">
            <a:schemeClr val="dk1"/>
          </a:lnRef>
          <a:fillRef idx="3">
            <a:schemeClr val="dk1"/>
          </a:fillRef>
          <a:effectRef idx="3">
            <a:schemeClr val="dk1"/>
          </a:effectRef>
          <a:fontRef idx="minor">
            <a:schemeClr val="lt1"/>
          </a:fontRef>
        </p:style>
        <p:txBody>
          <a:bodyPr wrap="square" anchor="ctr" anchorCtr="0">
            <a:noAutofit/>
          </a:bodyPr>
          <a:lstStyle/>
          <a:p>
            <a:pPr algn="ctr"/>
            <a:r>
              <a:rPr lang="de-DE" dirty="0">
                <a:solidFill>
                  <a:schemeClr val="bg1"/>
                </a:solidFill>
              </a:rPr>
              <a:t>WALTER LIPPMANN (1922)</a:t>
            </a:r>
          </a:p>
        </p:txBody>
      </p:sp>
      <p:sp>
        <p:nvSpPr>
          <p:cNvPr id="7" name="Textfeld 6">
            <a:extLst>
              <a:ext uri="{FF2B5EF4-FFF2-40B4-BE49-F238E27FC236}">
                <a16:creationId xmlns:a16="http://schemas.microsoft.com/office/drawing/2014/main" id="{8E5AD697-7597-4139-8DAE-A1CC2DE0A2C9}"/>
              </a:ext>
            </a:extLst>
          </p:cNvPr>
          <p:cNvSpPr txBox="1"/>
          <p:nvPr/>
        </p:nvSpPr>
        <p:spPr>
          <a:xfrm>
            <a:off x="720634" y="3148338"/>
            <a:ext cx="2484332" cy="1477328"/>
          </a:xfrm>
          <a:prstGeom prst="rect">
            <a:avLst/>
          </a:prstGeom>
          <a:noFill/>
        </p:spPr>
        <p:txBody>
          <a:bodyPr wrap="square" rtlCol="0">
            <a:spAutoFit/>
          </a:bodyPr>
          <a:lstStyle/>
          <a:p>
            <a:pPr marL="342900" indent="-342900">
              <a:buFont typeface="+mj-lt"/>
              <a:buAutoNum type="arabicPeriod"/>
            </a:pPr>
            <a:r>
              <a:rPr lang="de-DE" dirty="0"/>
              <a:t>Überraschung</a:t>
            </a:r>
          </a:p>
          <a:p>
            <a:pPr marL="342900" indent="-342900">
              <a:buFont typeface="+mj-lt"/>
              <a:buAutoNum type="arabicPeriod"/>
            </a:pPr>
            <a:r>
              <a:rPr lang="de-DE" dirty="0"/>
              <a:t>Sensationalismus</a:t>
            </a:r>
          </a:p>
          <a:p>
            <a:pPr marL="342900" indent="-342900">
              <a:buFont typeface="+mj-lt"/>
              <a:buAutoNum type="arabicPeriod"/>
            </a:pPr>
            <a:r>
              <a:rPr lang="de-DE" dirty="0"/>
              <a:t>Etablierung</a:t>
            </a:r>
          </a:p>
          <a:p>
            <a:pPr marL="342900" indent="-342900">
              <a:buFont typeface="+mj-lt"/>
              <a:buAutoNum type="arabicPeriod"/>
            </a:pPr>
            <a:r>
              <a:rPr lang="de-DE" dirty="0"/>
              <a:t>Dauer</a:t>
            </a:r>
          </a:p>
          <a:p>
            <a:pPr marL="342900" indent="-342900">
              <a:buFont typeface="+mj-lt"/>
              <a:buAutoNum type="arabicPeriod"/>
            </a:pPr>
            <a:r>
              <a:rPr lang="de-DE" dirty="0"/>
              <a:t>Struktur</a:t>
            </a:r>
          </a:p>
        </p:txBody>
      </p:sp>
      <p:sp>
        <p:nvSpPr>
          <p:cNvPr id="8" name="Textfeld 7">
            <a:extLst>
              <a:ext uri="{FF2B5EF4-FFF2-40B4-BE49-F238E27FC236}">
                <a16:creationId xmlns:a16="http://schemas.microsoft.com/office/drawing/2014/main" id="{4ABA7BD4-9DEF-44B4-94AE-BE26B782FEB3}"/>
              </a:ext>
            </a:extLst>
          </p:cNvPr>
          <p:cNvSpPr txBox="1"/>
          <p:nvPr/>
        </p:nvSpPr>
        <p:spPr>
          <a:xfrm>
            <a:off x="3136162" y="3148338"/>
            <a:ext cx="2160000" cy="1477328"/>
          </a:xfrm>
          <a:prstGeom prst="rect">
            <a:avLst/>
          </a:prstGeom>
          <a:noFill/>
        </p:spPr>
        <p:txBody>
          <a:bodyPr wrap="square" rtlCol="0">
            <a:spAutoFit/>
          </a:bodyPr>
          <a:lstStyle/>
          <a:p>
            <a:pPr marL="342900" indent="-342900">
              <a:buFont typeface="+mj-lt"/>
              <a:buAutoNum type="arabicPeriod" startAt="6"/>
            </a:pPr>
            <a:r>
              <a:rPr lang="de-DE" dirty="0"/>
              <a:t>Relevanz</a:t>
            </a:r>
          </a:p>
          <a:p>
            <a:pPr marL="342900" indent="-342900">
              <a:buFont typeface="+mj-lt"/>
              <a:buAutoNum type="arabicPeriod" startAt="6"/>
            </a:pPr>
            <a:r>
              <a:rPr lang="de-DE" dirty="0"/>
              <a:t>Schaden</a:t>
            </a:r>
          </a:p>
          <a:p>
            <a:pPr marL="342900" indent="-342900">
              <a:buFont typeface="+mj-lt"/>
              <a:buAutoNum type="arabicPeriod" startAt="6"/>
            </a:pPr>
            <a:r>
              <a:rPr lang="de-DE" dirty="0"/>
              <a:t>Nutzen</a:t>
            </a:r>
          </a:p>
          <a:p>
            <a:pPr marL="342900" indent="-342900">
              <a:buFont typeface="+mj-lt"/>
              <a:buAutoNum type="arabicPeriod" startAt="6"/>
            </a:pPr>
            <a:r>
              <a:rPr lang="de-DE" dirty="0"/>
              <a:t>Prominenz</a:t>
            </a:r>
          </a:p>
          <a:p>
            <a:pPr marL="342900" indent="-342900">
              <a:buFont typeface="+mj-lt"/>
              <a:buAutoNum type="arabicPeriod" startAt="6"/>
            </a:pPr>
            <a:r>
              <a:rPr lang="de-DE" dirty="0"/>
              <a:t>Nähe</a:t>
            </a:r>
          </a:p>
        </p:txBody>
      </p:sp>
      <p:sp>
        <p:nvSpPr>
          <p:cNvPr id="9" name="Textfeld 8">
            <a:extLst>
              <a:ext uri="{FF2B5EF4-FFF2-40B4-BE49-F238E27FC236}">
                <a16:creationId xmlns:a16="http://schemas.microsoft.com/office/drawing/2014/main" id="{5C6D1B0B-646D-4B6B-A099-06A7676351F7}"/>
              </a:ext>
            </a:extLst>
          </p:cNvPr>
          <p:cNvSpPr txBox="1"/>
          <p:nvPr/>
        </p:nvSpPr>
        <p:spPr>
          <a:xfrm>
            <a:off x="672738" y="5142544"/>
            <a:ext cx="10306594" cy="646331"/>
          </a:xfrm>
          <a:prstGeom prst="rect">
            <a:avLst/>
          </a:prstGeom>
          <a:noFill/>
        </p:spPr>
        <p:txBody>
          <a:bodyPr wrap="square" rtlCol="0">
            <a:spAutoFit/>
          </a:bodyPr>
          <a:lstStyle/>
          <a:p>
            <a:pPr algn="ctr"/>
            <a:r>
              <a:rPr lang="de-DE" dirty="0"/>
              <a:t>Die Nachrichtenwert-Theorie ist sehr umfassend. </a:t>
            </a:r>
          </a:p>
          <a:p>
            <a:pPr algn="ctr"/>
            <a:r>
              <a:rPr lang="de-DE" dirty="0"/>
              <a:t>Aber für die Praxis reichen die folgenden 3 Folien…</a:t>
            </a:r>
          </a:p>
        </p:txBody>
      </p:sp>
      <p:sp>
        <p:nvSpPr>
          <p:cNvPr id="16" name="Textfeld 15">
            <a:extLst>
              <a:ext uri="{FF2B5EF4-FFF2-40B4-BE49-F238E27FC236}">
                <a16:creationId xmlns:a16="http://schemas.microsoft.com/office/drawing/2014/main" id="{FCC3F73F-5E3F-4AA0-8461-0DF828811F5A}"/>
              </a:ext>
            </a:extLst>
          </p:cNvPr>
          <p:cNvSpPr txBox="1"/>
          <p:nvPr/>
        </p:nvSpPr>
        <p:spPr>
          <a:xfrm>
            <a:off x="6478452" y="2976521"/>
            <a:ext cx="2160000" cy="1754326"/>
          </a:xfrm>
          <a:prstGeom prst="rect">
            <a:avLst/>
          </a:prstGeom>
          <a:noFill/>
        </p:spPr>
        <p:txBody>
          <a:bodyPr wrap="square" rtlCol="0">
            <a:spAutoFit/>
          </a:bodyPr>
          <a:lstStyle/>
          <a:p>
            <a:pPr marL="342900" indent="-342900">
              <a:buAutoNum type="arabicPeriod"/>
            </a:pPr>
            <a:r>
              <a:rPr lang="de-DE" dirty="0"/>
              <a:t>Frequenz</a:t>
            </a:r>
          </a:p>
          <a:p>
            <a:pPr marL="342900" indent="-342900">
              <a:buAutoNum type="arabicPeriod"/>
            </a:pPr>
            <a:r>
              <a:rPr lang="de-DE" dirty="0"/>
              <a:t>Schwellenfaktor</a:t>
            </a:r>
          </a:p>
          <a:p>
            <a:pPr marL="342900" indent="-342900">
              <a:buAutoNum type="arabicPeriod"/>
            </a:pPr>
            <a:r>
              <a:rPr lang="de-DE" dirty="0"/>
              <a:t>Eindeutigkeit</a:t>
            </a:r>
          </a:p>
          <a:p>
            <a:pPr marL="342900" indent="-342900">
              <a:buAutoNum type="arabicPeriod"/>
            </a:pPr>
            <a:r>
              <a:rPr lang="de-DE" dirty="0"/>
              <a:t>Bedeutsamkeit</a:t>
            </a:r>
          </a:p>
          <a:p>
            <a:pPr marL="342900" indent="-342900">
              <a:buAutoNum type="arabicPeriod"/>
            </a:pPr>
            <a:r>
              <a:rPr lang="de-DE" dirty="0"/>
              <a:t>Konsonanz</a:t>
            </a:r>
          </a:p>
          <a:p>
            <a:pPr marL="342900" indent="-342900">
              <a:buAutoNum type="arabicPeriod"/>
            </a:pPr>
            <a:r>
              <a:rPr lang="de-DE" dirty="0"/>
              <a:t>Überraschung</a:t>
            </a:r>
          </a:p>
        </p:txBody>
      </p:sp>
      <p:sp>
        <p:nvSpPr>
          <p:cNvPr id="20" name="Textfeld 19">
            <a:extLst>
              <a:ext uri="{FF2B5EF4-FFF2-40B4-BE49-F238E27FC236}">
                <a16:creationId xmlns:a16="http://schemas.microsoft.com/office/drawing/2014/main" id="{71DBBD6A-8ADD-4925-9088-CB4A853496EE}"/>
              </a:ext>
            </a:extLst>
          </p:cNvPr>
          <p:cNvSpPr txBox="1"/>
          <p:nvPr/>
        </p:nvSpPr>
        <p:spPr>
          <a:xfrm>
            <a:off x="8462768" y="2981776"/>
            <a:ext cx="2160000" cy="1754326"/>
          </a:xfrm>
          <a:prstGeom prst="rect">
            <a:avLst/>
          </a:prstGeom>
          <a:noFill/>
        </p:spPr>
        <p:txBody>
          <a:bodyPr wrap="square" rtlCol="0">
            <a:spAutoFit/>
          </a:bodyPr>
          <a:lstStyle/>
          <a:p>
            <a:pPr marL="342900" indent="-342900">
              <a:buFont typeface="+mj-lt"/>
              <a:buAutoNum type="arabicPeriod" startAt="7"/>
            </a:pPr>
            <a:r>
              <a:rPr lang="de-DE" dirty="0"/>
              <a:t>Kontinuität</a:t>
            </a:r>
          </a:p>
          <a:p>
            <a:pPr marL="342900" indent="-342900">
              <a:buFont typeface="+mj-lt"/>
              <a:buAutoNum type="arabicPeriod" startAt="7"/>
            </a:pPr>
            <a:r>
              <a:rPr lang="de-DE" dirty="0"/>
              <a:t>Variation</a:t>
            </a:r>
          </a:p>
          <a:p>
            <a:pPr marL="342900" indent="-342900">
              <a:buFont typeface="+mj-lt"/>
              <a:buAutoNum type="arabicPeriod" startAt="7"/>
            </a:pPr>
            <a:r>
              <a:rPr lang="de-DE" dirty="0"/>
              <a:t>Elite-Nationen</a:t>
            </a:r>
          </a:p>
          <a:p>
            <a:pPr marL="342900" indent="-342900">
              <a:buFont typeface="+mj-lt"/>
              <a:buAutoNum type="arabicPeriod" startAt="7"/>
            </a:pPr>
            <a:r>
              <a:rPr lang="de-DE" dirty="0"/>
              <a:t>Elite-Personen</a:t>
            </a:r>
          </a:p>
          <a:p>
            <a:pPr marL="342900" indent="-342900">
              <a:buFont typeface="+mj-lt"/>
              <a:buAutoNum type="arabicPeriod" startAt="7"/>
            </a:pPr>
            <a:r>
              <a:rPr lang="de-DE" dirty="0"/>
              <a:t>Personalisierung</a:t>
            </a:r>
          </a:p>
          <a:p>
            <a:pPr marL="342900" indent="-342900">
              <a:buFont typeface="+mj-lt"/>
              <a:buAutoNum type="arabicPeriod" startAt="7"/>
            </a:pPr>
            <a:r>
              <a:rPr lang="de-DE" dirty="0"/>
              <a:t>Negativität</a:t>
            </a:r>
          </a:p>
        </p:txBody>
      </p:sp>
      <p:sp>
        <p:nvSpPr>
          <p:cNvPr id="24" name="Fußzeilenplatzhalter 23">
            <a:extLst>
              <a:ext uri="{FF2B5EF4-FFF2-40B4-BE49-F238E27FC236}">
                <a16:creationId xmlns:a16="http://schemas.microsoft.com/office/drawing/2014/main" id="{32AC0909-A12F-47C0-BFDB-2DB18803050B}"/>
              </a:ext>
            </a:extLst>
          </p:cNvPr>
          <p:cNvSpPr>
            <a:spLocks noGrp="1"/>
          </p:cNvSpPr>
          <p:nvPr>
            <p:ph type="ftr" sz="quarter" idx="11"/>
          </p:nvPr>
        </p:nvSpPr>
        <p:spPr/>
        <p:txBody>
          <a:bodyPr/>
          <a:lstStyle/>
          <a:p>
            <a:pPr algn="l"/>
            <a:r>
              <a:rPr lang="de-DE"/>
              <a:t>Digital Enthusiast Harald Ille</a:t>
            </a:r>
            <a:endParaRPr lang="de-DE" dirty="0"/>
          </a:p>
        </p:txBody>
      </p:sp>
      <p:sp>
        <p:nvSpPr>
          <p:cNvPr id="25" name="Foliennummernplatzhalter 24">
            <a:extLst>
              <a:ext uri="{FF2B5EF4-FFF2-40B4-BE49-F238E27FC236}">
                <a16:creationId xmlns:a16="http://schemas.microsoft.com/office/drawing/2014/main" id="{58A981C6-0C8F-4C71-B0AF-1AB6C050B67D}"/>
              </a:ext>
            </a:extLst>
          </p:cNvPr>
          <p:cNvSpPr>
            <a:spLocks noGrp="1"/>
          </p:cNvSpPr>
          <p:nvPr>
            <p:ph type="sldNum" sz="quarter" idx="12"/>
          </p:nvPr>
        </p:nvSpPr>
        <p:spPr/>
        <p:txBody>
          <a:bodyPr/>
          <a:lstStyle/>
          <a:p>
            <a:fld id="{BAFF30EA-0E8F-4029-98E4-BCB635AEA523}" type="slidenum">
              <a:rPr lang="de-DE" smtClean="0"/>
              <a:pPr/>
              <a:t>62</a:t>
            </a:fld>
            <a:endParaRPr lang="de-DE" dirty="0"/>
          </a:p>
        </p:txBody>
      </p:sp>
    </p:spTree>
    <p:extLst>
      <p:ext uri="{BB962C8B-B14F-4D97-AF65-F5344CB8AC3E}">
        <p14:creationId xmlns:p14="http://schemas.microsoft.com/office/powerpoint/2010/main" val="186942838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C862224-069E-4DE9-9FFC-9E3C07635501}"/>
              </a:ext>
            </a:extLst>
          </p:cNvPr>
          <p:cNvSpPr>
            <a:spLocks noGrp="1"/>
          </p:cNvSpPr>
          <p:nvPr>
            <p:ph type="title" idx="4294967295"/>
          </p:nvPr>
        </p:nvSpPr>
        <p:spPr>
          <a:xfrm>
            <a:off x="720652" y="198631"/>
            <a:ext cx="7637330" cy="1430698"/>
          </a:xfrm>
        </p:spPr>
        <p:txBody>
          <a:bodyPr/>
          <a:lstStyle/>
          <a:p>
            <a:r>
              <a:rPr lang="de-DE" dirty="0"/>
              <a:t>Nachrichtenfaktoren</a:t>
            </a:r>
          </a:p>
        </p:txBody>
      </p:sp>
      <p:sp>
        <p:nvSpPr>
          <p:cNvPr id="9" name="Textfeld 8">
            <a:extLst>
              <a:ext uri="{FF2B5EF4-FFF2-40B4-BE49-F238E27FC236}">
                <a16:creationId xmlns:a16="http://schemas.microsoft.com/office/drawing/2014/main" id="{9CFA7978-0CD1-4B43-9B0D-1DED92BF3B18}"/>
              </a:ext>
            </a:extLst>
          </p:cNvPr>
          <p:cNvSpPr txBox="1"/>
          <p:nvPr/>
        </p:nvSpPr>
        <p:spPr>
          <a:xfrm>
            <a:off x="570432" y="5335719"/>
            <a:ext cx="10717933" cy="646331"/>
          </a:xfrm>
          <a:prstGeom prst="rect">
            <a:avLst/>
          </a:prstGeom>
          <a:noFill/>
        </p:spPr>
        <p:txBody>
          <a:bodyPr wrap="square" rtlCol="0">
            <a:spAutoFit/>
          </a:bodyPr>
          <a:lstStyle/>
          <a:p>
            <a:pPr algn="ctr"/>
            <a:r>
              <a:rPr lang="de-DE" dirty="0"/>
              <a:t>Ereignisse haben einen Nachrichtenwert, </a:t>
            </a:r>
          </a:p>
          <a:p>
            <a:pPr algn="ctr"/>
            <a:r>
              <a:rPr lang="de-DE" dirty="0"/>
              <a:t>wenn sie einen Neuigkeitswert und einen Informationswert besitzen.</a:t>
            </a:r>
          </a:p>
        </p:txBody>
      </p:sp>
      <p:sp>
        <p:nvSpPr>
          <p:cNvPr id="14" name="Ellipse 13">
            <a:extLst>
              <a:ext uri="{FF2B5EF4-FFF2-40B4-BE49-F238E27FC236}">
                <a16:creationId xmlns:a16="http://schemas.microsoft.com/office/drawing/2014/main" id="{BF58920E-CAEB-4709-A0E6-FA96344CF301}"/>
              </a:ext>
            </a:extLst>
          </p:cNvPr>
          <p:cNvSpPr/>
          <p:nvPr/>
        </p:nvSpPr>
        <p:spPr>
          <a:xfrm>
            <a:off x="3205386" y="2042524"/>
            <a:ext cx="2880000" cy="2880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Neuigkeitswert</a:t>
            </a:r>
          </a:p>
        </p:txBody>
      </p:sp>
      <p:sp>
        <p:nvSpPr>
          <p:cNvPr id="15" name="Ellipse 14">
            <a:extLst>
              <a:ext uri="{FF2B5EF4-FFF2-40B4-BE49-F238E27FC236}">
                <a16:creationId xmlns:a16="http://schemas.microsoft.com/office/drawing/2014/main" id="{F58D0629-FE21-40C6-955C-E1818482DB45}"/>
              </a:ext>
            </a:extLst>
          </p:cNvPr>
          <p:cNvSpPr/>
          <p:nvPr/>
        </p:nvSpPr>
        <p:spPr>
          <a:xfrm>
            <a:off x="5581875" y="2042524"/>
            <a:ext cx="2880000" cy="2880000"/>
          </a:xfrm>
          <a:prstGeom prst="ellipse">
            <a:avLst/>
          </a:prstGeom>
          <a:solidFill>
            <a:srgbClr val="F5AA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Informationswert</a:t>
            </a:r>
          </a:p>
        </p:txBody>
      </p:sp>
      <p:sp>
        <p:nvSpPr>
          <p:cNvPr id="16" name="Textfeld 15">
            <a:extLst>
              <a:ext uri="{FF2B5EF4-FFF2-40B4-BE49-F238E27FC236}">
                <a16:creationId xmlns:a16="http://schemas.microsoft.com/office/drawing/2014/main" id="{4BB0A505-C99A-485F-8925-46A3BACFA568}"/>
              </a:ext>
            </a:extLst>
          </p:cNvPr>
          <p:cNvSpPr txBox="1"/>
          <p:nvPr/>
        </p:nvSpPr>
        <p:spPr>
          <a:xfrm>
            <a:off x="7994854" y="2205077"/>
            <a:ext cx="3060000" cy="720000"/>
          </a:xfrm>
          <a:prstGeom prst="rect">
            <a:avLst/>
          </a:prstGeom>
          <a:solidFill>
            <a:schemeClr val="bg1"/>
          </a:solidFill>
          <a:ln w="25400">
            <a:solidFill>
              <a:schemeClr val="tx2"/>
            </a:solidFill>
          </a:ln>
        </p:spPr>
        <p:txBody>
          <a:bodyPr wrap="square" rtlCol="0" anchor="ctr" anchorCtr="0">
            <a:noAutofit/>
          </a:bodyPr>
          <a:lstStyle/>
          <a:p>
            <a:pPr algn="ctr"/>
            <a:r>
              <a:rPr lang="de-DE" dirty="0"/>
              <a:t>Wissen und Orientierung</a:t>
            </a:r>
          </a:p>
        </p:txBody>
      </p:sp>
      <p:sp>
        <p:nvSpPr>
          <p:cNvPr id="17" name="Textfeld 16">
            <a:extLst>
              <a:ext uri="{FF2B5EF4-FFF2-40B4-BE49-F238E27FC236}">
                <a16:creationId xmlns:a16="http://schemas.microsoft.com/office/drawing/2014/main" id="{3DEE8AE3-A798-4F39-A9CF-DEB5299B602E}"/>
              </a:ext>
            </a:extLst>
          </p:cNvPr>
          <p:cNvSpPr txBox="1"/>
          <p:nvPr/>
        </p:nvSpPr>
        <p:spPr>
          <a:xfrm>
            <a:off x="8228365" y="3162938"/>
            <a:ext cx="3060000" cy="720000"/>
          </a:xfrm>
          <a:prstGeom prst="rect">
            <a:avLst/>
          </a:prstGeom>
          <a:solidFill>
            <a:schemeClr val="bg1"/>
          </a:solidFill>
          <a:ln w="25400">
            <a:solidFill>
              <a:srgbClr val="F5AA44"/>
            </a:solidFill>
          </a:ln>
        </p:spPr>
        <p:txBody>
          <a:bodyPr wrap="square" rtlCol="0" anchor="ctr" anchorCtr="0">
            <a:noAutofit/>
          </a:bodyPr>
          <a:lstStyle/>
          <a:p>
            <a:pPr algn="ctr"/>
            <a:r>
              <a:rPr lang="de-DE" dirty="0"/>
              <a:t>Nutzen oder Schaden </a:t>
            </a:r>
          </a:p>
        </p:txBody>
      </p:sp>
      <p:sp>
        <p:nvSpPr>
          <p:cNvPr id="18" name="Textfeld 17">
            <a:extLst>
              <a:ext uri="{FF2B5EF4-FFF2-40B4-BE49-F238E27FC236}">
                <a16:creationId xmlns:a16="http://schemas.microsoft.com/office/drawing/2014/main" id="{A8922E19-D6C3-4781-B7F4-8F43717DDEC2}"/>
              </a:ext>
            </a:extLst>
          </p:cNvPr>
          <p:cNvSpPr txBox="1"/>
          <p:nvPr/>
        </p:nvSpPr>
        <p:spPr>
          <a:xfrm>
            <a:off x="7994854" y="4120800"/>
            <a:ext cx="3060000" cy="720000"/>
          </a:xfrm>
          <a:prstGeom prst="rect">
            <a:avLst/>
          </a:prstGeom>
          <a:solidFill>
            <a:schemeClr val="bg1"/>
          </a:solidFill>
          <a:ln w="25400">
            <a:solidFill>
              <a:srgbClr val="F5AA44"/>
            </a:solidFill>
          </a:ln>
        </p:spPr>
        <p:txBody>
          <a:bodyPr wrap="square" rtlCol="0" anchor="ctr" anchorCtr="0">
            <a:noAutofit/>
          </a:bodyPr>
          <a:lstStyle/>
          <a:p>
            <a:r>
              <a:rPr lang="de-DE" dirty="0"/>
              <a:t>Gespräch und Unterhaltung</a:t>
            </a:r>
          </a:p>
        </p:txBody>
      </p:sp>
      <p:sp>
        <p:nvSpPr>
          <p:cNvPr id="19" name="Textfeld 18">
            <a:extLst>
              <a:ext uri="{FF2B5EF4-FFF2-40B4-BE49-F238E27FC236}">
                <a16:creationId xmlns:a16="http://schemas.microsoft.com/office/drawing/2014/main" id="{19339C0F-1487-4269-87CB-CFB14C5CE855}"/>
              </a:ext>
            </a:extLst>
          </p:cNvPr>
          <p:cNvSpPr txBox="1"/>
          <p:nvPr/>
        </p:nvSpPr>
        <p:spPr>
          <a:xfrm>
            <a:off x="774020" y="2127087"/>
            <a:ext cx="3060000" cy="720000"/>
          </a:xfrm>
          <a:prstGeom prst="rect">
            <a:avLst/>
          </a:prstGeom>
          <a:solidFill>
            <a:schemeClr val="bg1"/>
          </a:solidFill>
          <a:ln w="25400">
            <a:solidFill>
              <a:schemeClr val="accent1">
                <a:shade val="50000"/>
              </a:schemeClr>
            </a:solidFill>
          </a:ln>
        </p:spPr>
        <p:txBody>
          <a:bodyPr wrap="square" rtlCol="0" anchor="ctr" anchorCtr="0">
            <a:noAutofit/>
          </a:bodyPr>
          <a:lstStyle/>
          <a:p>
            <a:pPr algn="ctr"/>
            <a:r>
              <a:rPr lang="de-DE" dirty="0"/>
              <a:t>Überraschung, Besonderheit</a:t>
            </a:r>
          </a:p>
        </p:txBody>
      </p:sp>
      <p:sp>
        <p:nvSpPr>
          <p:cNvPr id="20" name="Textfeld 19">
            <a:extLst>
              <a:ext uri="{FF2B5EF4-FFF2-40B4-BE49-F238E27FC236}">
                <a16:creationId xmlns:a16="http://schemas.microsoft.com/office/drawing/2014/main" id="{D1E31D47-0F99-45AD-8942-1756EEFCAA26}"/>
              </a:ext>
            </a:extLst>
          </p:cNvPr>
          <p:cNvSpPr txBox="1"/>
          <p:nvPr/>
        </p:nvSpPr>
        <p:spPr>
          <a:xfrm>
            <a:off x="459703" y="3162938"/>
            <a:ext cx="3060000" cy="720000"/>
          </a:xfrm>
          <a:prstGeom prst="rect">
            <a:avLst/>
          </a:prstGeom>
          <a:solidFill>
            <a:schemeClr val="bg1"/>
          </a:solidFill>
          <a:ln w="25400">
            <a:solidFill>
              <a:schemeClr val="accent1">
                <a:shade val="50000"/>
              </a:schemeClr>
            </a:solidFill>
          </a:ln>
        </p:spPr>
        <p:txBody>
          <a:bodyPr wrap="square" rtlCol="0" anchor="ctr" anchorCtr="0">
            <a:noAutofit/>
          </a:bodyPr>
          <a:lstStyle/>
          <a:p>
            <a:pPr algn="ctr"/>
            <a:r>
              <a:rPr lang="de-DE" dirty="0"/>
              <a:t>Nähe und Relevanz</a:t>
            </a:r>
          </a:p>
        </p:txBody>
      </p:sp>
      <p:sp>
        <p:nvSpPr>
          <p:cNvPr id="21" name="Textfeld 20">
            <a:extLst>
              <a:ext uri="{FF2B5EF4-FFF2-40B4-BE49-F238E27FC236}">
                <a16:creationId xmlns:a16="http://schemas.microsoft.com/office/drawing/2014/main" id="{19C89BCC-239F-4EBB-8D88-DF533B0FDB65}"/>
              </a:ext>
            </a:extLst>
          </p:cNvPr>
          <p:cNvSpPr txBox="1"/>
          <p:nvPr/>
        </p:nvSpPr>
        <p:spPr>
          <a:xfrm>
            <a:off x="720652" y="4202524"/>
            <a:ext cx="3060000" cy="720000"/>
          </a:xfrm>
          <a:prstGeom prst="rect">
            <a:avLst/>
          </a:prstGeom>
          <a:solidFill>
            <a:schemeClr val="bg1"/>
          </a:solidFill>
          <a:ln w="25400">
            <a:solidFill>
              <a:schemeClr val="accent1">
                <a:shade val="50000"/>
              </a:schemeClr>
            </a:solidFill>
          </a:ln>
        </p:spPr>
        <p:txBody>
          <a:bodyPr wrap="square" rtlCol="0" anchor="ctr" anchorCtr="0">
            <a:noAutofit/>
          </a:bodyPr>
          <a:lstStyle/>
          <a:p>
            <a:pPr algn="ctr"/>
            <a:r>
              <a:rPr lang="de-DE" dirty="0"/>
              <a:t>Dramatik und Tragweite</a:t>
            </a:r>
          </a:p>
        </p:txBody>
      </p:sp>
      <p:sp>
        <p:nvSpPr>
          <p:cNvPr id="6" name="Fußzeilenplatzhalter 5">
            <a:extLst>
              <a:ext uri="{FF2B5EF4-FFF2-40B4-BE49-F238E27FC236}">
                <a16:creationId xmlns:a16="http://schemas.microsoft.com/office/drawing/2014/main" id="{E40FB447-1985-40DC-8C8A-811F993BE64E}"/>
              </a:ext>
            </a:extLst>
          </p:cNvPr>
          <p:cNvSpPr>
            <a:spLocks noGrp="1"/>
          </p:cNvSpPr>
          <p:nvPr>
            <p:ph type="ftr" sz="quarter" idx="11"/>
          </p:nvPr>
        </p:nvSpPr>
        <p:spPr/>
        <p:txBody>
          <a:bodyPr/>
          <a:lstStyle/>
          <a:p>
            <a:pPr algn="l"/>
            <a:r>
              <a:rPr lang="de-DE"/>
              <a:t>Digital Enthusiast Harald Ille</a:t>
            </a:r>
            <a:endParaRPr lang="de-DE" dirty="0"/>
          </a:p>
        </p:txBody>
      </p:sp>
    </p:spTree>
    <p:extLst>
      <p:ext uri="{BB962C8B-B14F-4D97-AF65-F5344CB8AC3E}">
        <p14:creationId xmlns:p14="http://schemas.microsoft.com/office/powerpoint/2010/main" val="285600733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llipse 3">
            <a:extLst>
              <a:ext uri="{FF2B5EF4-FFF2-40B4-BE49-F238E27FC236}">
                <a16:creationId xmlns:a16="http://schemas.microsoft.com/office/drawing/2014/main" id="{35EFD158-51CA-412B-B445-132A3C63C9AF}"/>
              </a:ext>
            </a:extLst>
          </p:cNvPr>
          <p:cNvSpPr/>
          <p:nvPr/>
        </p:nvSpPr>
        <p:spPr>
          <a:xfrm>
            <a:off x="4529239" y="1704966"/>
            <a:ext cx="2556000" cy="2520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Nachrichten-wert</a:t>
            </a:r>
          </a:p>
        </p:txBody>
      </p:sp>
      <p:sp>
        <p:nvSpPr>
          <p:cNvPr id="5" name="Ellipse 4">
            <a:extLst>
              <a:ext uri="{FF2B5EF4-FFF2-40B4-BE49-F238E27FC236}">
                <a16:creationId xmlns:a16="http://schemas.microsoft.com/office/drawing/2014/main" id="{2F216E2E-87AF-4048-8068-58FA5436477D}"/>
              </a:ext>
            </a:extLst>
          </p:cNvPr>
          <p:cNvSpPr/>
          <p:nvPr/>
        </p:nvSpPr>
        <p:spPr>
          <a:xfrm>
            <a:off x="4969350" y="4872055"/>
            <a:ext cx="1620000" cy="16200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err="1"/>
              <a:t>Bildhaf</a:t>
            </a:r>
            <a:r>
              <a:rPr lang="de-DE" dirty="0"/>
              <a:t>-</a:t>
            </a:r>
          </a:p>
          <a:p>
            <a:pPr algn="ctr"/>
            <a:r>
              <a:rPr lang="de-DE" dirty="0" err="1"/>
              <a:t>tigkeit</a:t>
            </a:r>
            <a:endParaRPr lang="de-DE" dirty="0"/>
          </a:p>
        </p:txBody>
      </p:sp>
      <p:sp>
        <p:nvSpPr>
          <p:cNvPr id="7" name="Ellipse 6">
            <a:extLst>
              <a:ext uri="{FF2B5EF4-FFF2-40B4-BE49-F238E27FC236}">
                <a16:creationId xmlns:a16="http://schemas.microsoft.com/office/drawing/2014/main" id="{01F31B91-89A4-4490-B9B7-4B6FFAAF201D}"/>
              </a:ext>
            </a:extLst>
          </p:cNvPr>
          <p:cNvSpPr/>
          <p:nvPr/>
        </p:nvSpPr>
        <p:spPr>
          <a:xfrm>
            <a:off x="6716829" y="213681"/>
            <a:ext cx="1620000" cy="1620000"/>
          </a:xfrm>
          <a:prstGeom prst="ellipse">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Nähe</a:t>
            </a:r>
          </a:p>
        </p:txBody>
      </p:sp>
      <p:sp>
        <p:nvSpPr>
          <p:cNvPr id="8" name="Ellipse 7">
            <a:extLst>
              <a:ext uri="{FF2B5EF4-FFF2-40B4-BE49-F238E27FC236}">
                <a16:creationId xmlns:a16="http://schemas.microsoft.com/office/drawing/2014/main" id="{75EBAA5D-CD2D-46A1-80D3-87C4536A8ACC}"/>
              </a:ext>
            </a:extLst>
          </p:cNvPr>
          <p:cNvSpPr/>
          <p:nvPr/>
        </p:nvSpPr>
        <p:spPr>
          <a:xfrm>
            <a:off x="7924221" y="1879291"/>
            <a:ext cx="1620000" cy="1620000"/>
          </a:xfrm>
          <a:prstGeom prst="ellipse">
            <a:avLst/>
          </a:prstGeom>
          <a:solidFill>
            <a:srgbClr val="B71E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Status</a:t>
            </a:r>
          </a:p>
        </p:txBody>
      </p:sp>
      <p:sp>
        <p:nvSpPr>
          <p:cNvPr id="9" name="Ellipse 8">
            <a:extLst>
              <a:ext uri="{FF2B5EF4-FFF2-40B4-BE49-F238E27FC236}">
                <a16:creationId xmlns:a16="http://schemas.microsoft.com/office/drawing/2014/main" id="{07339764-BD37-456B-81AC-384C2641AD07}"/>
              </a:ext>
            </a:extLst>
          </p:cNvPr>
          <p:cNvSpPr/>
          <p:nvPr/>
        </p:nvSpPr>
        <p:spPr>
          <a:xfrm>
            <a:off x="2022007" y="1889762"/>
            <a:ext cx="1620000" cy="1620000"/>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Dynamik</a:t>
            </a:r>
          </a:p>
        </p:txBody>
      </p:sp>
      <p:sp>
        <p:nvSpPr>
          <p:cNvPr id="10" name="Ellipse 9">
            <a:extLst>
              <a:ext uri="{FF2B5EF4-FFF2-40B4-BE49-F238E27FC236}">
                <a16:creationId xmlns:a16="http://schemas.microsoft.com/office/drawing/2014/main" id="{8D404F94-BA7A-4BA4-B802-AAC01F06B662}"/>
              </a:ext>
            </a:extLst>
          </p:cNvPr>
          <p:cNvSpPr/>
          <p:nvPr/>
        </p:nvSpPr>
        <p:spPr>
          <a:xfrm>
            <a:off x="7232498" y="4020014"/>
            <a:ext cx="1620000" cy="1620000"/>
          </a:xfrm>
          <a:prstGeom prst="ellipse">
            <a:avLst/>
          </a:prstGeom>
          <a:solidFill>
            <a:srgbClr val="CC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Valenz</a:t>
            </a:r>
          </a:p>
        </p:txBody>
      </p:sp>
      <p:sp>
        <p:nvSpPr>
          <p:cNvPr id="11" name="Ellipse 10">
            <a:extLst>
              <a:ext uri="{FF2B5EF4-FFF2-40B4-BE49-F238E27FC236}">
                <a16:creationId xmlns:a16="http://schemas.microsoft.com/office/drawing/2014/main" id="{C42C7922-522B-4FE1-A6F2-FD54DC16E5E5}"/>
              </a:ext>
            </a:extLst>
          </p:cNvPr>
          <p:cNvSpPr/>
          <p:nvPr/>
        </p:nvSpPr>
        <p:spPr>
          <a:xfrm>
            <a:off x="2832007" y="4062055"/>
            <a:ext cx="1620000" cy="1620000"/>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err="1"/>
              <a:t>Identifi</a:t>
            </a:r>
            <a:r>
              <a:rPr lang="de-DE" dirty="0"/>
              <a:t>-kation</a:t>
            </a:r>
          </a:p>
        </p:txBody>
      </p:sp>
      <p:sp>
        <p:nvSpPr>
          <p:cNvPr id="12" name="Textfeld 11">
            <a:extLst>
              <a:ext uri="{FF2B5EF4-FFF2-40B4-BE49-F238E27FC236}">
                <a16:creationId xmlns:a16="http://schemas.microsoft.com/office/drawing/2014/main" id="{342DDDF5-5B8C-4FA2-84C3-240603849DB4}"/>
              </a:ext>
            </a:extLst>
          </p:cNvPr>
          <p:cNvSpPr txBox="1"/>
          <p:nvPr/>
        </p:nvSpPr>
        <p:spPr>
          <a:xfrm>
            <a:off x="9404733" y="5964670"/>
            <a:ext cx="2787267" cy="646331"/>
          </a:xfrm>
          <a:prstGeom prst="rect">
            <a:avLst/>
          </a:prstGeom>
          <a:noFill/>
        </p:spPr>
        <p:txBody>
          <a:bodyPr wrap="square" rtlCol="0">
            <a:spAutoFit/>
          </a:bodyPr>
          <a:lstStyle/>
          <a:p>
            <a:r>
              <a:rPr lang="de-DE" sz="1200" dirty="0"/>
              <a:t>Stephan Ruß-Mohl, Journalismus, 3. Auflage, Frankfurt am Main 2016, S.111, nach Winfried Schulz</a:t>
            </a:r>
          </a:p>
        </p:txBody>
      </p:sp>
      <p:sp>
        <p:nvSpPr>
          <p:cNvPr id="6" name="Ellipse 5">
            <a:extLst>
              <a:ext uri="{FF2B5EF4-FFF2-40B4-BE49-F238E27FC236}">
                <a16:creationId xmlns:a16="http://schemas.microsoft.com/office/drawing/2014/main" id="{0D2F752D-F240-406C-B9D9-7530253D59E1}"/>
              </a:ext>
            </a:extLst>
          </p:cNvPr>
          <p:cNvSpPr/>
          <p:nvPr/>
        </p:nvSpPr>
        <p:spPr>
          <a:xfrm>
            <a:off x="3192841" y="168576"/>
            <a:ext cx="1620000" cy="1620000"/>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Zeit</a:t>
            </a:r>
          </a:p>
        </p:txBody>
      </p:sp>
      <p:sp>
        <p:nvSpPr>
          <p:cNvPr id="16" name="Rechteck 15">
            <a:extLst>
              <a:ext uri="{FF2B5EF4-FFF2-40B4-BE49-F238E27FC236}">
                <a16:creationId xmlns:a16="http://schemas.microsoft.com/office/drawing/2014/main" id="{24A10372-FC6F-4459-BB3E-E847CF09E309}"/>
              </a:ext>
            </a:extLst>
          </p:cNvPr>
          <p:cNvSpPr/>
          <p:nvPr/>
        </p:nvSpPr>
        <p:spPr>
          <a:xfrm>
            <a:off x="918421" y="496915"/>
            <a:ext cx="2207172" cy="707438"/>
          </a:xfrm>
          <a:prstGeom prst="rect">
            <a:avLst/>
          </a:prstGeom>
        </p:spPr>
        <p:txBody>
          <a:bodyPr wrap="square">
            <a:spAutoFit/>
          </a:bodyPr>
          <a:lstStyle/>
          <a:p>
            <a:pPr lvl="1" algn="r">
              <a:lnSpc>
                <a:spcPct val="115000"/>
              </a:lnSpc>
              <a:spcBef>
                <a:spcPts val="1200"/>
              </a:spcBef>
              <a:spcAft>
                <a:spcPts val="120"/>
              </a:spcAft>
              <a:buSzPts val="1000"/>
              <a:tabLst>
                <a:tab pos="866140" algn="l"/>
              </a:tabLst>
            </a:pPr>
            <a:r>
              <a:rPr lang="de-DE" dirty="0">
                <a:solidFill>
                  <a:srgbClr val="202122"/>
                </a:solidFill>
                <a:ea typeface="Times New Roman" panose="02020603050405020304" pitchFamily="18" charset="0"/>
                <a:cs typeface="Times New Roman" panose="02020603050405020304" pitchFamily="18" charset="0"/>
              </a:rPr>
              <a:t>Dauer</a:t>
            </a:r>
            <a:br>
              <a:rPr lang="de-DE" sz="2000" dirty="0">
                <a:ea typeface="Times New Roman" panose="02020603050405020304" pitchFamily="18" charset="0"/>
                <a:cs typeface="Times New Roman" panose="02020603050405020304" pitchFamily="18" charset="0"/>
              </a:rPr>
            </a:br>
            <a:r>
              <a:rPr lang="de-DE" dirty="0">
                <a:solidFill>
                  <a:srgbClr val="202122"/>
                </a:solidFill>
                <a:ea typeface="Times New Roman" panose="02020603050405020304" pitchFamily="18" charset="0"/>
                <a:cs typeface="Times New Roman" panose="02020603050405020304" pitchFamily="18" charset="0"/>
              </a:rPr>
              <a:t>Thematisierung</a:t>
            </a:r>
            <a:endParaRPr lang="de-DE" sz="2000" dirty="0">
              <a:effectLst/>
              <a:ea typeface="Calibri" panose="020F0502020204030204" pitchFamily="34" charset="0"/>
              <a:cs typeface="Times New Roman" panose="02020603050405020304" pitchFamily="18" charset="0"/>
            </a:endParaRPr>
          </a:p>
        </p:txBody>
      </p:sp>
      <p:sp>
        <p:nvSpPr>
          <p:cNvPr id="18" name="Rechteck 17">
            <a:extLst>
              <a:ext uri="{FF2B5EF4-FFF2-40B4-BE49-F238E27FC236}">
                <a16:creationId xmlns:a16="http://schemas.microsoft.com/office/drawing/2014/main" id="{DD507886-E874-4FD9-BF30-688DE3C3F734}"/>
              </a:ext>
            </a:extLst>
          </p:cNvPr>
          <p:cNvSpPr/>
          <p:nvPr/>
        </p:nvSpPr>
        <p:spPr>
          <a:xfrm>
            <a:off x="8121152" y="396347"/>
            <a:ext cx="2677214" cy="1200329"/>
          </a:xfrm>
          <a:prstGeom prst="rect">
            <a:avLst/>
          </a:prstGeom>
        </p:spPr>
        <p:txBody>
          <a:bodyPr wrap="square">
            <a:spAutoFit/>
          </a:bodyPr>
          <a:lstStyle/>
          <a:p>
            <a:pPr lvl="1"/>
            <a:r>
              <a:rPr lang="de-DE" dirty="0"/>
              <a:t>räumlich</a:t>
            </a:r>
            <a:endParaRPr lang="de-DE" sz="2000" dirty="0"/>
          </a:p>
          <a:p>
            <a:pPr lvl="1"/>
            <a:r>
              <a:rPr lang="de-DE" dirty="0"/>
              <a:t>politisch</a:t>
            </a:r>
            <a:endParaRPr lang="de-DE" sz="2000" dirty="0"/>
          </a:p>
          <a:p>
            <a:pPr lvl="1"/>
            <a:r>
              <a:rPr lang="de-DE" dirty="0"/>
              <a:t>Kulturell</a:t>
            </a:r>
            <a:endParaRPr lang="de-DE" sz="2000" dirty="0"/>
          </a:p>
          <a:p>
            <a:pPr lvl="1"/>
            <a:r>
              <a:rPr lang="de-DE" dirty="0"/>
              <a:t>Relevanz</a:t>
            </a:r>
            <a:endParaRPr lang="de-DE" sz="4000" dirty="0">
              <a:effectLst/>
              <a:ea typeface="Calibri" panose="020F0502020204030204" pitchFamily="34" charset="0"/>
              <a:cs typeface="Times New Roman" panose="02020603050405020304" pitchFamily="18" charset="0"/>
            </a:endParaRPr>
          </a:p>
        </p:txBody>
      </p:sp>
      <p:sp>
        <p:nvSpPr>
          <p:cNvPr id="20" name="Rechteck 19">
            <a:extLst>
              <a:ext uri="{FF2B5EF4-FFF2-40B4-BE49-F238E27FC236}">
                <a16:creationId xmlns:a16="http://schemas.microsoft.com/office/drawing/2014/main" id="{4219C8DA-0B76-4D7F-9EFE-42D7DA14E682}"/>
              </a:ext>
            </a:extLst>
          </p:cNvPr>
          <p:cNvSpPr/>
          <p:nvPr/>
        </p:nvSpPr>
        <p:spPr>
          <a:xfrm>
            <a:off x="9207022" y="2287386"/>
            <a:ext cx="2677214" cy="954107"/>
          </a:xfrm>
          <a:prstGeom prst="rect">
            <a:avLst/>
          </a:prstGeom>
        </p:spPr>
        <p:txBody>
          <a:bodyPr wrap="square">
            <a:spAutoFit/>
          </a:bodyPr>
          <a:lstStyle/>
          <a:p>
            <a:pPr lvl="1"/>
            <a:r>
              <a:rPr lang="de-DE" dirty="0"/>
              <a:t>Zentralität</a:t>
            </a:r>
          </a:p>
          <a:p>
            <a:pPr lvl="1"/>
            <a:r>
              <a:rPr lang="de-DE" dirty="0"/>
              <a:t>persönlicher Einfluss</a:t>
            </a:r>
            <a:r>
              <a:rPr lang="de-DE" sz="2000" dirty="0"/>
              <a:t> </a:t>
            </a:r>
            <a:r>
              <a:rPr lang="de-DE" dirty="0"/>
              <a:t>Prominenz</a:t>
            </a:r>
            <a:endParaRPr lang="de-DE" sz="6600" dirty="0">
              <a:effectLst/>
              <a:ea typeface="Calibri" panose="020F0502020204030204" pitchFamily="34" charset="0"/>
              <a:cs typeface="Times New Roman" panose="02020603050405020304" pitchFamily="18" charset="0"/>
            </a:endParaRPr>
          </a:p>
        </p:txBody>
      </p:sp>
      <p:sp>
        <p:nvSpPr>
          <p:cNvPr id="22" name="Rechteck 21">
            <a:extLst>
              <a:ext uri="{FF2B5EF4-FFF2-40B4-BE49-F238E27FC236}">
                <a16:creationId xmlns:a16="http://schemas.microsoft.com/office/drawing/2014/main" id="{B4749AA5-9125-4D2A-94A3-03C5963CEFE0}"/>
              </a:ext>
            </a:extLst>
          </p:cNvPr>
          <p:cNvSpPr/>
          <p:nvPr/>
        </p:nvSpPr>
        <p:spPr>
          <a:xfrm>
            <a:off x="-693823" y="2376596"/>
            <a:ext cx="2677214" cy="646331"/>
          </a:xfrm>
          <a:prstGeom prst="rect">
            <a:avLst/>
          </a:prstGeom>
        </p:spPr>
        <p:txBody>
          <a:bodyPr wrap="square">
            <a:spAutoFit/>
          </a:bodyPr>
          <a:lstStyle/>
          <a:p>
            <a:pPr lvl="1" algn="r"/>
            <a:r>
              <a:rPr lang="de-DE" dirty="0"/>
              <a:t>Überraschung</a:t>
            </a:r>
          </a:p>
          <a:p>
            <a:pPr lvl="1" algn="r"/>
            <a:r>
              <a:rPr lang="de-DE" dirty="0"/>
              <a:t>Struktur</a:t>
            </a:r>
          </a:p>
        </p:txBody>
      </p:sp>
      <p:sp>
        <p:nvSpPr>
          <p:cNvPr id="24" name="Rechteck 23">
            <a:extLst>
              <a:ext uri="{FF2B5EF4-FFF2-40B4-BE49-F238E27FC236}">
                <a16:creationId xmlns:a16="http://schemas.microsoft.com/office/drawing/2014/main" id="{95F91530-6F52-46F1-B13A-C183AD0AD75C}"/>
              </a:ext>
            </a:extLst>
          </p:cNvPr>
          <p:cNvSpPr/>
          <p:nvPr/>
        </p:nvSpPr>
        <p:spPr>
          <a:xfrm>
            <a:off x="8527123" y="4224966"/>
            <a:ext cx="2677214" cy="1200329"/>
          </a:xfrm>
          <a:prstGeom prst="rect">
            <a:avLst/>
          </a:prstGeom>
        </p:spPr>
        <p:txBody>
          <a:bodyPr wrap="square">
            <a:spAutoFit/>
          </a:bodyPr>
          <a:lstStyle/>
          <a:p>
            <a:pPr lvl="1"/>
            <a:r>
              <a:rPr lang="de-DE" dirty="0"/>
              <a:t>Konflikt</a:t>
            </a:r>
          </a:p>
          <a:p>
            <a:pPr lvl="1"/>
            <a:r>
              <a:rPr lang="de-DE" dirty="0"/>
              <a:t>Kriminalität</a:t>
            </a:r>
          </a:p>
          <a:p>
            <a:pPr lvl="1"/>
            <a:r>
              <a:rPr lang="de-DE" dirty="0"/>
              <a:t>Schaden</a:t>
            </a:r>
          </a:p>
          <a:p>
            <a:pPr lvl="1"/>
            <a:r>
              <a:rPr lang="de-DE" dirty="0"/>
              <a:t>Erfolg</a:t>
            </a:r>
          </a:p>
        </p:txBody>
      </p:sp>
      <p:sp>
        <p:nvSpPr>
          <p:cNvPr id="26" name="Rechteck 25">
            <a:extLst>
              <a:ext uri="{FF2B5EF4-FFF2-40B4-BE49-F238E27FC236}">
                <a16:creationId xmlns:a16="http://schemas.microsoft.com/office/drawing/2014/main" id="{C64589D6-94AE-4B2D-83F8-3DF492B675FC}"/>
              </a:ext>
            </a:extLst>
          </p:cNvPr>
          <p:cNvSpPr/>
          <p:nvPr/>
        </p:nvSpPr>
        <p:spPr>
          <a:xfrm>
            <a:off x="16624" y="4548889"/>
            <a:ext cx="2677214" cy="646331"/>
          </a:xfrm>
          <a:prstGeom prst="rect">
            <a:avLst/>
          </a:prstGeom>
        </p:spPr>
        <p:txBody>
          <a:bodyPr wrap="square">
            <a:spAutoFit/>
          </a:bodyPr>
          <a:lstStyle/>
          <a:p>
            <a:pPr lvl="1" algn="r"/>
            <a:r>
              <a:rPr lang="de-DE" dirty="0"/>
              <a:t>Personalisierung</a:t>
            </a:r>
          </a:p>
          <a:p>
            <a:pPr lvl="1" algn="r"/>
            <a:r>
              <a:rPr lang="de-DE" dirty="0"/>
              <a:t>Ethnozentrismus</a:t>
            </a:r>
          </a:p>
        </p:txBody>
      </p:sp>
      <p:sp>
        <p:nvSpPr>
          <p:cNvPr id="33" name="Fußzeilenplatzhalter 32">
            <a:extLst>
              <a:ext uri="{FF2B5EF4-FFF2-40B4-BE49-F238E27FC236}">
                <a16:creationId xmlns:a16="http://schemas.microsoft.com/office/drawing/2014/main" id="{35354BBD-EB6C-4243-A128-29D23C8F75AA}"/>
              </a:ext>
            </a:extLst>
          </p:cNvPr>
          <p:cNvSpPr>
            <a:spLocks noGrp="1"/>
          </p:cNvSpPr>
          <p:nvPr>
            <p:ph type="ftr" sz="quarter" idx="11"/>
          </p:nvPr>
        </p:nvSpPr>
        <p:spPr/>
        <p:txBody>
          <a:bodyPr/>
          <a:lstStyle/>
          <a:p>
            <a:pPr algn="l"/>
            <a:r>
              <a:rPr lang="de-DE"/>
              <a:t>Digital Enthusiast Harald Ille</a:t>
            </a:r>
            <a:endParaRPr lang="de-DE" dirty="0"/>
          </a:p>
        </p:txBody>
      </p:sp>
    </p:spTree>
    <p:extLst>
      <p:ext uri="{BB962C8B-B14F-4D97-AF65-F5344CB8AC3E}">
        <p14:creationId xmlns:p14="http://schemas.microsoft.com/office/powerpoint/2010/main" val="217010913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hlinkClick r:id="rId2"/>
            <a:extLst>
              <a:ext uri="{FF2B5EF4-FFF2-40B4-BE49-F238E27FC236}">
                <a16:creationId xmlns:a16="http://schemas.microsoft.com/office/drawing/2014/main" id="{B8657B99-08B4-46AA-8A19-DE980413CC51}"/>
              </a:ext>
            </a:extLst>
          </p:cNvPr>
          <p:cNvPicPr>
            <a:picLocks noChangeAspect="1"/>
          </p:cNvPicPr>
          <p:nvPr/>
        </p:nvPicPr>
        <p:blipFill>
          <a:blip r:embed="rId3"/>
          <a:stretch>
            <a:fillRect/>
          </a:stretch>
        </p:blipFill>
        <p:spPr>
          <a:xfrm>
            <a:off x="-44904" y="0"/>
            <a:ext cx="12226146" cy="6838900"/>
          </a:xfrm>
          <a:prstGeom prst="rect">
            <a:avLst/>
          </a:prstGeom>
        </p:spPr>
      </p:pic>
      <p:sp>
        <p:nvSpPr>
          <p:cNvPr id="2" name="Titel 1">
            <a:extLst>
              <a:ext uri="{FF2B5EF4-FFF2-40B4-BE49-F238E27FC236}">
                <a16:creationId xmlns:a16="http://schemas.microsoft.com/office/drawing/2014/main" id="{67748E60-0387-4774-8E1E-5D1B0C251BE8}"/>
              </a:ext>
            </a:extLst>
          </p:cNvPr>
          <p:cNvSpPr>
            <a:spLocks noGrp="1"/>
          </p:cNvSpPr>
          <p:nvPr>
            <p:ph type="title"/>
          </p:nvPr>
        </p:nvSpPr>
        <p:spPr>
          <a:xfrm>
            <a:off x="4103146" y="2675731"/>
            <a:ext cx="10515600" cy="1325563"/>
          </a:xfrm>
        </p:spPr>
        <p:txBody>
          <a:bodyPr/>
          <a:lstStyle/>
          <a:p>
            <a:r>
              <a:rPr lang="de-DE" dirty="0">
                <a:solidFill>
                  <a:schemeClr val="bg1"/>
                </a:solidFill>
              </a:rPr>
              <a:t>Nachrichtenfaktoren</a:t>
            </a:r>
          </a:p>
        </p:txBody>
      </p:sp>
      <p:sp>
        <p:nvSpPr>
          <p:cNvPr id="3" name="Inhaltsplatzhalter 2">
            <a:extLst>
              <a:ext uri="{FF2B5EF4-FFF2-40B4-BE49-F238E27FC236}">
                <a16:creationId xmlns:a16="http://schemas.microsoft.com/office/drawing/2014/main" id="{E13BE959-AA42-48A5-9098-5FF79720D260}"/>
              </a:ext>
            </a:extLst>
          </p:cNvPr>
          <p:cNvSpPr>
            <a:spLocks noGrp="1"/>
          </p:cNvSpPr>
          <p:nvPr>
            <p:ph idx="1"/>
          </p:nvPr>
        </p:nvSpPr>
        <p:spPr>
          <a:xfrm>
            <a:off x="4103146" y="3697456"/>
            <a:ext cx="10515600" cy="1057424"/>
          </a:xfrm>
        </p:spPr>
        <p:txBody>
          <a:bodyPr/>
          <a:lstStyle/>
          <a:p>
            <a:pPr marL="0" indent="0">
              <a:buNone/>
            </a:pPr>
            <a:r>
              <a:rPr lang="de-DE" dirty="0">
                <a:solidFill>
                  <a:schemeClr val="bg1"/>
                </a:solidFill>
                <a:hlinkClick r:id="rId2">
                  <a:extLst>
                    <a:ext uri="{A12FA001-AC4F-418D-AE19-62706E023703}">
                      <ahyp:hlinkClr xmlns:ahyp="http://schemas.microsoft.com/office/drawing/2018/hyperlinkcolor" val="tx"/>
                    </a:ext>
                  </a:extLst>
                </a:hlinkClick>
              </a:rPr>
              <a:t>Warum wir sehen, was wir sehen – </a:t>
            </a:r>
            <a:r>
              <a:rPr lang="de-DE" dirty="0" err="1">
                <a:solidFill>
                  <a:schemeClr val="bg1"/>
                </a:solidFill>
                <a:hlinkClick r:id="rId2">
                  <a:extLst>
                    <a:ext uri="{A12FA001-AC4F-418D-AE19-62706E023703}">
                      <ahyp:hlinkClr xmlns:ahyp="http://schemas.microsoft.com/office/drawing/2018/hyperlinkcolor" val="tx"/>
                    </a:ext>
                  </a:extLst>
                </a:hlinkClick>
              </a:rPr>
              <a:t>ZDFmediathek</a:t>
            </a:r>
            <a:endParaRPr lang="de-DE" dirty="0">
              <a:solidFill>
                <a:schemeClr val="bg1"/>
              </a:solidFill>
            </a:endParaRPr>
          </a:p>
          <a:p>
            <a:pPr marL="0" indent="0">
              <a:buNone/>
            </a:pPr>
            <a:endParaRPr lang="de-DE" dirty="0">
              <a:solidFill>
                <a:schemeClr val="bg1"/>
              </a:solidFill>
            </a:endParaRPr>
          </a:p>
        </p:txBody>
      </p:sp>
      <p:sp>
        <p:nvSpPr>
          <p:cNvPr id="4" name="Fußzeilenplatzhalter 3">
            <a:extLst>
              <a:ext uri="{FF2B5EF4-FFF2-40B4-BE49-F238E27FC236}">
                <a16:creationId xmlns:a16="http://schemas.microsoft.com/office/drawing/2014/main" id="{F2637109-BCB2-4C1C-B4A5-F423C41FFD4B}"/>
              </a:ext>
            </a:extLst>
          </p:cNvPr>
          <p:cNvSpPr>
            <a:spLocks noGrp="1"/>
          </p:cNvSpPr>
          <p:nvPr>
            <p:ph type="ftr" sz="quarter" idx="11"/>
          </p:nvPr>
        </p:nvSpPr>
        <p:spPr/>
        <p:txBody>
          <a:bodyPr/>
          <a:lstStyle/>
          <a:p>
            <a:pPr algn="l"/>
            <a:r>
              <a:rPr lang="de-DE"/>
              <a:t>Digital Enthusiast Harald Ille</a:t>
            </a:r>
            <a:endParaRPr lang="de-DE" dirty="0"/>
          </a:p>
        </p:txBody>
      </p:sp>
      <p:sp>
        <p:nvSpPr>
          <p:cNvPr id="5" name="Foliennummernplatzhalter 4">
            <a:extLst>
              <a:ext uri="{FF2B5EF4-FFF2-40B4-BE49-F238E27FC236}">
                <a16:creationId xmlns:a16="http://schemas.microsoft.com/office/drawing/2014/main" id="{EAD74E7D-2D65-4925-97A3-52A22EE98BB1}"/>
              </a:ext>
            </a:extLst>
          </p:cNvPr>
          <p:cNvSpPr>
            <a:spLocks noGrp="1"/>
          </p:cNvSpPr>
          <p:nvPr>
            <p:ph type="sldNum" sz="quarter" idx="12"/>
          </p:nvPr>
        </p:nvSpPr>
        <p:spPr/>
        <p:txBody>
          <a:bodyPr/>
          <a:lstStyle/>
          <a:p>
            <a:fld id="{BAFF30EA-0E8F-4029-98E4-BCB635AEA523}" type="slidenum">
              <a:rPr lang="de-DE" smtClean="0"/>
              <a:pPr/>
              <a:t>65</a:t>
            </a:fld>
            <a:endParaRPr lang="de-DE" dirty="0"/>
          </a:p>
        </p:txBody>
      </p:sp>
    </p:spTree>
    <p:extLst>
      <p:ext uri="{BB962C8B-B14F-4D97-AF65-F5344CB8AC3E}">
        <p14:creationId xmlns:p14="http://schemas.microsoft.com/office/powerpoint/2010/main" val="390946708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85EA9B3-35E9-4CD7-A02F-1921197E9FAC}"/>
              </a:ext>
            </a:extLst>
          </p:cNvPr>
          <p:cNvSpPr>
            <a:spLocks noGrp="1"/>
          </p:cNvSpPr>
          <p:nvPr>
            <p:ph type="title"/>
          </p:nvPr>
        </p:nvSpPr>
        <p:spPr/>
        <p:txBody>
          <a:bodyPr/>
          <a:lstStyle/>
          <a:p>
            <a:r>
              <a:rPr lang="de-DE" dirty="0"/>
              <a:t>Instrumente</a:t>
            </a:r>
          </a:p>
        </p:txBody>
      </p:sp>
      <p:sp>
        <p:nvSpPr>
          <p:cNvPr id="9" name="Textplatzhalter 8">
            <a:extLst>
              <a:ext uri="{FF2B5EF4-FFF2-40B4-BE49-F238E27FC236}">
                <a16:creationId xmlns:a16="http://schemas.microsoft.com/office/drawing/2014/main" id="{6B7B3ADF-16A7-CD62-610A-138EBEECEAB3}"/>
              </a:ext>
            </a:extLst>
          </p:cNvPr>
          <p:cNvSpPr>
            <a:spLocks noGrp="1"/>
          </p:cNvSpPr>
          <p:nvPr>
            <p:ph type="body" idx="1"/>
          </p:nvPr>
        </p:nvSpPr>
        <p:spPr/>
        <p:txBody>
          <a:bodyPr/>
          <a:lstStyle/>
          <a:p>
            <a:endParaRPr lang="de-DE"/>
          </a:p>
        </p:txBody>
      </p:sp>
      <p:sp>
        <p:nvSpPr>
          <p:cNvPr id="8" name="Foliennummernplatzhalter 7">
            <a:extLst>
              <a:ext uri="{FF2B5EF4-FFF2-40B4-BE49-F238E27FC236}">
                <a16:creationId xmlns:a16="http://schemas.microsoft.com/office/drawing/2014/main" id="{11B3E11C-CFC0-48A1-99FB-B1A06D2B8C1C}"/>
              </a:ext>
            </a:extLst>
          </p:cNvPr>
          <p:cNvSpPr>
            <a:spLocks noGrp="1"/>
          </p:cNvSpPr>
          <p:nvPr>
            <p:ph type="sldNum" sz="quarter" idx="12"/>
          </p:nvPr>
        </p:nvSpPr>
        <p:spPr/>
        <p:txBody>
          <a:bodyPr/>
          <a:lstStyle/>
          <a:p>
            <a:fld id="{BAFF30EA-0E8F-4029-98E4-BCB635AEA523}" type="slidenum">
              <a:rPr lang="de-DE" smtClean="0"/>
              <a:pPr/>
              <a:t>66</a:t>
            </a:fld>
            <a:endParaRPr lang="de-DE" dirty="0"/>
          </a:p>
        </p:txBody>
      </p:sp>
      <p:sp>
        <p:nvSpPr>
          <p:cNvPr id="7" name="Fußzeilenplatzhalter 6">
            <a:extLst>
              <a:ext uri="{FF2B5EF4-FFF2-40B4-BE49-F238E27FC236}">
                <a16:creationId xmlns:a16="http://schemas.microsoft.com/office/drawing/2014/main" id="{35CFA4DC-2E9E-4753-ACA3-35CA4F51FB54}"/>
              </a:ext>
            </a:extLst>
          </p:cNvPr>
          <p:cNvSpPr>
            <a:spLocks noGrp="1"/>
          </p:cNvSpPr>
          <p:nvPr>
            <p:ph type="ftr" sz="quarter" idx="11"/>
          </p:nvPr>
        </p:nvSpPr>
        <p:spPr/>
        <p:txBody>
          <a:bodyPr/>
          <a:lstStyle/>
          <a:p>
            <a:r>
              <a:rPr lang="de-DE"/>
              <a:t>Digital Enthusiast Harald Ille</a:t>
            </a:r>
            <a:endParaRPr lang="de-DE" dirty="0"/>
          </a:p>
        </p:txBody>
      </p:sp>
    </p:spTree>
    <p:extLst>
      <p:ext uri="{BB962C8B-B14F-4D97-AF65-F5344CB8AC3E}">
        <p14:creationId xmlns:p14="http://schemas.microsoft.com/office/powerpoint/2010/main" val="56849990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894E8A1-9E25-46EA-90A4-309F1F08B48B}"/>
              </a:ext>
            </a:extLst>
          </p:cNvPr>
          <p:cNvSpPr>
            <a:spLocks noGrp="1"/>
          </p:cNvSpPr>
          <p:nvPr>
            <p:ph type="title"/>
          </p:nvPr>
        </p:nvSpPr>
        <p:spPr/>
        <p:txBody>
          <a:bodyPr/>
          <a:lstStyle/>
          <a:p>
            <a:r>
              <a:rPr lang="de-DE" dirty="0"/>
              <a:t>Presseverteiler</a:t>
            </a:r>
          </a:p>
        </p:txBody>
      </p:sp>
      <p:sp>
        <p:nvSpPr>
          <p:cNvPr id="3" name="Inhaltsplatzhalter 2">
            <a:extLst>
              <a:ext uri="{FF2B5EF4-FFF2-40B4-BE49-F238E27FC236}">
                <a16:creationId xmlns:a16="http://schemas.microsoft.com/office/drawing/2014/main" id="{C4BD6672-537D-42D4-AFE1-FF995EA52258}"/>
              </a:ext>
            </a:extLst>
          </p:cNvPr>
          <p:cNvSpPr>
            <a:spLocks noGrp="1"/>
          </p:cNvSpPr>
          <p:nvPr>
            <p:ph idx="1"/>
          </p:nvPr>
        </p:nvSpPr>
        <p:spPr/>
        <p:txBody>
          <a:bodyPr>
            <a:normAutofit/>
          </a:bodyPr>
          <a:lstStyle/>
          <a:p>
            <a:r>
              <a:rPr lang="de-DE" sz="2400" b="1" dirty="0"/>
              <a:t>Ohne Presseverteiler geht es nicht!</a:t>
            </a:r>
          </a:p>
          <a:p>
            <a:r>
              <a:rPr lang="de-DE" sz="2400" dirty="0"/>
              <a:t>Baut den Presseverteiler gezielt auf! Nur Redaktionen, die thematisch passen, werden Interesse haben.</a:t>
            </a:r>
          </a:p>
          <a:p>
            <a:r>
              <a:rPr lang="de-DE" sz="2400" dirty="0"/>
              <a:t>Professionelle Presseverteiler können gekauft werden  beim </a:t>
            </a:r>
            <a:r>
              <a:rPr lang="de-DE" sz="2400" dirty="0">
                <a:hlinkClick r:id="rId2"/>
              </a:rPr>
              <a:t>STAMM-Verlag</a:t>
            </a:r>
            <a:r>
              <a:rPr lang="de-DE" sz="2400" dirty="0"/>
              <a:t>, bei </a:t>
            </a:r>
            <a:r>
              <a:rPr lang="de-DE" sz="2400" dirty="0">
                <a:hlinkClick r:id="rId3"/>
              </a:rPr>
              <a:t>News Aktuell (</a:t>
            </a:r>
            <a:r>
              <a:rPr lang="de-DE" sz="2400" dirty="0" err="1">
                <a:hlinkClick r:id="rId3"/>
              </a:rPr>
              <a:t>Zimpel</a:t>
            </a:r>
            <a:r>
              <a:rPr lang="de-DE" sz="2400" dirty="0">
                <a:hlinkClick r:id="rId3"/>
              </a:rPr>
              <a:t>)</a:t>
            </a:r>
            <a:r>
              <a:rPr lang="de-DE" sz="2400" dirty="0"/>
              <a:t> oder bei </a:t>
            </a:r>
            <a:r>
              <a:rPr lang="de-DE" sz="2400" dirty="0">
                <a:hlinkClick r:id="rId4"/>
              </a:rPr>
              <a:t>OECKL</a:t>
            </a:r>
            <a:endParaRPr lang="de-DE" sz="2400" dirty="0"/>
          </a:p>
          <a:p>
            <a:r>
              <a:rPr lang="de-DE" sz="2400" dirty="0"/>
              <a:t>Städte wie </a:t>
            </a:r>
            <a:r>
              <a:rPr lang="de-DE" sz="2400" dirty="0">
                <a:hlinkClick r:id="rId5"/>
              </a:rPr>
              <a:t>Heidelberg</a:t>
            </a:r>
            <a:r>
              <a:rPr lang="de-DE" sz="2400" dirty="0"/>
              <a:t>, </a:t>
            </a:r>
            <a:r>
              <a:rPr lang="de-DE" sz="2400" dirty="0">
                <a:hlinkClick r:id="rId6"/>
              </a:rPr>
              <a:t>Frankfurt</a:t>
            </a:r>
            <a:r>
              <a:rPr lang="de-DE" sz="2400" dirty="0"/>
              <a:t>, </a:t>
            </a:r>
            <a:r>
              <a:rPr lang="de-DE" sz="2400" dirty="0">
                <a:hlinkClick r:id="rId7"/>
              </a:rPr>
              <a:t>Wiesbaden</a:t>
            </a:r>
            <a:r>
              <a:rPr lang="de-DE" sz="2400" dirty="0"/>
              <a:t> stellen kostenfrei lokale Redaktionsadressen zusammen.</a:t>
            </a:r>
          </a:p>
          <a:p>
            <a:r>
              <a:rPr lang="de-DE" sz="2400" dirty="0"/>
              <a:t>Auf Portalen wie </a:t>
            </a:r>
            <a:r>
              <a:rPr lang="de-DE" sz="2400" dirty="0">
                <a:hlinkClick r:id="rId8"/>
              </a:rPr>
              <a:t>Fachzeitungen.de </a:t>
            </a:r>
            <a:r>
              <a:rPr lang="de-DE" sz="2400" dirty="0"/>
              <a:t>können Fachmedien recherchiert werden.</a:t>
            </a:r>
          </a:p>
          <a:p>
            <a:r>
              <a:rPr lang="de-DE" sz="2400" dirty="0"/>
              <a:t>Und auf PR-Portalen wie </a:t>
            </a:r>
            <a:r>
              <a:rPr lang="de-DE" sz="2400" dirty="0">
                <a:hlinkClick r:id="rId9"/>
              </a:rPr>
              <a:t>PR-Gateway</a:t>
            </a:r>
            <a:r>
              <a:rPr lang="de-DE" sz="2400" dirty="0"/>
              <a:t> oder </a:t>
            </a:r>
            <a:r>
              <a:rPr lang="de-DE" sz="2400" dirty="0">
                <a:hlinkClick r:id="rId10"/>
              </a:rPr>
              <a:t>OTS</a:t>
            </a:r>
            <a:r>
              <a:rPr lang="de-DE" sz="2400" dirty="0"/>
              <a:t> oder </a:t>
            </a:r>
            <a:r>
              <a:rPr lang="de-DE" sz="2400" dirty="0">
                <a:hlinkClick r:id="rId11"/>
              </a:rPr>
              <a:t>presseportal.de</a:t>
            </a:r>
            <a:r>
              <a:rPr lang="de-DE" sz="2400" dirty="0"/>
              <a:t> könnt Ihr Eure Pressemitteilung gegen Gebühr veröffentlichen. </a:t>
            </a:r>
          </a:p>
        </p:txBody>
      </p:sp>
      <p:sp>
        <p:nvSpPr>
          <p:cNvPr id="7" name="Fußzeilenplatzhalter 6">
            <a:extLst>
              <a:ext uri="{FF2B5EF4-FFF2-40B4-BE49-F238E27FC236}">
                <a16:creationId xmlns:a16="http://schemas.microsoft.com/office/drawing/2014/main" id="{E3447C89-6B6E-480E-A00E-0987B4E81907}"/>
              </a:ext>
            </a:extLst>
          </p:cNvPr>
          <p:cNvSpPr>
            <a:spLocks noGrp="1"/>
          </p:cNvSpPr>
          <p:nvPr>
            <p:ph type="ftr" sz="quarter" idx="11"/>
          </p:nvPr>
        </p:nvSpPr>
        <p:spPr/>
        <p:txBody>
          <a:bodyPr/>
          <a:lstStyle/>
          <a:p>
            <a:pPr algn="l"/>
            <a:r>
              <a:rPr lang="de-DE"/>
              <a:t>Digital Enthusiast Harald Ille</a:t>
            </a:r>
            <a:endParaRPr lang="de-DE" dirty="0"/>
          </a:p>
        </p:txBody>
      </p:sp>
      <p:sp>
        <p:nvSpPr>
          <p:cNvPr id="8" name="Foliennummernplatzhalter 7">
            <a:extLst>
              <a:ext uri="{FF2B5EF4-FFF2-40B4-BE49-F238E27FC236}">
                <a16:creationId xmlns:a16="http://schemas.microsoft.com/office/drawing/2014/main" id="{BF60E262-26BA-4B6C-BD89-3EDCD0B292E2}"/>
              </a:ext>
            </a:extLst>
          </p:cNvPr>
          <p:cNvSpPr>
            <a:spLocks noGrp="1"/>
          </p:cNvSpPr>
          <p:nvPr>
            <p:ph type="sldNum" sz="quarter" idx="12"/>
          </p:nvPr>
        </p:nvSpPr>
        <p:spPr/>
        <p:txBody>
          <a:bodyPr/>
          <a:lstStyle/>
          <a:p>
            <a:fld id="{BAFF30EA-0E8F-4029-98E4-BCB635AEA523}" type="slidenum">
              <a:rPr lang="de-DE" smtClean="0"/>
              <a:pPr/>
              <a:t>67</a:t>
            </a:fld>
            <a:endParaRPr lang="de-DE" dirty="0"/>
          </a:p>
        </p:txBody>
      </p:sp>
    </p:spTree>
    <p:extLst>
      <p:ext uri="{BB962C8B-B14F-4D97-AF65-F5344CB8AC3E}">
        <p14:creationId xmlns:p14="http://schemas.microsoft.com/office/powerpoint/2010/main" val="255727650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3066FD1-E73D-40AA-948C-4481B8C6132B}"/>
              </a:ext>
            </a:extLst>
          </p:cNvPr>
          <p:cNvSpPr>
            <a:spLocks noGrp="1"/>
          </p:cNvSpPr>
          <p:nvPr>
            <p:ph type="title"/>
          </p:nvPr>
        </p:nvSpPr>
        <p:spPr/>
        <p:txBody>
          <a:bodyPr/>
          <a:lstStyle/>
          <a:p>
            <a:r>
              <a:rPr lang="de-DE" dirty="0"/>
              <a:t>Bilder, Tabellen, Grafiken</a:t>
            </a:r>
          </a:p>
        </p:txBody>
      </p:sp>
      <p:sp>
        <p:nvSpPr>
          <p:cNvPr id="3" name="Inhaltsplatzhalter 2">
            <a:extLst>
              <a:ext uri="{FF2B5EF4-FFF2-40B4-BE49-F238E27FC236}">
                <a16:creationId xmlns:a16="http://schemas.microsoft.com/office/drawing/2014/main" id="{C338BB57-F3F5-457C-B7F4-6FECC6A46F9A}"/>
              </a:ext>
            </a:extLst>
          </p:cNvPr>
          <p:cNvSpPr>
            <a:spLocks noGrp="1"/>
          </p:cNvSpPr>
          <p:nvPr>
            <p:ph idx="1"/>
          </p:nvPr>
        </p:nvSpPr>
        <p:spPr/>
        <p:txBody>
          <a:bodyPr>
            <a:normAutofit/>
          </a:bodyPr>
          <a:lstStyle/>
          <a:p>
            <a:r>
              <a:rPr lang="de-DE" sz="2400" dirty="0"/>
              <a:t>Bilder und Grafiken sind längst kein schmückendes Beiwerk mehr, sondern eigene </a:t>
            </a:r>
            <a:r>
              <a:rPr lang="de-DE" sz="2400" b="1" dirty="0"/>
              <a:t>journalistische Instrumente</a:t>
            </a:r>
            <a:r>
              <a:rPr lang="de-DE" sz="2400" dirty="0"/>
              <a:t>. </a:t>
            </a:r>
          </a:p>
          <a:p>
            <a:r>
              <a:rPr lang="de-DE" sz="2400" dirty="0"/>
              <a:t>Infografiken bringen </a:t>
            </a:r>
            <a:r>
              <a:rPr lang="de-DE" sz="2400" b="1" dirty="0"/>
              <a:t>komplexe Zusammenhänge</a:t>
            </a:r>
            <a:r>
              <a:rPr lang="de-DE" sz="2400" dirty="0"/>
              <a:t> besser auf den Punkt als lange Texte und erklären Entwicklungen und Prozesse auf einen Blick.</a:t>
            </a:r>
          </a:p>
          <a:p>
            <a:r>
              <a:rPr lang="de-DE" sz="2400" dirty="0"/>
              <a:t>Tabellen dienen Journalisten als </a:t>
            </a:r>
            <a:r>
              <a:rPr lang="de-DE" sz="2400" b="1" dirty="0"/>
              <a:t>Datenquelle</a:t>
            </a:r>
            <a:r>
              <a:rPr lang="de-DE" sz="2400" dirty="0"/>
              <a:t>: Wie hat es sich entwickelt, was hat sich verändert, wie hängt alles mit allem zusammen? </a:t>
            </a:r>
          </a:p>
          <a:p>
            <a:r>
              <a:rPr lang="de-DE" sz="2400" dirty="0"/>
              <a:t>„Wir brauchen nicht mehr Fotos, wir brauchen bessere Fotos“!</a:t>
            </a:r>
          </a:p>
          <a:p>
            <a:r>
              <a:rPr lang="de-DE" sz="2400" b="1" dirty="0"/>
              <a:t>Tipp:</a:t>
            </a:r>
            <a:r>
              <a:rPr lang="de-DE" sz="2400" dirty="0"/>
              <a:t> Infografiken selbst erstellen (lassen), gute Fotos selbst schießen und anbieten. So ist die Chance auf Veröffentlichung deutlich höher. </a:t>
            </a:r>
          </a:p>
          <a:p>
            <a:r>
              <a:rPr lang="de-DE" sz="2400" dirty="0"/>
              <a:t>Und wir werden bei </a:t>
            </a:r>
            <a:r>
              <a:rPr lang="de-DE" sz="2400" b="1" dirty="0"/>
              <a:t>Google</a:t>
            </a:r>
            <a:r>
              <a:rPr lang="de-DE" sz="2400" dirty="0"/>
              <a:t> deutlich besser gefunden.</a:t>
            </a:r>
          </a:p>
        </p:txBody>
      </p:sp>
      <p:sp>
        <p:nvSpPr>
          <p:cNvPr id="7" name="Fußzeilenplatzhalter 6">
            <a:extLst>
              <a:ext uri="{FF2B5EF4-FFF2-40B4-BE49-F238E27FC236}">
                <a16:creationId xmlns:a16="http://schemas.microsoft.com/office/drawing/2014/main" id="{F1BDD398-C4FD-46E2-A989-4B3A44E7A4A6}"/>
              </a:ext>
            </a:extLst>
          </p:cNvPr>
          <p:cNvSpPr>
            <a:spLocks noGrp="1"/>
          </p:cNvSpPr>
          <p:nvPr>
            <p:ph type="ftr" sz="quarter" idx="11"/>
          </p:nvPr>
        </p:nvSpPr>
        <p:spPr/>
        <p:txBody>
          <a:bodyPr/>
          <a:lstStyle/>
          <a:p>
            <a:pPr algn="l"/>
            <a:r>
              <a:rPr lang="de-DE"/>
              <a:t>Digital Enthusiast Harald Ille</a:t>
            </a:r>
            <a:endParaRPr lang="de-DE" dirty="0"/>
          </a:p>
        </p:txBody>
      </p:sp>
      <p:sp>
        <p:nvSpPr>
          <p:cNvPr id="8" name="Foliennummernplatzhalter 7">
            <a:extLst>
              <a:ext uri="{FF2B5EF4-FFF2-40B4-BE49-F238E27FC236}">
                <a16:creationId xmlns:a16="http://schemas.microsoft.com/office/drawing/2014/main" id="{593758F7-192C-42FE-BE42-2D6BF04A7294}"/>
              </a:ext>
            </a:extLst>
          </p:cNvPr>
          <p:cNvSpPr>
            <a:spLocks noGrp="1"/>
          </p:cNvSpPr>
          <p:nvPr>
            <p:ph type="sldNum" sz="quarter" idx="12"/>
          </p:nvPr>
        </p:nvSpPr>
        <p:spPr/>
        <p:txBody>
          <a:bodyPr/>
          <a:lstStyle/>
          <a:p>
            <a:fld id="{BAFF30EA-0E8F-4029-98E4-BCB635AEA523}" type="slidenum">
              <a:rPr lang="de-DE" smtClean="0"/>
              <a:pPr/>
              <a:t>68</a:t>
            </a:fld>
            <a:endParaRPr lang="de-DE" dirty="0"/>
          </a:p>
        </p:txBody>
      </p:sp>
    </p:spTree>
    <p:extLst>
      <p:ext uri="{BB962C8B-B14F-4D97-AF65-F5344CB8AC3E}">
        <p14:creationId xmlns:p14="http://schemas.microsoft.com/office/powerpoint/2010/main" val="144790181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Grafik 3" descr="Ein Bild, das Natur, Regenbogen, Sonnenuntergang enthält.&#10;&#10;Automatisch generierte Beschreibung">
            <a:hlinkClick r:id="rId2"/>
            <a:extLst>
              <a:ext uri="{FF2B5EF4-FFF2-40B4-BE49-F238E27FC236}">
                <a16:creationId xmlns:a16="http://schemas.microsoft.com/office/drawing/2014/main" id="{1E98296E-D315-407C-A8CC-BA93B7714E1A}"/>
              </a:ext>
            </a:extLst>
          </p:cNvPr>
          <p:cNvPicPr>
            <a:picLocks noChangeAspect="1"/>
          </p:cNvPicPr>
          <p:nvPr/>
        </p:nvPicPr>
        <p:blipFill rotWithShape="1">
          <a:blip r:embed="rId3">
            <a:extLst>
              <a:ext uri="{28A0092B-C50C-407E-A947-70E740481C1C}">
                <a14:useLocalDpi xmlns:a14="http://schemas.microsoft.com/office/drawing/2010/main" val="0"/>
              </a:ext>
            </a:extLst>
          </a:blip>
          <a:srcRect t="15413"/>
          <a:stretch/>
        </p:blipFill>
        <p:spPr>
          <a:xfrm>
            <a:off x="0" y="10"/>
            <a:ext cx="12191980" cy="6857990"/>
          </a:xfrm>
          <a:prstGeom prst="rect">
            <a:avLst/>
          </a:prstGeom>
        </p:spPr>
      </p:pic>
      <p:sp>
        <p:nvSpPr>
          <p:cNvPr id="2" name="Titel 1">
            <a:extLst>
              <a:ext uri="{FF2B5EF4-FFF2-40B4-BE49-F238E27FC236}">
                <a16:creationId xmlns:a16="http://schemas.microsoft.com/office/drawing/2014/main" id="{1287D6A3-4F9C-429E-9C60-30BE64865A5D}"/>
              </a:ext>
            </a:extLst>
          </p:cNvPr>
          <p:cNvSpPr>
            <a:spLocks noGrp="1"/>
          </p:cNvSpPr>
          <p:nvPr>
            <p:ph type="title"/>
          </p:nvPr>
        </p:nvSpPr>
        <p:spPr>
          <a:xfrm>
            <a:off x="640080" y="640080"/>
            <a:ext cx="2752354" cy="2709275"/>
          </a:xfrm>
          <a:prstGeom prst="ellipse">
            <a:avLst/>
          </a:prstGeom>
          <a:solidFill>
            <a:srgbClr val="FFFFFF"/>
          </a:solidFill>
          <a:ln w="174625" cmpd="thinThick">
            <a:solidFill>
              <a:srgbClr val="FFFFFF"/>
            </a:solidFill>
          </a:ln>
        </p:spPr>
        <p:txBody>
          <a:bodyPr vert="horz" lIns="91440" tIns="45720" rIns="91440" bIns="45720" rtlCol="0" anchor="ctr">
            <a:normAutofit/>
          </a:bodyPr>
          <a:lstStyle/>
          <a:p>
            <a:pPr algn="ctr"/>
            <a:r>
              <a:rPr lang="en-US" sz="2800">
                <a:solidFill>
                  <a:srgbClr val="262626"/>
                </a:solidFill>
                <a:latin typeface="+mj-lt"/>
              </a:rPr>
              <a:t>PR-Bild des Jahres 2019</a:t>
            </a:r>
          </a:p>
        </p:txBody>
      </p:sp>
      <p:sp>
        <p:nvSpPr>
          <p:cNvPr id="7" name="Fußzeilenplatzhalter 6">
            <a:extLst>
              <a:ext uri="{FF2B5EF4-FFF2-40B4-BE49-F238E27FC236}">
                <a16:creationId xmlns:a16="http://schemas.microsoft.com/office/drawing/2014/main" id="{840C53C8-C4D8-48C5-B304-5A61AB9C7EDC}"/>
              </a:ext>
            </a:extLst>
          </p:cNvPr>
          <p:cNvSpPr>
            <a:spLocks noGrp="1"/>
          </p:cNvSpPr>
          <p:nvPr>
            <p:ph type="ftr" sz="quarter" idx="11"/>
          </p:nvPr>
        </p:nvSpPr>
        <p:spPr/>
        <p:txBody>
          <a:bodyPr/>
          <a:lstStyle/>
          <a:p>
            <a:pPr algn="l"/>
            <a:r>
              <a:rPr lang="de-DE"/>
              <a:t>Digital Enthusiast Harald Ille</a:t>
            </a:r>
            <a:endParaRPr lang="de-DE" dirty="0"/>
          </a:p>
        </p:txBody>
      </p:sp>
      <p:sp>
        <p:nvSpPr>
          <p:cNvPr id="8" name="Foliennummernplatzhalter 7">
            <a:extLst>
              <a:ext uri="{FF2B5EF4-FFF2-40B4-BE49-F238E27FC236}">
                <a16:creationId xmlns:a16="http://schemas.microsoft.com/office/drawing/2014/main" id="{87BD898A-7CB1-4E28-9C06-7710F87723CE}"/>
              </a:ext>
            </a:extLst>
          </p:cNvPr>
          <p:cNvSpPr>
            <a:spLocks noGrp="1"/>
          </p:cNvSpPr>
          <p:nvPr>
            <p:ph type="sldNum" sz="quarter" idx="12"/>
          </p:nvPr>
        </p:nvSpPr>
        <p:spPr/>
        <p:txBody>
          <a:bodyPr/>
          <a:lstStyle/>
          <a:p>
            <a:fld id="{BAFF30EA-0E8F-4029-98E4-BCB635AEA523}" type="slidenum">
              <a:rPr lang="de-DE" smtClean="0"/>
              <a:pPr/>
              <a:t>69</a:t>
            </a:fld>
            <a:endParaRPr lang="de-DE" dirty="0"/>
          </a:p>
        </p:txBody>
      </p:sp>
    </p:spTree>
    <p:extLst>
      <p:ext uri="{BB962C8B-B14F-4D97-AF65-F5344CB8AC3E}">
        <p14:creationId xmlns:p14="http://schemas.microsoft.com/office/powerpoint/2010/main" val="6131261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4986BB-B601-45B9-B348-2A2741EDA32F}"/>
              </a:ext>
            </a:extLst>
          </p:cNvPr>
          <p:cNvSpPr>
            <a:spLocks noGrp="1"/>
          </p:cNvSpPr>
          <p:nvPr>
            <p:ph type="title"/>
          </p:nvPr>
        </p:nvSpPr>
        <p:spPr/>
        <p:txBody>
          <a:bodyPr/>
          <a:lstStyle/>
          <a:p>
            <a:r>
              <a:rPr lang="de-DE" dirty="0"/>
              <a:t>Aufgaben von Medienarbeit</a:t>
            </a:r>
          </a:p>
        </p:txBody>
      </p:sp>
      <p:sp>
        <p:nvSpPr>
          <p:cNvPr id="3" name="Inhaltsplatzhalter 2">
            <a:extLst>
              <a:ext uri="{FF2B5EF4-FFF2-40B4-BE49-F238E27FC236}">
                <a16:creationId xmlns:a16="http://schemas.microsoft.com/office/drawing/2014/main" id="{7224F7D3-9500-4722-B238-7CE71F925285}"/>
              </a:ext>
            </a:extLst>
          </p:cNvPr>
          <p:cNvSpPr>
            <a:spLocks noGrp="1"/>
          </p:cNvSpPr>
          <p:nvPr>
            <p:ph idx="1"/>
          </p:nvPr>
        </p:nvSpPr>
        <p:spPr/>
        <p:txBody>
          <a:bodyPr>
            <a:normAutofit lnSpcReduction="10000"/>
          </a:bodyPr>
          <a:lstStyle/>
          <a:p>
            <a:r>
              <a:rPr lang="de-DE" sz="2400" dirty="0"/>
              <a:t>Neben der </a:t>
            </a:r>
            <a:r>
              <a:rPr lang="de-DE" sz="2400" b="1" dirty="0"/>
              <a:t>Beziehungspflege</a:t>
            </a:r>
            <a:r>
              <a:rPr lang="de-DE" sz="2400" dirty="0"/>
              <a:t> zu Journalisten über persönliche Kontakte und Gespräche ist es Aufgabe der Presse- und Medienarbeit, </a:t>
            </a:r>
            <a:r>
              <a:rPr lang="de-DE" sz="2400" b="1" dirty="0"/>
              <a:t>Medienmitteilungen</a:t>
            </a:r>
            <a:r>
              <a:rPr lang="de-DE" sz="2400" dirty="0"/>
              <a:t> zu schreiben und zu versenden, </a:t>
            </a:r>
            <a:r>
              <a:rPr lang="de-DE" sz="2400" b="1" dirty="0"/>
              <a:t>Pressekonferenzen</a:t>
            </a:r>
            <a:r>
              <a:rPr lang="de-DE" sz="2400" dirty="0"/>
              <a:t> und –</a:t>
            </a:r>
            <a:r>
              <a:rPr lang="de-DE" sz="2400" dirty="0" err="1"/>
              <a:t>gespräche</a:t>
            </a:r>
            <a:r>
              <a:rPr lang="de-DE" sz="2400" dirty="0"/>
              <a:t> zu organisieren, </a:t>
            </a:r>
            <a:r>
              <a:rPr lang="de-DE" sz="2400" b="1" dirty="0"/>
              <a:t>Anfragen</a:t>
            </a:r>
            <a:r>
              <a:rPr lang="de-DE" sz="2400" dirty="0"/>
              <a:t> von Journalisten zu beantworten sowie Gesprächspartner aus dem Unternehmen für </a:t>
            </a:r>
            <a:r>
              <a:rPr lang="de-DE" sz="2400" b="1" dirty="0"/>
              <a:t>Interviews</a:t>
            </a:r>
            <a:r>
              <a:rPr lang="de-DE" sz="2400" dirty="0"/>
              <a:t> zu vermitteln. </a:t>
            </a:r>
          </a:p>
          <a:p>
            <a:r>
              <a:rPr lang="de-DE" sz="2400" dirty="0" err="1"/>
              <a:t>Darüberhinaus</a:t>
            </a:r>
            <a:r>
              <a:rPr lang="de-DE" sz="2400" dirty="0"/>
              <a:t> wird die Produktion von sendefertigen </a:t>
            </a:r>
            <a:r>
              <a:rPr lang="de-DE" sz="2400" b="1" dirty="0"/>
              <a:t>Hörfunk-</a:t>
            </a:r>
            <a:r>
              <a:rPr lang="de-DE" sz="2400" dirty="0"/>
              <a:t> und </a:t>
            </a:r>
            <a:r>
              <a:rPr lang="de-DE" sz="2400" b="1" dirty="0"/>
              <a:t>Fernsehbeiträgen</a:t>
            </a:r>
            <a:r>
              <a:rPr lang="de-DE" sz="2400" dirty="0"/>
              <a:t> zunehmend Teil der Medienarbeit.</a:t>
            </a:r>
          </a:p>
          <a:p>
            <a:r>
              <a:rPr lang="de-DE" sz="2400" dirty="0"/>
              <a:t>Erfolgreiche Medienarbeit setzt dabei fundierte Kenntnisse über die </a:t>
            </a:r>
            <a:r>
              <a:rPr lang="de-DE" sz="2400" b="1" dirty="0"/>
              <a:t>Medienlandschaft</a:t>
            </a:r>
            <a:r>
              <a:rPr lang="de-DE" sz="2400" dirty="0"/>
              <a:t> und den </a:t>
            </a:r>
            <a:r>
              <a:rPr lang="de-DE" sz="2400" b="1" dirty="0"/>
              <a:t>journalistischen Arbeitsablauf</a:t>
            </a:r>
            <a:r>
              <a:rPr lang="de-DE" sz="2400" dirty="0"/>
              <a:t> […] voraus.</a:t>
            </a:r>
          </a:p>
          <a:p>
            <a:r>
              <a:rPr lang="de-DE" sz="2400" dirty="0"/>
              <a:t>Ebenso entscheidend […] ist jedoch gleichzeitig die </a:t>
            </a:r>
            <a:r>
              <a:rPr lang="de-DE" sz="2400" b="1" dirty="0"/>
              <a:t>Identifikation</a:t>
            </a:r>
            <a:r>
              <a:rPr lang="de-DE" sz="2400" dirty="0"/>
              <a:t> und Differenzierung </a:t>
            </a:r>
            <a:r>
              <a:rPr lang="de-DE" sz="2400" b="1" dirty="0"/>
              <a:t>der Leser</a:t>
            </a:r>
            <a:r>
              <a:rPr lang="de-DE" sz="2400" dirty="0"/>
              <a:t> als Endzielgruppen, die mittels der Medien erreicht werden sollen.</a:t>
            </a:r>
          </a:p>
        </p:txBody>
      </p:sp>
      <p:sp>
        <p:nvSpPr>
          <p:cNvPr id="4" name="Fußzeilenplatzhalter 3">
            <a:extLst>
              <a:ext uri="{FF2B5EF4-FFF2-40B4-BE49-F238E27FC236}">
                <a16:creationId xmlns:a16="http://schemas.microsoft.com/office/drawing/2014/main" id="{7C60D541-0D14-42AA-974C-59AC17F24D29}"/>
              </a:ext>
            </a:extLst>
          </p:cNvPr>
          <p:cNvSpPr>
            <a:spLocks noGrp="1"/>
          </p:cNvSpPr>
          <p:nvPr>
            <p:ph type="ftr" sz="quarter" idx="11"/>
          </p:nvPr>
        </p:nvSpPr>
        <p:spPr/>
        <p:txBody>
          <a:bodyPr/>
          <a:lstStyle/>
          <a:p>
            <a:pPr algn="l"/>
            <a:r>
              <a:rPr lang="de-DE"/>
              <a:t>Digital Enthusiast Harald Ille</a:t>
            </a:r>
            <a:endParaRPr lang="de-DE" dirty="0"/>
          </a:p>
        </p:txBody>
      </p:sp>
      <p:sp>
        <p:nvSpPr>
          <p:cNvPr id="5" name="Foliennummernplatzhalter 4">
            <a:extLst>
              <a:ext uri="{FF2B5EF4-FFF2-40B4-BE49-F238E27FC236}">
                <a16:creationId xmlns:a16="http://schemas.microsoft.com/office/drawing/2014/main" id="{177882A3-500C-4D9B-AA70-1CDF401268C5}"/>
              </a:ext>
            </a:extLst>
          </p:cNvPr>
          <p:cNvSpPr>
            <a:spLocks noGrp="1"/>
          </p:cNvSpPr>
          <p:nvPr>
            <p:ph type="sldNum" sz="quarter" idx="12"/>
          </p:nvPr>
        </p:nvSpPr>
        <p:spPr/>
        <p:txBody>
          <a:bodyPr/>
          <a:lstStyle/>
          <a:p>
            <a:fld id="{BAFF30EA-0E8F-4029-98E4-BCB635AEA523}" type="slidenum">
              <a:rPr lang="de-DE" smtClean="0"/>
              <a:pPr/>
              <a:t>7</a:t>
            </a:fld>
            <a:endParaRPr lang="de-DE" dirty="0"/>
          </a:p>
        </p:txBody>
      </p:sp>
      <p:sp>
        <p:nvSpPr>
          <p:cNvPr id="7" name="Textfeld 6">
            <a:extLst>
              <a:ext uri="{FF2B5EF4-FFF2-40B4-BE49-F238E27FC236}">
                <a16:creationId xmlns:a16="http://schemas.microsoft.com/office/drawing/2014/main" id="{FA08979A-9D7F-43C1-8783-091F404AE666}"/>
              </a:ext>
            </a:extLst>
          </p:cNvPr>
          <p:cNvSpPr txBox="1"/>
          <p:nvPr/>
        </p:nvSpPr>
        <p:spPr>
          <a:xfrm>
            <a:off x="7746125" y="6257836"/>
            <a:ext cx="4382813" cy="600164"/>
          </a:xfrm>
          <a:prstGeom prst="rect">
            <a:avLst/>
          </a:prstGeom>
          <a:noFill/>
        </p:spPr>
        <p:txBody>
          <a:bodyPr wrap="square" rtlCol="0">
            <a:spAutoFit/>
          </a:bodyPr>
          <a:lstStyle/>
          <a:p>
            <a:r>
              <a:rPr lang="en-US" sz="1100" dirty="0">
                <a:latin typeface="+mj-lt"/>
              </a:rPr>
              <a:t>Ulrike </a:t>
            </a:r>
            <a:r>
              <a:rPr lang="en-US" sz="1100" dirty="0" err="1">
                <a:latin typeface="+mj-lt"/>
              </a:rPr>
              <a:t>Röttger</a:t>
            </a:r>
            <a:r>
              <a:rPr lang="en-US" sz="1100" dirty="0">
                <a:latin typeface="+mj-lt"/>
              </a:rPr>
              <a:t>, Jana </a:t>
            </a:r>
            <a:r>
              <a:rPr lang="en-US" sz="1100" dirty="0" err="1">
                <a:latin typeface="+mj-lt"/>
              </a:rPr>
              <a:t>Kobusch</a:t>
            </a:r>
            <a:r>
              <a:rPr lang="en-US" sz="1100" dirty="0">
                <a:latin typeface="+mj-lt"/>
              </a:rPr>
              <a:t>, Joachim </a:t>
            </a:r>
            <a:r>
              <a:rPr lang="en-US" sz="1100" dirty="0" err="1">
                <a:latin typeface="+mj-lt"/>
              </a:rPr>
              <a:t>Preusse</a:t>
            </a:r>
            <a:r>
              <a:rPr lang="en-US" sz="1100" dirty="0">
                <a:latin typeface="+mj-lt"/>
              </a:rPr>
              <a:t>: </a:t>
            </a:r>
            <a:r>
              <a:rPr lang="en-US" sz="1100" dirty="0" err="1">
                <a:latin typeface="+mj-lt"/>
              </a:rPr>
              <a:t>Grundlagen</a:t>
            </a:r>
            <a:r>
              <a:rPr lang="en-US" sz="1100" dirty="0">
                <a:latin typeface="+mj-lt"/>
              </a:rPr>
              <a:t> der Public Relations. Eine </a:t>
            </a:r>
            <a:r>
              <a:rPr lang="en-US" sz="1100" dirty="0" err="1">
                <a:latin typeface="+mj-lt"/>
              </a:rPr>
              <a:t>kommunikationswissenschaftliche</a:t>
            </a:r>
            <a:r>
              <a:rPr lang="en-US" sz="1100" dirty="0">
                <a:latin typeface="+mj-lt"/>
              </a:rPr>
              <a:t> </a:t>
            </a:r>
            <a:r>
              <a:rPr lang="en-US" sz="1100" dirty="0" err="1">
                <a:latin typeface="+mj-lt"/>
              </a:rPr>
              <a:t>Einführung</a:t>
            </a:r>
            <a:r>
              <a:rPr lang="en-US" sz="1100" dirty="0">
                <a:latin typeface="+mj-lt"/>
              </a:rPr>
              <a:t>, 3. </a:t>
            </a:r>
            <a:r>
              <a:rPr lang="en-US" sz="1100" dirty="0" err="1">
                <a:latin typeface="+mj-lt"/>
              </a:rPr>
              <a:t>Auflage</a:t>
            </a:r>
            <a:r>
              <a:rPr lang="en-US" sz="1100" dirty="0">
                <a:latin typeface="+mj-lt"/>
              </a:rPr>
              <a:t>, Springer </a:t>
            </a:r>
            <a:r>
              <a:rPr lang="en-US" sz="1100" dirty="0" err="1">
                <a:latin typeface="+mj-lt"/>
              </a:rPr>
              <a:t>Fachmedien</a:t>
            </a:r>
            <a:r>
              <a:rPr lang="en-US" sz="1100" dirty="0">
                <a:latin typeface="+mj-lt"/>
              </a:rPr>
              <a:t> Wiesbaden 2018, S. 158.</a:t>
            </a:r>
          </a:p>
        </p:txBody>
      </p:sp>
    </p:spTree>
    <p:extLst>
      <p:ext uri="{BB962C8B-B14F-4D97-AF65-F5344CB8AC3E}">
        <p14:creationId xmlns:p14="http://schemas.microsoft.com/office/powerpoint/2010/main" val="181725727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287D6A3-4F9C-429E-9C60-30BE64865A5D}"/>
              </a:ext>
            </a:extLst>
          </p:cNvPr>
          <p:cNvSpPr>
            <a:spLocks noGrp="1"/>
          </p:cNvSpPr>
          <p:nvPr>
            <p:ph type="title"/>
          </p:nvPr>
        </p:nvSpPr>
        <p:spPr>
          <a:xfrm>
            <a:off x="640080" y="640080"/>
            <a:ext cx="2752354" cy="2709275"/>
          </a:xfrm>
          <a:prstGeom prst="ellipse">
            <a:avLst/>
          </a:prstGeom>
          <a:solidFill>
            <a:schemeClr val="accent2"/>
          </a:solidFill>
          <a:ln w="174625" cmpd="thinThick">
            <a:solidFill>
              <a:srgbClr val="FFFFFF"/>
            </a:solidFill>
          </a:ln>
        </p:spPr>
        <p:txBody>
          <a:bodyPr vert="horz" lIns="91440" tIns="45720" rIns="91440" bIns="45720" rtlCol="0" anchor="ctr">
            <a:normAutofit/>
          </a:bodyPr>
          <a:lstStyle/>
          <a:p>
            <a:pPr algn="ctr"/>
            <a:r>
              <a:rPr lang="en-US" sz="2800" dirty="0">
                <a:solidFill>
                  <a:srgbClr val="262626"/>
                </a:solidFill>
                <a:latin typeface="+mj-lt"/>
              </a:rPr>
              <a:t>PR-Bild des </a:t>
            </a:r>
            <a:r>
              <a:rPr lang="en-US" sz="2800" dirty="0" err="1">
                <a:solidFill>
                  <a:srgbClr val="262626"/>
                </a:solidFill>
                <a:latin typeface="+mj-lt"/>
              </a:rPr>
              <a:t>Jahres</a:t>
            </a:r>
            <a:r>
              <a:rPr lang="en-US" sz="2800" dirty="0">
                <a:solidFill>
                  <a:srgbClr val="262626"/>
                </a:solidFill>
                <a:latin typeface="+mj-lt"/>
              </a:rPr>
              <a:t> 2021</a:t>
            </a:r>
          </a:p>
        </p:txBody>
      </p:sp>
      <p:sp>
        <p:nvSpPr>
          <p:cNvPr id="7" name="Fußzeilenplatzhalter 6">
            <a:extLst>
              <a:ext uri="{FF2B5EF4-FFF2-40B4-BE49-F238E27FC236}">
                <a16:creationId xmlns:a16="http://schemas.microsoft.com/office/drawing/2014/main" id="{840C53C8-C4D8-48C5-B304-5A61AB9C7EDC}"/>
              </a:ext>
            </a:extLst>
          </p:cNvPr>
          <p:cNvSpPr>
            <a:spLocks noGrp="1"/>
          </p:cNvSpPr>
          <p:nvPr>
            <p:ph type="ftr" sz="quarter" idx="11"/>
          </p:nvPr>
        </p:nvSpPr>
        <p:spPr/>
        <p:txBody>
          <a:bodyPr/>
          <a:lstStyle/>
          <a:p>
            <a:pPr algn="l"/>
            <a:r>
              <a:rPr lang="de-DE"/>
              <a:t>Digital Enthusiast Harald Ille</a:t>
            </a:r>
            <a:endParaRPr lang="de-DE" dirty="0"/>
          </a:p>
        </p:txBody>
      </p:sp>
      <p:sp>
        <p:nvSpPr>
          <p:cNvPr id="8" name="Foliennummernplatzhalter 7">
            <a:extLst>
              <a:ext uri="{FF2B5EF4-FFF2-40B4-BE49-F238E27FC236}">
                <a16:creationId xmlns:a16="http://schemas.microsoft.com/office/drawing/2014/main" id="{87BD898A-7CB1-4E28-9C06-7710F87723CE}"/>
              </a:ext>
            </a:extLst>
          </p:cNvPr>
          <p:cNvSpPr>
            <a:spLocks noGrp="1"/>
          </p:cNvSpPr>
          <p:nvPr>
            <p:ph type="sldNum" sz="quarter" idx="12"/>
          </p:nvPr>
        </p:nvSpPr>
        <p:spPr/>
        <p:txBody>
          <a:bodyPr/>
          <a:lstStyle/>
          <a:p>
            <a:fld id="{BAFF30EA-0E8F-4029-98E4-BCB635AEA523}" type="slidenum">
              <a:rPr lang="de-DE" smtClean="0"/>
              <a:pPr/>
              <a:t>70</a:t>
            </a:fld>
            <a:endParaRPr lang="de-DE" dirty="0"/>
          </a:p>
        </p:txBody>
      </p:sp>
      <p:sp>
        <p:nvSpPr>
          <p:cNvPr id="9" name="Textfeld 8">
            <a:extLst>
              <a:ext uri="{FF2B5EF4-FFF2-40B4-BE49-F238E27FC236}">
                <a16:creationId xmlns:a16="http://schemas.microsoft.com/office/drawing/2014/main" id="{9FA30B2B-CCC4-3AC2-BBDA-FE34B24177B2}"/>
              </a:ext>
            </a:extLst>
          </p:cNvPr>
          <p:cNvSpPr txBox="1"/>
          <p:nvPr/>
        </p:nvSpPr>
        <p:spPr>
          <a:xfrm rot="5400000">
            <a:off x="8883338" y="3053630"/>
            <a:ext cx="6096896" cy="276999"/>
          </a:xfrm>
          <a:prstGeom prst="rect">
            <a:avLst/>
          </a:prstGeom>
          <a:noFill/>
        </p:spPr>
        <p:txBody>
          <a:bodyPr wrap="square">
            <a:spAutoFit/>
          </a:bodyPr>
          <a:lstStyle/>
          <a:p>
            <a:r>
              <a:rPr lang="de-DE" sz="1200" dirty="0"/>
              <a:t>https://www.pr-bild-award.de/sieger2021/</a:t>
            </a:r>
          </a:p>
        </p:txBody>
      </p:sp>
      <p:pic>
        <p:nvPicPr>
          <p:cNvPr id="6" name="Grafik 5" descr="Ein Bild, das Obst, halb, orange, Scheibe enthält.&#10;&#10;Automatisch generierte Beschreibung">
            <a:extLst>
              <a:ext uri="{FF2B5EF4-FFF2-40B4-BE49-F238E27FC236}">
                <a16:creationId xmlns:a16="http://schemas.microsoft.com/office/drawing/2014/main" id="{2AED9CBE-0BD9-EBEF-E447-7158618D4A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15491" y="143682"/>
            <a:ext cx="6177795" cy="6411346"/>
          </a:xfrm>
          <a:prstGeom prst="rect">
            <a:avLst/>
          </a:prstGeom>
        </p:spPr>
      </p:pic>
    </p:spTree>
    <p:extLst>
      <p:ext uri="{BB962C8B-B14F-4D97-AF65-F5344CB8AC3E}">
        <p14:creationId xmlns:p14="http://schemas.microsoft.com/office/powerpoint/2010/main" val="350412530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09A2851-9F94-4F58-B77C-5F0AF7D2DBBF}"/>
              </a:ext>
            </a:extLst>
          </p:cNvPr>
          <p:cNvSpPr>
            <a:spLocks noGrp="1"/>
          </p:cNvSpPr>
          <p:nvPr>
            <p:ph type="title"/>
          </p:nvPr>
        </p:nvSpPr>
        <p:spPr>
          <a:xfrm>
            <a:off x="457200" y="803186"/>
            <a:ext cx="3498979" cy="2456442"/>
          </a:xfrm>
        </p:spPr>
        <p:txBody>
          <a:bodyPr>
            <a:normAutofit/>
          </a:bodyPr>
          <a:lstStyle/>
          <a:p>
            <a:r>
              <a:rPr lang="de-DE" dirty="0"/>
              <a:t>Gute PR-Bilder</a:t>
            </a:r>
          </a:p>
        </p:txBody>
      </p:sp>
      <p:graphicFrame>
        <p:nvGraphicFramePr>
          <p:cNvPr id="5" name="Inhaltsplatzhalter 2">
            <a:extLst>
              <a:ext uri="{FF2B5EF4-FFF2-40B4-BE49-F238E27FC236}">
                <a16:creationId xmlns:a16="http://schemas.microsoft.com/office/drawing/2014/main" id="{98ECF23D-48FD-4057-B5CA-F0EB645B6405}"/>
              </a:ext>
            </a:extLst>
          </p:cNvPr>
          <p:cNvGraphicFramePr>
            <a:graphicFrameLocks noGrp="1"/>
          </p:cNvGraphicFramePr>
          <p:nvPr>
            <p:ph idx="1"/>
            <p:extLst>
              <p:ext uri="{D42A27DB-BD31-4B8C-83A1-F6EECF244321}">
                <p14:modId xmlns:p14="http://schemas.microsoft.com/office/powerpoint/2010/main" val="2663795051"/>
              </p:ext>
            </p:extLst>
          </p:nvPr>
        </p:nvGraphicFramePr>
        <p:xfrm>
          <a:off x="5574890" y="803186"/>
          <a:ext cx="5821767" cy="528789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Rechteck 3">
            <a:extLst>
              <a:ext uri="{FF2B5EF4-FFF2-40B4-BE49-F238E27FC236}">
                <a16:creationId xmlns:a16="http://schemas.microsoft.com/office/drawing/2014/main" id="{92E14B55-2A82-421B-B26C-3E9055AA72EF}"/>
              </a:ext>
            </a:extLst>
          </p:cNvPr>
          <p:cNvSpPr/>
          <p:nvPr/>
        </p:nvSpPr>
        <p:spPr>
          <a:xfrm>
            <a:off x="7041931" y="6197493"/>
            <a:ext cx="4314497" cy="738664"/>
          </a:xfrm>
          <a:prstGeom prst="rect">
            <a:avLst/>
          </a:prstGeom>
        </p:spPr>
        <p:txBody>
          <a:bodyPr wrap="square">
            <a:spAutoFit/>
          </a:bodyPr>
          <a:lstStyle/>
          <a:p>
            <a:r>
              <a:rPr lang="de-DE" sz="1400" dirty="0">
                <a:hlinkClick r:id="rId7"/>
              </a:rPr>
              <a:t>http://www.branchentrendscout.de/erfolg-am-arbeitsplatz/pr-arbeit-teil-3-gute-pr-bilder-auswahlen/amp/</a:t>
            </a:r>
            <a:r>
              <a:rPr lang="de-DE" sz="1400" dirty="0"/>
              <a:t> </a:t>
            </a:r>
          </a:p>
        </p:txBody>
      </p:sp>
      <p:sp>
        <p:nvSpPr>
          <p:cNvPr id="8" name="Fußzeilenplatzhalter 7">
            <a:extLst>
              <a:ext uri="{FF2B5EF4-FFF2-40B4-BE49-F238E27FC236}">
                <a16:creationId xmlns:a16="http://schemas.microsoft.com/office/drawing/2014/main" id="{7C9F4AC7-2439-4916-BE77-5EE0EEC0270B}"/>
              </a:ext>
            </a:extLst>
          </p:cNvPr>
          <p:cNvSpPr>
            <a:spLocks noGrp="1"/>
          </p:cNvSpPr>
          <p:nvPr>
            <p:ph type="ftr" sz="quarter" idx="11"/>
          </p:nvPr>
        </p:nvSpPr>
        <p:spPr/>
        <p:txBody>
          <a:bodyPr/>
          <a:lstStyle/>
          <a:p>
            <a:pPr algn="l"/>
            <a:r>
              <a:rPr lang="de-DE"/>
              <a:t>Digital Enthusiast Harald Ille</a:t>
            </a:r>
            <a:endParaRPr lang="de-DE" dirty="0"/>
          </a:p>
        </p:txBody>
      </p:sp>
      <p:sp>
        <p:nvSpPr>
          <p:cNvPr id="9" name="Foliennummernplatzhalter 8">
            <a:extLst>
              <a:ext uri="{FF2B5EF4-FFF2-40B4-BE49-F238E27FC236}">
                <a16:creationId xmlns:a16="http://schemas.microsoft.com/office/drawing/2014/main" id="{7EFF7A49-7F0B-410D-BD6B-99D730E8B231}"/>
              </a:ext>
            </a:extLst>
          </p:cNvPr>
          <p:cNvSpPr>
            <a:spLocks noGrp="1"/>
          </p:cNvSpPr>
          <p:nvPr>
            <p:ph type="sldNum" sz="quarter" idx="12"/>
          </p:nvPr>
        </p:nvSpPr>
        <p:spPr/>
        <p:txBody>
          <a:bodyPr/>
          <a:lstStyle/>
          <a:p>
            <a:fld id="{BAFF30EA-0E8F-4029-98E4-BCB635AEA523}" type="slidenum">
              <a:rPr lang="de-DE" smtClean="0"/>
              <a:pPr/>
              <a:t>71</a:t>
            </a:fld>
            <a:endParaRPr lang="de-DE" dirty="0"/>
          </a:p>
        </p:txBody>
      </p:sp>
      <p:sp>
        <p:nvSpPr>
          <p:cNvPr id="3" name="Ellipse 2">
            <a:hlinkClick r:id="rId7"/>
            <a:extLst>
              <a:ext uri="{FF2B5EF4-FFF2-40B4-BE49-F238E27FC236}">
                <a16:creationId xmlns:a16="http://schemas.microsoft.com/office/drawing/2014/main" id="{32713985-E6B3-4239-BE10-ABA045860A20}"/>
              </a:ext>
            </a:extLst>
          </p:cNvPr>
          <p:cNvSpPr/>
          <p:nvPr/>
        </p:nvSpPr>
        <p:spPr>
          <a:xfrm>
            <a:off x="11038407" y="5725556"/>
            <a:ext cx="1080000" cy="108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6" name="Grafik 5" descr="Pfeil: Leichte Kurve">
            <a:extLst>
              <a:ext uri="{FF2B5EF4-FFF2-40B4-BE49-F238E27FC236}">
                <a16:creationId xmlns:a16="http://schemas.microsoft.com/office/drawing/2014/main" id="{76C135F7-063A-478D-97F0-16CA8FED891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19738474">
            <a:off x="11118465" y="5895797"/>
            <a:ext cx="914400" cy="914400"/>
          </a:xfrm>
          <a:prstGeom prst="rect">
            <a:avLst/>
          </a:prstGeom>
        </p:spPr>
      </p:pic>
    </p:spTree>
    <p:extLst>
      <p:ext uri="{BB962C8B-B14F-4D97-AF65-F5344CB8AC3E}">
        <p14:creationId xmlns:p14="http://schemas.microsoft.com/office/powerpoint/2010/main" val="262989265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A47B378-86D9-4751-97D9-90864EDE5D6C}"/>
              </a:ext>
            </a:extLst>
          </p:cNvPr>
          <p:cNvSpPr>
            <a:spLocks noGrp="1"/>
          </p:cNvSpPr>
          <p:nvPr>
            <p:ph type="title"/>
          </p:nvPr>
        </p:nvSpPr>
        <p:spPr/>
        <p:txBody>
          <a:bodyPr/>
          <a:lstStyle/>
          <a:p>
            <a:r>
              <a:rPr lang="de-DE"/>
              <a:t>Goldener Schnitt</a:t>
            </a:r>
            <a:endParaRPr lang="de-DE" dirty="0"/>
          </a:p>
        </p:txBody>
      </p:sp>
      <p:sp>
        <p:nvSpPr>
          <p:cNvPr id="3" name="Inhaltsplatzhalter 2">
            <a:extLst>
              <a:ext uri="{FF2B5EF4-FFF2-40B4-BE49-F238E27FC236}">
                <a16:creationId xmlns:a16="http://schemas.microsoft.com/office/drawing/2014/main" id="{A97F908D-9232-4685-A9BE-0367E2E48AB0}"/>
              </a:ext>
            </a:extLst>
          </p:cNvPr>
          <p:cNvSpPr>
            <a:spLocks noGrp="1"/>
          </p:cNvSpPr>
          <p:nvPr>
            <p:ph idx="1"/>
          </p:nvPr>
        </p:nvSpPr>
        <p:spPr/>
        <p:txBody>
          <a:bodyPr>
            <a:normAutofit/>
          </a:bodyPr>
          <a:lstStyle/>
          <a:p>
            <a:r>
              <a:rPr lang="de-DE" dirty="0"/>
              <a:t>Der Goldene Schnitt geht auf den griechischen Mathematiker  Euklid zurück (ca. 360-280 v. Chr.)</a:t>
            </a:r>
          </a:p>
          <a:p>
            <a:r>
              <a:rPr lang="de-DE" dirty="0"/>
              <a:t>Dabei wird eine Strecke in zwei ungleiche Teile geteilt. Die kleinere Teilstrecke (b) verhält sich zur größeren Teilstrecke (a) so, wie die größere Strecke zur Gesamtstrecke (</a:t>
            </a:r>
            <a:r>
              <a:rPr lang="de-DE" dirty="0" err="1"/>
              <a:t>a+b</a:t>
            </a:r>
            <a:r>
              <a:rPr lang="de-DE" dirty="0"/>
              <a:t>). </a:t>
            </a:r>
          </a:p>
          <a:p>
            <a:r>
              <a:rPr lang="de-DE" dirty="0"/>
              <a:t>Das ergibt die Formel </a:t>
            </a:r>
            <a:r>
              <a:rPr lang="de-DE" b="1" dirty="0"/>
              <a:t>a / b = ( a + b ) / a</a:t>
            </a:r>
            <a:r>
              <a:rPr lang="de-DE" dirty="0"/>
              <a:t>. Ergebnis ist die Zahl Phi. Sie entspricht 1,6180. </a:t>
            </a:r>
          </a:p>
          <a:p>
            <a:endParaRPr lang="de-DE" dirty="0"/>
          </a:p>
        </p:txBody>
      </p:sp>
      <p:sp>
        <p:nvSpPr>
          <p:cNvPr id="4" name="Rechteck 3">
            <a:extLst>
              <a:ext uri="{FF2B5EF4-FFF2-40B4-BE49-F238E27FC236}">
                <a16:creationId xmlns:a16="http://schemas.microsoft.com/office/drawing/2014/main" id="{3352573C-DEAC-4B5E-BB9E-3EED68AE48EC}"/>
              </a:ext>
            </a:extLst>
          </p:cNvPr>
          <p:cNvSpPr/>
          <p:nvPr/>
        </p:nvSpPr>
        <p:spPr>
          <a:xfrm>
            <a:off x="1429407" y="5202621"/>
            <a:ext cx="10080000" cy="90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Rechteck 5">
            <a:extLst>
              <a:ext uri="{FF2B5EF4-FFF2-40B4-BE49-F238E27FC236}">
                <a16:creationId xmlns:a16="http://schemas.microsoft.com/office/drawing/2014/main" id="{1567599C-FDDC-448D-92A1-E9B524697577}"/>
              </a:ext>
            </a:extLst>
          </p:cNvPr>
          <p:cNvSpPr/>
          <p:nvPr/>
        </p:nvSpPr>
        <p:spPr>
          <a:xfrm>
            <a:off x="1429407" y="5392996"/>
            <a:ext cx="6231600" cy="587828"/>
          </a:xfrm>
          <a:prstGeom prst="rect">
            <a:avLst/>
          </a:prstGeom>
          <a:solidFill>
            <a:srgbClr val="F5AA4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Rechteck 7">
            <a:extLst>
              <a:ext uri="{FF2B5EF4-FFF2-40B4-BE49-F238E27FC236}">
                <a16:creationId xmlns:a16="http://schemas.microsoft.com/office/drawing/2014/main" id="{886F2942-C60D-4F69-81F7-CB19ECEB45C7}"/>
              </a:ext>
            </a:extLst>
          </p:cNvPr>
          <p:cNvSpPr/>
          <p:nvPr/>
        </p:nvSpPr>
        <p:spPr>
          <a:xfrm>
            <a:off x="7657800" y="5499441"/>
            <a:ext cx="3848400" cy="368027"/>
          </a:xfrm>
          <a:prstGeom prst="rect">
            <a:avLst/>
          </a:prstGeom>
          <a:solidFill>
            <a:srgbClr val="FDEBD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Textfeld 8">
            <a:extLst>
              <a:ext uri="{FF2B5EF4-FFF2-40B4-BE49-F238E27FC236}">
                <a16:creationId xmlns:a16="http://schemas.microsoft.com/office/drawing/2014/main" id="{A277DF7F-F27A-4D5E-B4C3-0CC6FE721AAF}"/>
              </a:ext>
            </a:extLst>
          </p:cNvPr>
          <p:cNvSpPr txBox="1"/>
          <p:nvPr/>
        </p:nvSpPr>
        <p:spPr>
          <a:xfrm>
            <a:off x="4167051" y="5452621"/>
            <a:ext cx="483326" cy="461665"/>
          </a:xfrm>
          <a:prstGeom prst="rect">
            <a:avLst/>
          </a:prstGeom>
          <a:noFill/>
        </p:spPr>
        <p:txBody>
          <a:bodyPr wrap="square" rtlCol="0">
            <a:spAutoFit/>
          </a:bodyPr>
          <a:lstStyle/>
          <a:p>
            <a:pPr algn="ctr"/>
            <a:r>
              <a:rPr lang="de-DE" sz="2400" dirty="0">
                <a:solidFill>
                  <a:schemeClr val="bg1"/>
                </a:solidFill>
              </a:rPr>
              <a:t>a</a:t>
            </a:r>
            <a:endParaRPr lang="de-DE" dirty="0">
              <a:solidFill>
                <a:schemeClr val="bg1"/>
              </a:solidFill>
            </a:endParaRPr>
          </a:p>
        </p:txBody>
      </p:sp>
      <p:sp>
        <p:nvSpPr>
          <p:cNvPr id="10" name="Textfeld 9">
            <a:extLst>
              <a:ext uri="{FF2B5EF4-FFF2-40B4-BE49-F238E27FC236}">
                <a16:creationId xmlns:a16="http://schemas.microsoft.com/office/drawing/2014/main" id="{8F958011-0900-4B9B-A651-11BEB30F135F}"/>
              </a:ext>
            </a:extLst>
          </p:cNvPr>
          <p:cNvSpPr txBox="1"/>
          <p:nvPr/>
        </p:nvSpPr>
        <p:spPr>
          <a:xfrm>
            <a:off x="9531531" y="5422280"/>
            <a:ext cx="483326" cy="461665"/>
          </a:xfrm>
          <a:prstGeom prst="rect">
            <a:avLst/>
          </a:prstGeom>
          <a:noFill/>
        </p:spPr>
        <p:txBody>
          <a:bodyPr wrap="square" rtlCol="0">
            <a:spAutoFit/>
          </a:bodyPr>
          <a:lstStyle/>
          <a:p>
            <a:pPr algn="ctr"/>
            <a:r>
              <a:rPr lang="de-DE" sz="2400" dirty="0"/>
              <a:t>b</a:t>
            </a:r>
            <a:endParaRPr lang="de-DE" dirty="0"/>
          </a:p>
        </p:txBody>
      </p:sp>
      <p:sp>
        <p:nvSpPr>
          <p:cNvPr id="12" name="Rechteck 11">
            <a:extLst>
              <a:ext uri="{FF2B5EF4-FFF2-40B4-BE49-F238E27FC236}">
                <a16:creationId xmlns:a16="http://schemas.microsoft.com/office/drawing/2014/main" id="{ED60B760-C142-4083-A2F1-510618729EF5}"/>
              </a:ext>
            </a:extLst>
          </p:cNvPr>
          <p:cNvSpPr/>
          <p:nvPr/>
        </p:nvSpPr>
        <p:spPr>
          <a:xfrm>
            <a:off x="6320661" y="6322280"/>
            <a:ext cx="5363648" cy="369332"/>
          </a:xfrm>
          <a:prstGeom prst="rect">
            <a:avLst/>
          </a:prstGeom>
        </p:spPr>
        <p:txBody>
          <a:bodyPr wrap="none">
            <a:spAutoFit/>
          </a:bodyPr>
          <a:lstStyle/>
          <a:p>
            <a:r>
              <a:rPr lang="de-DE" dirty="0">
                <a:hlinkClick r:id="rId2"/>
              </a:rPr>
              <a:t>https://www.whitewall.com/de/mag/goldener-schnitt</a:t>
            </a:r>
            <a:endParaRPr lang="de-DE" dirty="0"/>
          </a:p>
        </p:txBody>
      </p:sp>
      <p:sp>
        <p:nvSpPr>
          <p:cNvPr id="13" name="Fußzeilenplatzhalter 12">
            <a:extLst>
              <a:ext uri="{FF2B5EF4-FFF2-40B4-BE49-F238E27FC236}">
                <a16:creationId xmlns:a16="http://schemas.microsoft.com/office/drawing/2014/main" id="{FDD026C8-257C-4DE0-9004-8D8C029D157E}"/>
              </a:ext>
            </a:extLst>
          </p:cNvPr>
          <p:cNvSpPr>
            <a:spLocks noGrp="1"/>
          </p:cNvSpPr>
          <p:nvPr>
            <p:ph type="ftr" sz="quarter" idx="11"/>
          </p:nvPr>
        </p:nvSpPr>
        <p:spPr/>
        <p:txBody>
          <a:bodyPr/>
          <a:lstStyle/>
          <a:p>
            <a:pPr algn="l"/>
            <a:r>
              <a:rPr lang="de-DE"/>
              <a:t>Digital Enthusiast Harald Ille</a:t>
            </a:r>
            <a:endParaRPr lang="de-DE" dirty="0"/>
          </a:p>
        </p:txBody>
      </p:sp>
      <p:sp>
        <p:nvSpPr>
          <p:cNvPr id="14" name="Foliennummernplatzhalter 13">
            <a:extLst>
              <a:ext uri="{FF2B5EF4-FFF2-40B4-BE49-F238E27FC236}">
                <a16:creationId xmlns:a16="http://schemas.microsoft.com/office/drawing/2014/main" id="{EFA9E5B1-2AA8-49B4-B017-A3A51EDF6F6F}"/>
              </a:ext>
            </a:extLst>
          </p:cNvPr>
          <p:cNvSpPr>
            <a:spLocks noGrp="1"/>
          </p:cNvSpPr>
          <p:nvPr>
            <p:ph type="sldNum" sz="quarter" idx="12"/>
          </p:nvPr>
        </p:nvSpPr>
        <p:spPr/>
        <p:txBody>
          <a:bodyPr/>
          <a:lstStyle/>
          <a:p>
            <a:fld id="{BAFF30EA-0E8F-4029-98E4-BCB635AEA523}" type="slidenum">
              <a:rPr lang="de-DE" smtClean="0"/>
              <a:pPr/>
              <a:t>72</a:t>
            </a:fld>
            <a:endParaRPr lang="de-DE" dirty="0"/>
          </a:p>
        </p:txBody>
      </p:sp>
    </p:spTree>
    <p:extLst>
      <p:ext uri="{BB962C8B-B14F-4D97-AF65-F5344CB8AC3E}">
        <p14:creationId xmlns:p14="http://schemas.microsoft.com/office/powerpoint/2010/main" val="57540592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B40F347-A327-422E-8810-E93D95912100}"/>
              </a:ext>
            </a:extLst>
          </p:cNvPr>
          <p:cNvSpPr>
            <a:spLocks noGrp="1"/>
          </p:cNvSpPr>
          <p:nvPr>
            <p:ph type="title"/>
          </p:nvPr>
        </p:nvSpPr>
        <p:spPr/>
        <p:txBody>
          <a:bodyPr/>
          <a:lstStyle/>
          <a:p>
            <a:r>
              <a:rPr lang="de-DE" dirty="0"/>
              <a:t>Bildeinstellungen</a:t>
            </a:r>
          </a:p>
        </p:txBody>
      </p:sp>
      <p:sp>
        <p:nvSpPr>
          <p:cNvPr id="4" name="Rechteck 3">
            <a:extLst>
              <a:ext uri="{FF2B5EF4-FFF2-40B4-BE49-F238E27FC236}">
                <a16:creationId xmlns:a16="http://schemas.microsoft.com/office/drawing/2014/main" id="{D6E001DA-CF5D-4727-9761-7176100CC50B}"/>
              </a:ext>
            </a:extLst>
          </p:cNvPr>
          <p:cNvSpPr/>
          <p:nvPr/>
        </p:nvSpPr>
        <p:spPr>
          <a:xfrm>
            <a:off x="5797731" y="6311900"/>
            <a:ext cx="6096000" cy="646331"/>
          </a:xfrm>
          <a:prstGeom prst="rect">
            <a:avLst/>
          </a:prstGeom>
        </p:spPr>
        <p:txBody>
          <a:bodyPr>
            <a:spAutoFit/>
          </a:bodyPr>
          <a:lstStyle/>
          <a:p>
            <a:r>
              <a:rPr lang="de-DE" dirty="0">
                <a:hlinkClick r:id="rId2"/>
              </a:rPr>
              <a:t>https://www.newsaktuell.de/blog/warum-bilder-uns-gerade-jetzt-naehe-bringen/</a:t>
            </a:r>
            <a:endParaRPr lang="de-DE" dirty="0"/>
          </a:p>
        </p:txBody>
      </p:sp>
      <p:sp>
        <p:nvSpPr>
          <p:cNvPr id="5" name="Rechteck 4">
            <a:extLst>
              <a:ext uri="{FF2B5EF4-FFF2-40B4-BE49-F238E27FC236}">
                <a16:creationId xmlns:a16="http://schemas.microsoft.com/office/drawing/2014/main" id="{D380799D-E565-4E7B-AA42-450DC1FD5D86}"/>
              </a:ext>
            </a:extLst>
          </p:cNvPr>
          <p:cNvSpPr/>
          <p:nvPr/>
        </p:nvSpPr>
        <p:spPr>
          <a:xfrm>
            <a:off x="5627914" y="5561652"/>
            <a:ext cx="6096000" cy="646331"/>
          </a:xfrm>
          <a:prstGeom prst="rect">
            <a:avLst/>
          </a:prstGeom>
        </p:spPr>
        <p:txBody>
          <a:bodyPr>
            <a:spAutoFit/>
          </a:bodyPr>
          <a:lstStyle/>
          <a:p>
            <a:r>
              <a:rPr lang="de-DE" dirty="0">
                <a:hlinkClick r:id="rId3"/>
              </a:rPr>
              <a:t>https://klickwinkel.de/downloads/tutorials/schueler/infografik-einstellungsgroessen-und-five-shots-regel.pdf</a:t>
            </a:r>
            <a:endParaRPr lang="de-DE" dirty="0"/>
          </a:p>
        </p:txBody>
      </p:sp>
      <p:sp>
        <p:nvSpPr>
          <p:cNvPr id="8" name="Fußzeilenplatzhalter 7">
            <a:extLst>
              <a:ext uri="{FF2B5EF4-FFF2-40B4-BE49-F238E27FC236}">
                <a16:creationId xmlns:a16="http://schemas.microsoft.com/office/drawing/2014/main" id="{1B59DDAF-0242-4940-BCD3-5BA890D3E009}"/>
              </a:ext>
            </a:extLst>
          </p:cNvPr>
          <p:cNvSpPr>
            <a:spLocks noGrp="1"/>
          </p:cNvSpPr>
          <p:nvPr>
            <p:ph type="ftr" sz="quarter" idx="11"/>
          </p:nvPr>
        </p:nvSpPr>
        <p:spPr/>
        <p:txBody>
          <a:bodyPr/>
          <a:lstStyle/>
          <a:p>
            <a:pPr algn="l"/>
            <a:r>
              <a:rPr lang="de-DE"/>
              <a:t>Digital Enthusiast Harald Ille</a:t>
            </a:r>
            <a:endParaRPr lang="de-DE" dirty="0"/>
          </a:p>
        </p:txBody>
      </p:sp>
      <p:sp>
        <p:nvSpPr>
          <p:cNvPr id="9" name="Foliennummernplatzhalter 8">
            <a:extLst>
              <a:ext uri="{FF2B5EF4-FFF2-40B4-BE49-F238E27FC236}">
                <a16:creationId xmlns:a16="http://schemas.microsoft.com/office/drawing/2014/main" id="{4B758BCF-5355-45AB-9ED2-6E7BC8A45B0A}"/>
              </a:ext>
            </a:extLst>
          </p:cNvPr>
          <p:cNvSpPr>
            <a:spLocks noGrp="1"/>
          </p:cNvSpPr>
          <p:nvPr>
            <p:ph type="sldNum" sz="quarter" idx="12"/>
          </p:nvPr>
        </p:nvSpPr>
        <p:spPr/>
        <p:txBody>
          <a:bodyPr/>
          <a:lstStyle/>
          <a:p>
            <a:fld id="{BAFF30EA-0E8F-4029-98E4-BCB635AEA523}" type="slidenum">
              <a:rPr lang="de-DE" smtClean="0"/>
              <a:pPr/>
              <a:t>73</a:t>
            </a:fld>
            <a:endParaRPr lang="de-DE" dirty="0"/>
          </a:p>
        </p:txBody>
      </p:sp>
      <p:pic>
        <p:nvPicPr>
          <p:cNvPr id="6" name="Grafik 5">
            <a:extLst>
              <a:ext uri="{FF2B5EF4-FFF2-40B4-BE49-F238E27FC236}">
                <a16:creationId xmlns:a16="http://schemas.microsoft.com/office/drawing/2014/main" id="{19F5485E-DD05-49BF-9BB0-91BCA281CA3B}"/>
              </a:ext>
            </a:extLst>
          </p:cNvPr>
          <p:cNvPicPr>
            <a:picLocks noChangeAspect="1"/>
          </p:cNvPicPr>
          <p:nvPr/>
        </p:nvPicPr>
        <p:blipFill rotWithShape="1">
          <a:blip r:embed="rId4"/>
          <a:srcRect b="34860"/>
          <a:stretch/>
        </p:blipFill>
        <p:spPr>
          <a:xfrm>
            <a:off x="912865" y="1738904"/>
            <a:ext cx="3201935" cy="3774531"/>
          </a:xfrm>
          <a:prstGeom prst="rect">
            <a:avLst/>
          </a:prstGeom>
        </p:spPr>
      </p:pic>
      <p:pic>
        <p:nvPicPr>
          <p:cNvPr id="10" name="Grafik 9">
            <a:extLst>
              <a:ext uri="{FF2B5EF4-FFF2-40B4-BE49-F238E27FC236}">
                <a16:creationId xmlns:a16="http://schemas.microsoft.com/office/drawing/2014/main" id="{4AD828DD-E085-4A35-8EE0-E34372866B93}"/>
              </a:ext>
            </a:extLst>
          </p:cNvPr>
          <p:cNvPicPr>
            <a:picLocks noChangeAspect="1"/>
          </p:cNvPicPr>
          <p:nvPr/>
        </p:nvPicPr>
        <p:blipFill>
          <a:blip r:embed="rId5"/>
          <a:stretch>
            <a:fillRect/>
          </a:stretch>
        </p:blipFill>
        <p:spPr>
          <a:xfrm>
            <a:off x="4267018" y="1703400"/>
            <a:ext cx="3279471" cy="3816556"/>
          </a:xfrm>
          <a:prstGeom prst="rect">
            <a:avLst/>
          </a:prstGeom>
        </p:spPr>
      </p:pic>
      <p:pic>
        <p:nvPicPr>
          <p:cNvPr id="12" name="Grafik 11">
            <a:extLst>
              <a:ext uri="{FF2B5EF4-FFF2-40B4-BE49-F238E27FC236}">
                <a16:creationId xmlns:a16="http://schemas.microsoft.com/office/drawing/2014/main" id="{ADD24FC3-71FC-4BAB-B8D9-A3FB3F56DBA4}"/>
              </a:ext>
            </a:extLst>
          </p:cNvPr>
          <p:cNvPicPr>
            <a:picLocks noChangeAspect="1"/>
          </p:cNvPicPr>
          <p:nvPr/>
        </p:nvPicPr>
        <p:blipFill>
          <a:blip r:embed="rId6"/>
          <a:stretch>
            <a:fillRect/>
          </a:stretch>
        </p:blipFill>
        <p:spPr>
          <a:xfrm>
            <a:off x="7698708" y="1712151"/>
            <a:ext cx="3231062" cy="3788972"/>
          </a:xfrm>
          <a:prstGeom prst="rect">
            <a:avLst/>
          </a:prstGeom>
        </p:spPr>
      </p:pic>
    </p:spTree>
    <p:extLst>
      <p:ext uri="{BB962C8B-B14F-4D97-AF65-F5344CB8AC3E}">
        <p14:creationId xmlns:p14="http://schemas.microsoft.com/office/powerpoint/2010/main" val="359635599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fik 14">
            <a:extLst>
              <a:ext uri="{FF2B5EF4-FFF2-40B4-BE49-F238E27FC236}">
                <a16:creationId xmlns:a16="http://schemas.microsoft.com/office/drawing/2014/main" id="{BE8C47B4-702F-481B-971E-EFDDBC56E643}"/>
              </a:ext>
            </a:extLst>
          </p:cNvPr>
          <p:cNvPicPr>
            <a:picLocks noChangeAspect="1"/>
          </p:cNvPicPr>
          <p:nvPr/>
        </p:nvPicPr>
        <p:blipFill>
          <a:blip r:embed="rId2"/>
          <a:stretch>
            <a:fillRect/>
          </a:stretch>
        </p:blipFill>
        <p:spPr>
          <a:xfrm>
            <a:off x="7635633" y="1681973"/>
            <a:ext cx="2880177" cy="1602504"/>
          </a:xfrm>
          <a:prstGeom prst="rect">
            <a:avLst/>
          </a:prstGeom>
        </p:spPr>
      </p:pic>
      <p:pic>
        <p:nvPicPr>
          <p:cNvPr id="4" name="Grafik 3">
            <a:extLst>
              <a:ext uri="{FF2B5EF4-FFF2-40B4-BE49-F238E27FC236}">
                <a16:creationId xmlns:a16="http://schemas.microsoft.com/office/drawing/2014/main" id="{32EF9500-6BEB-4D8B-82BF-3A10540A1B1C}"/>
              </a:ext>
            </a:extLst>
          </p:cNvPr>
          <p:cNvPicPr>
            <a:picLocks noChangeAspect="1"/>
          </p:cNvPicPr>
          <p:nvPr/>
        </p:nvPicPr>
        <p:blipFill>
          <a:blip r:embed="rId3"/>
          <a:stretch>
            <a:fillRect/>
          </a:stretch>
        </p:blipFill>
        <p:spPr>
          <a:xfrm>
            <a:off x="757645" y="1602146"/>
            <a:ext cx="2853619" cy="1741312"/>
          </a:xfrm>
          <a:prstGeom prst="rect">
            <a:avLst/>
          </a:prstGeom>
        </p:spPr>
      </p:pic>
      <p:sp>
        <p:nvSpPr>
          <p:cNvPr id="2" name="Titel 1">
            <a:extLst>
              <a:ext uri="{FF2B5EF4-FFF2-40B4-BE49-F238E27FC236}">
                <a16:creationId xmlns:a16="http://schemas.microsoft.com/office/drawing/2014/main" id="{D9560255-AAA5-4969-8833-1E468BA94D45}"/>
              </a:ext>
            </a:extLst>
          </p:cNvPr>
          <p:cNvSpPr>
            <a:spLocks noGrp="1"/>
          </p:cNvSpPr>
          <p:nvPr>
            <p:ph type="title"/>
          </p:nvPr>
        </p:nvSpPr>
        <p:spPr/>
        <p:txBody>
          <a:bodyPr/>
          <a:lstStyle/>
          <a:p>
            <a:r>
              <a:rPr lang="de-DE" dirty="0"/>
              <a:t>5-Shot-Regel</a:t>
            </a:r>
          </a:p>
        </p:txBody>
      </p:sp>
      <p:sp>
        <p:nvSpPr>
          <p:cNvPr id="5" name="Textfeld 4">
            <a:extLst>
              <a:ext uri="{FF2B5EF4-FFF2-40B4-BE49-F238E27FC236}">
                <a16:creationId xmlns:a16="http://schemas.microsoft.com/office/drawing/2014/main" id="{E0EBDEC9-96EF-4C80-9992-C4E77C9F59F2}"/>
              </a:ext>
            </a:extLst>
          </p:cNvPr>
          <p:cNvSpPr txBox="1"/>
          <p:nvPr/>
        </p:nvSpPr>
        <p:spPr>
          <a:xfrm>
            <a:off x="757645" y="3284477"/>
            <a:ext cx="2906486" cy="646331"/>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de-DE" dirty="0"/>
              <a:t>Wo passiert etwas? Totale/Halbtotale?</a:t>
            </a:r>
          </a:p>
        </p:txBody>
      </p:sp>
      <p:sp>
        <p:nvSpPr>
          <p:cNvPr id="9" name="Textfeld 8">
            <a:extLst>
              <a:ext uri="{FF2B5EF4-FFF2-40B4-BE49-F238E27FC236}">
                <a16:creationId xmlns:a16="http://schemas.microsoft.com/office/drawing/2014/main" id="{B6EA7CAA-6486-4147-BC50-BC1D9FC019EF}"/>
              </a:ext>
            </a:extLst>
          </p:cNvPr>
          <p:cNvSpPr txBox="1"/>
          <p:nvPr/>
        </p:nvSpPr>
        <p:spPr>
          <a:xfrm>
            <a:off x="7668224" y="3217147"/>
            <a:ext cx="2906486" cy="646331"/>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de-DE" dirty="0"/>
              <a:t>Was wird gemacht? </a:t>
            </a:r>
            <a:br>
              <a:rPr lang="de-DE" dirty="0"/>
            </a:br>
            <a:r>
              <a:rPr lang="de-DE" dirty="0"/>
              <a:t>Close-Up der Aktion</a:t>
            </a:r>
          </a:p>
        </p:txBody>
      </p:sp>
      <p:sp>
        <p:nvSpPr>
          <p:cNvPr id="11" name="Textfeld 10">
            <a:extLst>
              <a:ext uri="{FF2B5EF4-FFF2-40B4-BE49-F238E27FC236}">
                <a16:creationId xmlns:a16="http://schemas.microsoft.com/office/drawing/2014/main" id="{D47C6C6F-73CF-47F4-8628-4045EB63BD46}"/>
              </a:ext>
            </a:extLst>
          </p:cNvPr>
          <p:cNvSpPr txBox="1"/>
          <p:nvPr/>
        </p:nvSpPr>
        <p:spPr>
          <a:xfrm>
            <a:off x="2727844" y="5688745"/>
            <a:ext cx="2906486" cy="646331"/>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de-DE" dirty="0"/>
              <a:t>Wie passiert es? </a:t>
            </a:r>
            <a:br>
              <a:rPr lang="de-DE" dirty="0"/>
            </a:br>
            <a:r>
              <a:rPr lang="de-DE" dirty="0"/>
              <a:t>Person und Aktion</a:t>
            </a:r>
          </a:p>
        </p:txBody>
      </p:sp>
      <p:sp>
        <p:nvSpPr>
          <p:cNvPr id="13" name="Textfeld 12">
            <a:extLst>
              <a:ext uri="{FF2B5EF4-FFF2-40B4-BE49-F238E27FC236}">
                <a16:creationId xmlns:a16="http://schemas.microsoft.com/office/drawing/2014/main" id="{F64A73DC-3E5E-4439-98CC-197933D77A1A}"/>
              </a:ext>
            </a:extLst>
          </p:cNvPr>
          <p:cNvSpPr txBox="1"/>
          <p:nvPr/>
        </p:nvSpPr>
        <p:spPr>
          <a:xfrm>
            <a:off x="6539416" y="5747914"/>
            <a:ext cx="2906486" cy="646331"/>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de-DE" dirty="0"/>
              <a:t>Wow-Shot </a:t>
            </a:r>
          </a:p>
          <a:p>
            <a:pPr algn="ctr"/>
            <a:r>
              <a:rPr lang="de-DE" dirty="0"/>
              <a:t>Ungewöhnliche Perspektive. </a:t>
            </a:r>
          </a:p>
        </p:txBody>
      </p:sp>
      <p:sp>
        <p:nvSpPr>
          <p:cNvPr id="8" name="Fußzeilenplatzhalter 7">
            <a:extLst>
              <a:ext uri="{FF2B5EF4-FFF2-40B4-BE49-F238E27FC236}">
                <a16:creationId xmlns:a16="http://schemas.microsoft.com/office/drawing/2014/main" id="{D8BB4312-5967-4D74-8EEF-A50D412EFD18}"/>
              </a:ext>
            </a:extLst>
          </p:cNvPr>
          <p:cNvSpPr>
            <a:spLocks noGrp="1"/>
          </p:cNvSpPr>
          <p:nvPr>
            <p:ph type="ftr" sz="quarter" idx="11"/>
          </p:nvPr>
        </p:nvSpPr>
        <p:spPr/>
        <p:txBody>
          <a:bodyPr/>
          <a:lstStyle/>
          <a:p>
            <a:pPr algn="l"/>
            <a:r>
              <a:rPr lang="de-DE"/>
              <a:t>Digital Enthusiast Harald Ille</a:t>
            </a:r>
            <a:endParaRPr lang="de-DE" dirty="0"/>
          </a:p>
        </p:txBody>
      </p:sp>
      <p:sp>
        <p:nvSpPr>
          <p:cNvPr id="10" name="Foliennummernplatzhalter 9">
            <a:extLst>
              <a:ext uri="{FF2B5EF4-FFF2-40B4-BE49-F238E27FC236}">
                <a16:creationId xmlns:a16="http://schemas.microsoft.com/office/drawing/2014/main" id="{12502D9C-64F9-4D3B-9659-126954D4C067}"/>
              </a:ext>
            </a:extLst>
          </p:cNvPr>
          <p:cNvSpPr>
            <a:spLocks noGrp="1"/>
          </p:cNvSpPr>
          <p:nvPr>
            <p:ph type="sldNum" sz="quarter" idx="12"/>
          </p:nvPr>
        </p:nvSpPr>
        <p:spPr/>
        <p:txBody>
          <a:bodyPr/>
          <a:lstStyle/>
          <a:p>
            <a:fld id="{BAFF30EA-0E8F-4029-98E4-BCB635AEA523}" type="slidenum">
              <a:rPr lang="de-DE" smtClean="0"/>
              <a:pPr/>
              <a:t>74</a:t>
            </a:fld>
            <a:endParaRPr lang="de-DE" dirty="0"/>
          </a:p>
        </p:txBody>
      </p:sp>
      <p:pic>
        <p:nvPicPr>
          <p:cNvPr id="12" name="Grafik 11">
            <a:extLst>
              <a:ext uri="{FF2B5EF4-FFF2-40B4-BE49-F238E27FC236}">
                <a16:creationId xmlns:a16="http://schemas.microsoft.com/office/drawing/2014/main" id="{B4006707-C4EC-432F-8A04-90D1E11B492A}"/>
              </a:ext>
            </a:extLst>
          </p:cNvPr>
          <p:cNvPicPr>
            <a:picLocks noChangeAspect="1"/>
          </p:cNvPicPr>
          <p:nvPr/>
        </p:nvPicPr>
        <p:blipFill>
          <a:blip r:embed="rId4"/>
          <a:stretch>
            <a:fillRect/>
          </a:stretch>
        </p:blipFill>
        <p:spPr>
          <a:xfrm>
            <a:off x="4269982" y="1670783"/>
            <a:ext cx="2939077" cy="1672675"/>
          </a:xfrm>
          <a:prstGeom prst="rect">
            <a:avLst/>
          </a:prstGeom>
        </p:spPr>
      </p:pic>
      <p:sp>
        <p:nvSpPr>
          <p:cNvPr id="7" name="Textfeld 6">
            <a:extLst>
              <a:ext uri="{FF2B5EF4-FFF2-40B4-BE49-F238E27FC236}">
                <a16:creationId xmlns:a16="http://schemas.microsoft.com/office/drawing/2014/main" id="{D942F2EF-4B8E-457A-9952-B374ADD633AF}"/>
              </a:ext>
            </a:extLst>
          </p:cNvPr>
          <p:cNvSpPr txBox="1"/>
          <p:nvPr/>
        </p:nvSpPr>
        <p:spPr>
          <a:xfrm>
            <a:off x="4269982" y="3284476"/>
            <a:ext cx="2906486" cy="646331"/>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de-DE" dirty="0"/>
              <a:t>Wer macht es? </a:t>
            </a:r>
          </a:p>
          <a:p>
            <a:pPr algn="ctr"/>
            <a:r>
              <a:rPr lang="de-DE" dirty="0"/>
              <a:t>Close-Up der Person</a:t>
            </a:r>
          </a:p>
        </p:txBody>
      </p:sp>
      <p:pic>
        <p:nvPicPr>
          <p:cNvPr id="17" name="Grafik 16">
            <a:extLst>
              <a:ext uri="{FF2B5EF4-FFF2-40B4-BE49-F238E27FC236}">
                <a16:creationId xmlns:a16="http://schemas.microsoft.com/office/drawing/2014/main" id="{3F9107B2-68E1-46B3-A957-60E39CCD9A1A}"/>
              </a:ext>
            </a:extLst>
          </p:cNvPr>
          <p:cNvPicPr>
            <a:picLocks noChangeAspect="1"/>
          </p:cNvPicPr>
          <p:nvPr/>
        </p:nvPicPr>
        <p:blipFill>
          <a:blip r:embed="rId5"/>
          <a:stretch>
            <a:fillRect/>
          </a:stretch>
        </p:blipFill>
        <p:spPr>
          <a:xfrm>
            <a:off x="2727844" y="4075239"/>
            <a:ext cx="2942602" cy="1672675"/>
          </a:xfrm>
          <a:prstGeom prst="rect">
            <a:avLst/>
          </a:prstGeom>
        </p:spPr>
      </p:pic>
      <p:pic>
        <p:nvPicPr>
          <p:cNvPr id="19" name="Grafik 18">
            <a:extLst>
              <a:ext uri="{FF2B5EF4-FFF2-40B4-BE49-F238E27FC236}">
                <a16:creationId xmlns:a16="http://schemas.microsoft.com/office/drawing/2014/main" id="{ED3B0D36-0E9F-4A93-B6C9-DEC1EF9771A0}"/>
              </a:ext>
            </a:extLst>
          </p:cNvPr>
          <p:cNvPicPr>
            <a:picLocks noChangeAspect="1"/>
          </p:cNvPicPr>
          <p:nvPr/>
        </p:nvPicPr>
        <p:blipFill>
          <a:blip r:embed="rId6"/>
          <a:stretch>
            <a:fillRect/>
          </a:stretch>
        </p:blipFill>
        <p:spPr>
          <a:xfrm>
            <a:off x="6609507" y="4169480"/>
            <a:ext cx="2836395" cy="1604103"/>
          </a:xfrm>
          <a:prstGeom prst="rect">
            <a:avLst/>
          </a:prstGeom>
        </p:spPr>
      </p:pic>
    </p:spTree>
    <p:extLst>
      <p:ext uri="{BB962C8B-B14F-4D97-AF65-F5344CB8AC3E}">
        <p14:creationId xmlns:p14="http://schemas.microsoft.com/office/powerpoint/2010/main" val="49062389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9EA9D0E-43F7-4A3F-8923-D27BFA456B74}"/>
              </a:ext>
            </a:extLst>
          </p:cNvPr>
          <p:cNvSpPr>
            <a:spLocks noGrp="1"/>
          </p:cNvSpPr>
          <p:nvPr>
            <p:ph type="title"/>
          </p:nvPr>
        </p:nvSpPr>
        <p:spPr/>
        <p:txBody>
          <a:bodyPr/>
          <a:lstStyle/>
          <a:p>
            <a:r>
              <a:rPr lang="de-DE" dirty="0"/>
              <a:t>Infografiken</a:t>
            </a:r>
          </a:p>
        </p:txBody>
      </p:sp>
      <p:sp>
        <p:nvSpPr>
          <p:cNvPr id="3" name="Inhaltsplatzhalter 2">
            <a:extLst>
              <a:ext uri="{FF2B5EF4-FFF2-40B4-BE49-F238E27FC236}">
                <a16:creationId xmlns:a16="http://schemas.microsoft.com/office/drawing/2014/main" id="{83438CA7-9B6E-44FA-8E43-6D81646616D7}"/>
              </a:ext>
            </a:extLst>
          </p:cNvPr>
          <p:cNvSpPr>
            <a:spLocks noGrp="1"/>
          </p:cNvSpPr>
          <p:nvPr>
            <p:ph idx="1"/>
          </p:nvPr>
        </p:nvSpPr>
        <p:spPr/>
        <p:txBody>
          <a:bodyPr>
            <a:normAutofit lnSpcReduction="10000"/>
          </a:bodyPr>
          <a:lstStyle/>
          <a:p>
            <a:r>
              <a:rPr lang="de-DE" dirty="0"/>
              <a:t>Eine Infografik hat eine 30-fach höhere Chance, wahrgenommen zu werden, als reiner Text. </a:t>
            </a:r>
          </a:p>
          <a:p>
            <a:r>
              <a:rPr lang="de-DE" dirty="0"/>
              <a:t>Menschen erinnern sich an 80 % der Dinge, die sie gesehen oder getan haben, und nur an 20 % dessen, was sie gelesen haben.</a:t>
            </a:r>
          </a:p>
          <a:p>
            <a:r>
              <a:rPr lang="de-DE" dirty="0"/>
              <a:t>Infografiken könnt Ihr erstellen mit </a:t>
            </a:r>
            <a:r>
              <a:rPr lang="de-DE" dirty="0" err="1"/>
              <a:t>Canva</a:t>
            </a:r>
            <a:r>
              <a:rPr lang="de-DE" dirty="0"/>
              <a:t>, Adobe Spark, </a:t>
            </a:r>
            <a:r>
              <a:rPr lang="de-DE" dirty="0" err="1"/>
              <a:t>Venngage</a:t>
            </a:r>
            <a:r>
              <a:rPr lang="de-DE" dirty="0"/>
              <a:t>, easel.ly, </a:t>
            </a:r>
            <a:r>
              <a:rPr lang="de-DE" dirty="0" err="1"/>
              <a:t>Infogram</a:t>
            </a:r>
            <a:r>
              <a:rPr lang="de-DE" dirty="0"/>
              <a:t>,…</a:t>
            </a:r>
          </a:p>
          <a:p>
            <a:r>
              <a:rPr lang="de-DE" dirty="0"/>
              <a:t>Infografiken sind super für SEO: Sie werden bei Pinterest gepinnt und auf Instagram geteilt, werden in der Google Bildersuche schnell gefunden und kommunizieren Eure Botschaft „nebenbei“. </a:t>
            </a:r>
          </a:p>
        </p:txBody>
      </p:sp>
      <p:sp>
        <p:nvSpPr>
          <p:cNvPr id="7" name="Fußzeilenplatzhalter 6">
            <a:extLst>
              <a:ext uri="{FF2B5EF4-FFF2-40B4-BE49-F238E27FC236}">
                <a16:creationId xmlns:a16="http://schemas.microsoft.com/office/drawing/2014/main" id="{B2BA234D-35F9-4262-9204-A82EDAF2672F}"/>
              </a:ext>
            </a:extLst>
          </p:cNvPr>
          <p:cNvSpPr>
            <a:spLocks noGrp="1"/>
          </p:cNvSpPr>
          <p:nvPr>
            <p:ph type="ftr" sz="quarter" idx="11"/>
          </p:nvPr>
        </p:nvSpPr>
        <p:spPr/>
        <p:txBody>
          <a:bodyPr/>
          <a:lstStyle/>
          <a:p>
            <a:pPr algn="l"/>
            <a:r>
              <a:rPr lang="de-DE"/>
              <a:t>Digital Enthusiast Harald Ille</a:t>
            </a:r>
            <a:endParaRPr lang="de-DE" dirty="0"/>
          </a:p>
        </p:txBody>
      </p:sp>
      <p:sp>
        <p:nvSpPr>
          <p:cNvPr id="8" name="Foliennummernplatzhalter 7">
            <a:extLst>
              <a:ext uri="{FF2B5EF4-FFF2-40B4-BE49-F238E27FC236}">
                <a16:creationId xmlns:a16="http://schemas.microsoft.com/office/drawing/2014/main" id="{F2A238A8-0611-4A4C-93ED-93A302D53203}"/>
              </a:ext>
            </a:extLst>
          </p:cNvPr>
          <p:cNvSpPr>
            <a:spLocks noGrp="1"/>
          </p:cNvSpPr>
          <p:nvPr>
            <p:ph type="sldNum" sz="quarter" idx="12"/>
          </p:nvPr>
        </p:nvSpPr>
        <p:spPr/>
        <p:txBody>
          <a:bodyPr/>
          <a:lstStyle/>
          <a:p>
            <a:fld id="{BAFF30EA-0E8F-4029-98E4-BCB635AEA523}" type="slidenum">
              <a:rPr lang="de-DE" smtClean="0"/>
              <a:pPr/>
              <a:t>75</a:t>
            </a:fld>
            <a:endParaRPr lang="de-DE" dirty="0"/>
          </a:p>
        </p:txBody>
      </p:sp>
    </p:spTree>
    <p:extLst>
      <p:ext uri="{BB962C8B-B14F-4D97-AF65-F5344CB8AC3E}">
        <p14:creationId xmlns:p14="http://schemas.microsoft.com/office/powerpoint/2010/main" val="377068702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5AF3881-7C65-4FD6-A1A0-F7FE9F11EF08}"/>
              </a:ext>
            </a:extLst>
          </p:cNvPr>
          <p:cNvSpPr>
            <a:spLocks noGrp="1"/>
          </p:cNvSpPr>
          <p:nvPr>
            <p:ph type="title"/>
          </p:nvPr>
        </p:nvSpPr>
        <p:spPr/>
        <p:txBody>
          <a:bodyPr/>
          <a:lstStyle/>
          <a:p>
            <a:r>
              <a:rPr lang="de-DE" dirty="0"/>
              <a:t>Infografiken des Jahres 2021</a:t>
            </a:r>
          </a:p>
        </p:txBody>
      </p:sp>
      <p:sp>
        <p:nvSpPr>
          <p:cNvPr id="8" name="Fußzeilenplatzhalter 7">
            <a:extLst>
              <a:ext uri="{FF2B5EF4-FFF2-40B4-BE49-F238E27FC236}">
                <a16:creationId xmlns:a16="http://schemas.microsoft.com/office/drawing/2014/main" id="{6A612AD4-7F7C-4786-A3A4-24202C28DD56}"/>
              </a:ext>
            </a:extLst>
          </p:cNvPr>
          <p:cNvSpPr>
            <a:spLocks noGrp="1"/>
          </p:cNvSpPr>
          <p:nvPr>
            <p:ph type="ftr" sz="quarter" idx="11"/>
          </p:nvPr>
        </p:nvSpPr>
        <p:spPr/>
        <p:txBody>
          <a:bodyPr/>
          <a:lstStyle/>
          <a:p>
            <a:pPr algn="l"/>
            <a:r>
              <a:rPr lang="de-DE"/>
              <a:t>Digital Enthusiast Harald Ille</a:t>
            </a:r>
            <a:endParaRPr lang="de-DE" dirty="0"/>
          </a:p>
        </p:txBody>
      </p:sp>
      <p:sp>
        <p:nvSpPr>
          <p:cNvPr id="9" name="Foliennummernplatzhalter 8">
            <a:extLst>
              <a:ext uri="{FF2B5EF4-FFF2-40B4-BE49-F238E27FC236}">
                <a16:creationId xmlns:a16="http://schemas.microsoft.com/office/drawing/2014/main" id="{B16D583E-C98E-4AB9-830B-8B468BD4F605}"/>
              </a:ext>
            </a:extLst>
          </p:cNvPr>
          <p:cNvSpPr>
            <a:spLocks noGrp="1"/>
          </p:cNvSpPr>
          <p:nvPr>
            <p:ph type="sldNum" sz="quarter" idx="12"/>
          </p:nvPr>
        </p:nvSpPr>
        <p:spPr/>
        <p:txBody>
          <a:bodyPr/>
          <a:lstStyle/>
          <a:p>
            <a:fld id="{BAFF30EA-0E8F-4029-98E4-BCB635AEA523}" type="slidenum">
              <a:rPr lang="de-DE" smtClean="0"/>
              <a:pPr/>
              <a:t>76</a:t>
            </a:fld>
            <a:endParaRPr lang="de-DE" dirty="0"/>
          </a:p>
        </p:txBody>
      </p:sp>
      <p:pic>
        <p:nvPicPr>
          <p:cNvPr id="4" name="Grafik 3">
            <a:hlinkClick r:id="rId2"/>
            <a:extLst>
              <a:ext uri="{FF2B5EF4-FFF2-40B4-BE49-F238E27FC236}">
                <a16:creationId xmlns:a16="http://schemas.microsoft.com/office/drawing/2014/main" id="{3FED00B8-3DED-5B95-F25C-10FE87B1D56B}"/>
              </a:ext>
            </a:extLst>
          </p:cNvPr>
          <p:cNvPicPr>
            <a:picLocks noChangeAspect="1"/>
          </p:cNvPicPr>
          <p:nvPr/>
        </p:nvPicPr>
        <p:blipFill>
          <a:blip r:embed="rId3"/>
          <a:stretch>
            <a:fillRect/>
          </a:stretch>
        </p:blipFill>
        <p:spPr>
          <a:xfrm>
            <a:off x="351967" y="2054712"/>
            <a:ext cx="5709949" cy="3382722"/>
          </a:xfrm>
          <a:prstGeom prst="rect">
            <a:avLst/>
          </a:prstGeom>
        </p:spPr>
      </p:pic>
      <p:sp>
        <p:nvSpPr>
          <p:cNvPr id="10" name="Textfeld 9">
            <a:extLst>
              <a:ext uri="{FF2B5EF4-FFF2-40B4-BE49-F238E27FC236}">
                <a16:creationId xmlns:a16="http://schemas.microsoft.com/office/drawing/2014/main" id="{AB37D139-855A-B0A8-149E-4FE561166776}"/>
              </a:ext>
            </a:extLst>
          </p:cNvPr>
          <p:cNvSpPr txBox="1"/>
          <p:nvPr/>
        </p:nvSpPr>
        <p:spPr>
          <a:xfrm rot="16200000">
            <a:off x="-930265" y="4207810"/>
            <a:ext cx="2343232" cy="246221"/>
          </a:xfrm>
          <a:prstGeom prst="rect">
            <a:avLst/>
          </a:prstGeom>
          <a:noFill/>
        </p:spPr>
        <p:txBody>
          <a:bodyPr wrap="square">
            <a:spAutoFit/>
          </a:bodyPr>
          <a:lstStyle/>
          <a:p>
            <a:r>
              <a:rPr lang="de-DE" sz="1000" dirty="0"/>
              <a:t>https://www.zeit.de/index</a:t>
            </a:r>
          </a:p>
        </p:txBody>
      </p:sp>
      <p:pic>
        <p:nvPicPr>
          <p:cNvPr id="12" name="Grafik 11" descr="Ein Bild, das Text enthält.&#10;&#10;Automatisch generierte Beschreibung">
            <a:hlinkClick r:id="rId4"/>
            <a:extLst>
              <a:ext uri="{FF2B5EF4-FFF2-40B4-BE49-F238E27FC236}">
                <a16:creationId xmlns:a16="http://schemas.microsoft.com/office/drawing/2014/main" id="{64720728-C29A-6D25-0DF2-176029C96EF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32322" y="1690688"/>
            <a:ext cx="5633509" cy="3985708"/>
          </a:xfrm>
          <a:prstGeom prst="rect">
            <a:avLst/>
          </a:prstGeom>
        </p:spPr>
      </p:pic>
      <p:sp>
        <p:nvSpPr>
          <p:cNvPr id="14" name="Textfeld 13">
            <a:extLst>
              <a:ext uri="{FF2B5EF4-FFF2-40B4-BE49-F238E27FC236}">
                <a16:creationId xmlns:a16="http://schemas.microsoft.com/office/drawing/2014/main" id="{2F678918-7582-C932-201D-415FDC61F61E}"/>
              </a:ext>
            </a:extLst>
          </p:cNvPr>
          <p:cNvSpPr txBox="1"/>
          <p:nvPr/>
        </p:nvSpPr>
        <p:spPr>
          <a:xfrm rot="5400000">
            <a:off x="9942145" y="3691976"/>
            <a:ext cx="4052639" cy="246221"/>
          </a:xfrm>
          <a:prstGeom prst="rect">
            <a:avLst/>
          </a:prstGeom>
          <a:noFill/>
        </p:spPr>
        <p:txBody>
          <a:bodyPr wrap="square">
            <a:spAutoFit/>
          </a:bodyPr>
          <a:lstStyle/>
          <a:p>
            <a:r>
              <a:rPr lang="de-DE" sz="1000" dirty="0"/>
              <a:t>https://deutscher-kinderverein.de/dialogbild-kindesmisshandlung/</a:t>
            </a:r>
          </a:p>
        </p:txBody>
      </p:sp>
    </p:spTree>
    <p:extLst>
      <p:ext uri="{BB962C8B-B14F-4D97-AF65-F5344CB8AC3E}">
        <p14:creationId xmlns:p14="http://schemas.microsoft.com/office/powerpoint/2010/main" val="134292561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5AF3881-7C65-4FD6-A1A0-F7FE9F11EF08}"/>
              </a:ext>
            </a:extLst>
          </p:cNvPr>
          <p:cNvSpPr>
            <a:spLocks noGrp="1"/>
          </p:cNvSpPr>
          <p:nvPr>
            <p:ph type="title"/>
          </p:nvPr>
        </p:nvSpPr>
        <p:spPr/>
        <p:txBody>
          <a:bodyPr/>
          <a:lstStyle/>
          <a:p>
            <a:r>
              <a:rPr lang="de-DE" dirty="0"/>
              <a:t>Infografiken des Jahres</a:t>
            </a:r>
          </a:p>
        </p:txBody>
      </p:sp>
      <p:pic>
        <p:nvPicPr>
          <p:cNvPr id="5" name="Grafik 4" descr="Ein Bild, das Text enthält.&#10;&#10;Automatisch generierte Beschreibung">
            <a:hlinkClick r:id="rId2"/>
            <a:extLst>
              <a:ext uri="{FF2B5EF4-FFF2-40B4-BE49-F238E27FC236}">
                <a16:creationId xmlns:a16="http://schemas.microsoft.com/office/drawing/2014/main" id="{58984199-5DB9-43F7-B336-15B3543582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30942" y="1690688"/>
            <a:ext cx="4605872" cy="4392000"/>
          </a:xfrm>
          <a:prstGeom prst="rect">
            <a:avLst/>
          </a:prstGeom>
          <a:effectLst>
            <a:outerShdw blurRad="50800" dist="38100" dir="2700000" algn="tl" rotWithShape="0">
              <a:prstClr val="black">
                <a:alpha val="40000"/>
              </a:prstClr>
            </a:outerShdw>
          </a:effectLst>
        </p:spPr>
      </p:pic>
      <p:pic>
        <p:nvPicPr>
          <p:cNvPr id="7" name="Grafik 6" descr="Ein Bild, das Text, Karte, Tisch, groß enthält.&#10;&#10;Automatisch generierte Beschreibung">
            <a:hlinkClick r:id="rId4"/>
            <a:extLst>
              <a:ext uri="{FF2B5EF4-FFF2-40B4-BE49-F238E27FC236}">
                <a16:creationId xmlns:a16="http://schemas.microsoft.com/office/drawing/2014/main" id="{B2E3AA4E-82A9-412E-A8A6-FA15A95C4BA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8200" y="1690688"/>
            <a:ext cx="5778606" cy="4392000"/>
          </a:xfrm>
          <a:prstGeom prst="rect">
            <a:avLst/>
          </a:prstGeom>
          <a:effectLst>
            <a:outerShdw blurRad="50800" dist="38100" dir="2700000" algn="tl" rotWithShape="0">
              <a:prstClr val="black">
                <a:alpha val="40000"/>
              </a:prstClr>
            </a:outerShdw>
          </a:effectLst>
        </p:spPr>
      </p:pic>
      <p:sp>
        <p:nvSpPr>
          <p:cNvPr id="8" name="Fußzeilenplatzhalter 7">
            <a:extLst>
              <a:ext uri="{FF2B5EF4-FFF2-40B4-BE49-F238E27FC236}">
                <a16:creationId xmlns:a16="http://schemas.microsoft.com/office/drawing/2014/main" id="{6A612AD4-7F7C-4786-A3A4-24202C28DD56}"/>
              </a:ext>
            </a:extLst>
          </p:cNvPr>
          <p:cNvSpPr>
            <a:spLocks noGrp="1"/>
          </p:cNvSpPr>
          <p:nvPr>
            <p:ph type="ftr" sz="quarter" idx="11"/>
          </p:nvPr>
        </p:nvSpPr>
        <p:spPr/>
        <p:txBody>
          <a:bodyPr/>
          <a:lstStyle/>
          <a:p>
            <a:pPr algn="l"/>
            <a:r>
              <a:rPr lang="de-DE"/>
              <a:t>Digital Enthusiast Harald Ille</a:t>
            </a:r>
            <a:endParaRPr lang="de-DE" dirty="0"/>
          </a:p>
        </p:txBody>
      </p:sp>
      <p:sp>
        <p:nvSpPr>
          <p:cNvPr id="9" name="Foliennummernplatzhalter 8">
            <a:extLst>
              <a:ext uri="{FF2B5EF4-FFF2-40B4-BE49-F238E27FC236}">
                <a16:creationId xmlns:a16="http://schemas.microsoft.com/office/drawing/2014/main" id="{B16D583E-C98E-4AB9-830B-8B468BD4F605}"/>
              </a:ext>
            </a:extLst>
          </p:cNvPr>
          <p:cNvSpPr>
            <a:spLocks noGrp="1"/>
          </p:cNvSpPr>
          <p:nvPr>
            <p:ph type="sldNum" sz="quarter" idx="12"/>
          </p:nvPr>
        </p:nvSpPr>
        <p:spPr/>
        <p:txBody>
          <a:bodyPr/>
          <a:lstStyle/>
          <a:p>
            <a:fld id="{BAFF30EA-0E8F-4029-98E4-BCB635AEA523}" type="slidenum">
              <a:rPr lang="de-DE" smtClean="0"/>
              <a:pPr/>
              <a:t>77</a:t>
            </a:fld>
            <a:endParaRPr lang="de-DE" dirty="0"/>
          </a:p>
        </p:txBody>
      </p:sp>
    </p:spTree>
    <p:extLst>
      <p:ext uri="{BB962C8B-B14F-4D97-AF65-F5344CB8AC3E}">
        <p14:creationId xmlns:p14="http://schemas.microsoft.com/office/powerpoint/2010/main" val="312068370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medien 1" title="13 Reasons Why Your Brain Craves Infographics">
            <a:hlinkClick r:id="" action="ppaction://media"/>
            <a:extLst>
              <a:ext uri="{FF2B5EF4-FFF2-40B4-BE49-F238E27FC236}">
                <a16:creationId xmlns:a16="http://schemas.microsoft.com/office/drawing/2014/main" id="{EE68E677-B2AC-4DEC-A657-81EAC4753723}"/>
              </a:ext>
            </a:extLst>
          </p:cNvPr>
          <p:cNvPicPr>
            <a:picLocks noRot="1" noChangeAspect="1"/>
          </p:cNvPicPr>
          <p:nvPr>
            <a:videoFile r:link="rId1"/>
          </p:nvPr>
        </p:nvPicPr>
        <p:blipFill>
          <a:blip r:embed="rId3"/>
          <a:stretch>
            <a:fillRect/>
          </a:stretch>
        </p:blipFill>
        <p:spPr>
          <a:xfrm>
            <a:off x="0" y="0"/>
            <a:ext cx="12192000" cy="6858000"/>
          </a:xfrm>
          <a:prstGeom prst="rect">
            <a:avLst/>
          </a:prstGeom>
        </p:spPr>
      </p:pic>
      <p:sp>
        <p:nvSpPr>
          <p:cNvPr id="6" name="Fußzeilenplatzhalter 5">
            <a:extLst>
              <a:ext uri="{FF2B5EF4-FFF2-40B4-BE49-F238E27FC236}">
                <a16:creationId xmlns:a16="http://schemas.microsoft.com/office/drawing/2014/main" id="{151E7A02-8D4A-4599-AA3A-56CF64C5074E}"/>
              </a:ext>
            </a:extLst>
          </p:cNvPr>
          <p:cNvSpPr>
            <a:spLocks noGrp="1"/>
          </p:cNvSpPr>
          <p:nvPr>
            <p:ph type="ftr" sz="quarter" idx="11"/>
          </p:nvPr>
        </p:nvSpPr>
        <p:spPr/>
        <p:txBody>
          <a:bodyPr/>
          <a:lstStyle/>
          <a:p>
            <a:pPr algn="l"/>
            <a:r>
              <a:rPr lang="de-DE"/>
              <a:t>Digital Enthusiast Harald Ille</a:t>
            </a:r>
            <a:endParaRPr lang="de-DE" dirty="0"/>
          </a:p>
        </p:txBody>
      </p:sp>
    </p:spTree>
    <p:extLst>
      <p:ext uri="{BB962C8B-B14F-4D97-AF65-F5344CB8AC3E}">
        <p14:creationId xmlns:p14="http://schemas.microsoft.com/office/powerpoint/2010/main" val="347641192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ußzeilenplatzhalter 5">
            <a:extLst>
              <a:ext uri="{FF2B5EF4-FFF2-40B4-BE49-F238E27FC236}">
                <a16:creationId xmlns:a16="http://schemas.microsoft.com/office/drawing/2014/main" id="{F8A91261-BDA6-430F-AFC9-EF8DD916ADE7}"/>
              </a:ext>
            </a:extLst>
          </p:cNvPr>
          <p:cNvSpPr>
            <a:spLocks noGrp="1"/>
          </p:cNvSpPr>
          <p:nvPr>
            <p:ph type="ftr" sz="quarter" idx="11"/>
          </p:nvPr>
        </p:nvSpPr>
        <p:spPr/>
        <p:txBody>
          <a:bodyPr/>
          <a:lstStyle/>
          <a:p>
            <a:pPr algn="l"/>
            <a:r>
              <a:rPr lang="de-DE"/>
              <a:t>Digital Enthusiast Harald Ille</a:t>
            </a:r>
            <a:endParaRPr lang="de-DE" dirty="0"/>
          </a:p>
        </p:txBody>
      </p:sp>
      <p:sp>
        <p:nvSpPr>
          <p:cNvPr id="7" name="Foliennummernplatzhalter 6">
            <a:extLst>
              <a:ext uri="{FF2B5EF4-FFF2-40B4-BE49-F238E27FC236}">
                <a16:creationId xmlns:a16="http://schemas.microsoft.com/office/drawing/2014/main" id="{B7C08D88-FFEB-471C-A6E3-E7FA1F0B5CBF}"/>
              </a:ext>
            </a:extLst>
          </p:cNvPr>
          <p:cNvSpPr>
            <a:spLocks noGrp="1"/>
          </p:cNvSpPr>
          <p:nvPr>
            <p:ph type="sldNum" sz="quarter" idx="12"/>
          </p:nvPr>
        </p:nvSpPr>
        <p:spPr/>
        <p:txBody>
          <a:bodyPr/>
          <a:lstStyle/>
          <a:p>
            <a:fld id="{BAFF30EA-0E8F-4029-98E4-BCB635AEA523}" type="slidenum">
              <a:rPr lang="de-DE" smtClean="0"/>
              <a:pPr/>
              <a:t>79</a:t>
            </a:fld>
            <a:endParaRPr lang="de-DE" dirty="0"/>
          </a:p>
        </p:txBody>
      </p:sp>
      <p:pic>
        <p:nvPicPr>
          <p:cNvPr id="8" name="Grafik 7">
            <a:hlinkClick r:id="rId2"/>
            <a:extLst>
              <a:ext uri="{FF2B5EF4-FFF2-40B4-BE49-F238E27FC236}">
                <a16:creationId xmlns:a16="http://schemas.microsoft.com/office/drawing/2014/main" id="{24C71CD5-7D0C-C799-4AF3-50A7A8471A02}"/>
              </a:ext>
            </a:extLst>
          </p:cNvPr>
          <p:cNvPicPr>
            <a:picLocks noChangeAspect="1"/>
          </p:cNvPicPr>
          <p:nvPr/>
        </p:nvPicPr>
        <p:blipFill>
          <a:blip r:embed="rId3"/>
          <a:stretch>
            <a:fillRect/>
          </a:stretch>
        </p:blipFill>
        <p:spPr>
          <a:xfrm>
            <a:off x="289241" y="251792"/>
            <a:ext cx="11167264" cy="6110246"/>
          </a:xfrm>
          <a:prstGeom prst="rect">
            <a:avLst/>
          </a:prstGeom>
        </p:spPr>
      </p:pic>
      <p:sp>
        <p:nvSpPr>
          <p:cNvPr id="11" name="Textfeld 10">
            <a:extLst>
              <a:ext uri="{FF2B5EF4-FFF2-40B4-BE49-F238E27FC236}">
                <a16:creationId xmlns:a16="http://schemas.microsoft.com/office/drawing/2014/main" id="{EB35BA27-F49E-2E21-3929-2ACD7DA7B34B}"/>
              </a:ext>
            </a:extLst>
          </p:cNvPr>
          <p:cNvSpPr txBox="1"/>
          <p:nvPr/>
        </p:nvSpPr>
        <p:spPr>
          <a:xfrm rot="5400000">
            <a:off x="9059873" y="3305889"/>
            <a:ext cx="4547043" cy="246221"/>
          </a:xfrm>
          <a:prstGeom prst="rect">
            <a:avLst/>
          </a:prstGeom>
          <a:noFill/>
        </p:spPr>
        <p:txBody>
          <a:bodyPr wrap="square">
            <a:spAutoFit/>
          </a:bodyPr>
          <a:lstStyle/>
          <a:p>
            <a:r>
              <a:rPr lang="de-DE" sz="1000" dirty="0"/>
              <a:t>https://www.informationisbeautiful.net/visualizations/the-billion-dollar-gram/</a:t>
            </a:r>
          </a:p>
        </p:txBody>
      </p:sp>
    </p:spTree>
    <p:extLst>
      <p:ext uri="{BB962C8B-B14F-4D97-AF65-F5344CB8AC3E}">
        <p14:creationId xmlns:p14="http://schemas.microsoft.com/office/powerpoint/2010/main" val="32057457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CF02998-72AD-4D2F-89E3-39888A3275E4}"/>
              </a:ext>
            </a:extLst>
          </p:cNvPr>
          <p:cNvSpPr>
            <a:spLocks noGrp="1"/>
          </p:cNvSpPr>
          <p:nvPr>
            <p:ph type="title"/>
          </p:nvPr>
        </p:nvSpPr>
        <p:spPr/>
        <p:txBody>
          <a:bodyPr/>
          <a:lstStyle/>
          <a:p>
            <a:r>
              <a:rPr lang="de-DE"/>
              <a:t>Welche Chancen bietet Medienarbeit?</a:t>
            </a:r>
            <a:endParaRPr lang="de-DE" dirty="0"/>
          </a:p>
        </p:txBody>
      </p:sp>
      <p:sp>
        <p:nvSpPr>
          <p:cNvPr id="4" name="Rechteck 3">
            <a:extLst>
              <a:ext uri="{FF2B5EF4-FFF2-40B4-BE49-F238E27FC236}">
                <a16:creationId xmlns:a16="http://schemas.microsoft.com/office/drawing/2014/main" id="{7AAEA76C-A164-47E9-9B6D-83297B03D6AE}"/>
              </a:ext>
            </a:extLst>
          </p:cNvPr>
          <p:cNvSpPr/>
          <p:nvPr/>
        </p:nvSpPr>
        <p:spPr>
          <a:xfrm>
            <a:off x="3048000" y="3105835"/>
            <a:ext cx="6096000" cy="646331"/>
          </a:xfrm>
          <a:prstGeom prst="rect">
            <a:avLst/>
          </a:prstGeom>
        </p:spPr>
        <p:txBody>
          <a:bodyPr>
            <a:spAutoFit/>
          </a:bodyPr>
          <a:lstStyle/>
          <a:p>
            <a:r>
              <a:rPr lang="en-US">
                <a:solidFill>
                  <a:schemeClr val="bg1"/>
                </a:solidFill>
              </a:rPr>
              <a:t>Was ist Medienarbeit – und wie grenzt sie  sich ab von Journalismus und Marketing?</a:t>
            </a:r>
            <a:endParaRPr lang="en-US" dirty="0">
              <a:solidFill>
                <a:schemeClr val="bg1"/>
              </a:solidFill>
            </a:endParaRPr>
          </a:p>
        </p:txBody>
      </p:sp>
      <p:graphicFrame>
        <p:nvGraphicFramePr>
          <p:cNvPr id="5" name="Inhaltsplatzhalter 2">
            <a:extLst>
              <a:ext uri="{FF2B5EF4-FFF2-40B4-BE49-F238E27FC236}">
                <a16:creationId xmlns:a16="http://schemas.microsoft.com/office/drawing/2014/main" id="{18A3DB38-8779-42EA-B59F-40FF9655C95C}"/>
              </a:ext>
            </a:extLst>
          </p:cNvPr>
          <p:cNvGraphicFramePr>
            <a:graphicFrameLocks noGrp="1"/>
          </p:cNvGraphicFramePr>
          <p:nvPr>
            <p:ph idx="1"/>
            <p:extLst>
              <p:ext uri="{D42A27DB-BD31-4B8C-83A1-F6EECF244321}">
                <p14:modId xmlns:p14="http://schemas.microsoft.com/office/powerpoint/2010/main" val="1204341437"/>
              </p:ext>
            </p:extLst>
          </p:nvPr>
        </p:nvGraphicFramePr>
        <p:xfrm>
          <a:off x="770709" y="1463041"/>
          <a:ext cx="11188337" cy="47034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Fußzeilenplatzhalter 7">
            <a:extLst>
              <a:ext uri="{FF2B5EF4-FFF2-40B4-BE49-F238E27FC236}">
                <a16:creationId xmlns:a16="http://schemas.microsoft.com/office/drawing/2014/main" id="{EA7633FE-FDA7-4F76-8421-893FFBCE913E}"/>
              </a:ext>
            </a:extLst>
          </p:cNvPr>
          <p:cNvSpPr>
            <a:spLocks noGrp="1"/>
          </p:cNvSpPr>
          <p:nvPr>
            <p:ph type="ftr" sz="quarter" idx="11"/>
          </p:nvPr>
        </p:nvSpPr>
        <p:spPr/>
        <p:txBody>
          <a:bodyPr/>
          <a:lstStyle/>
          <a:p>
            <a:pPr algn="l"/>
            <a:r>
              <a:rPr lang="de-DE"/>
              <a:t>Digital Enthusiast Harald Ille</a:t>
            </a:r>
            <a:endParaRPr lang="de-DE" dirty="0"/>
          </a:p>
        </p:txBody>
      </p:sp>
      <p:sp>
        <p:nvSpPr>
          <p:cNvPr id="9" name="Foliennummernplatzhalter 8">
            <a:extLst>
              <a:ext uri="{FF2B5EF4-FFF2-40B4-BE49-F238E27FC236}">
                <a16:creationId xmlns:a16="http://schemas.microsoft.com/office/drawing/2014/main" id="{EE98511A-1130-4D35-9988-8494DAA7F293}"/>
              </a:ext>
            </a:extLst>
          </p:cNvPr>
          <p:cNvSpPr>
            <a:spLocks noGrp="1"/>
          </p:cNvSpPr>
          <p:nvPr>
            <p:ph type="sldNum" sz="quarter" idx="12"/>
          </p:nvPr>
        </p:nvSpPr>
        <p:spPr/>
        <p:txBody>
          <a:bodyPr/>
          <a:lstStyle/>
          <a:p>
            <a:fld id="{BAFF30EA-0E8F-4029-98E4-BCB635AEA523}" type="slidenum">
              <a:rPr lang="de-DE" smtClean="0"/>
              <a:pPr/>
              <a:t>8</a:t>
            </a:fld>
            <a:endParaRPr lang="de-DE" dirty="0"/>
          </a:p>
        </p:txBody>
      </p:sp>
    </p:spTree>
    <p:extLst>
      <p:ext uri="{BB962C8B-B14F-4D97-AF65-F5344CB8AC3E}">
        <p14:creationId xmlns:p14="http://schemas.microsoft.com/office/powerpoint/2010/main" val="7241367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nlinemedien 2" title="Infographic of Infographics">
            <a:hlinkClick r:id="" action="ppaction://media"/>
            <a:extLst>
              <a:ext uri="{FF2B5EF4-FFF2-40B4-BE49-F238E27FC236}">
                <a16:creationId xmlns:a16="http://schemas.microsoft.com/office/drawing/2014/main" id="{6C4C1878-5F7B-45D4-8199-DC5D10E25D0E}"/>
              </a:ext>
            </a:extLst>
          </p:cNvPr>
          <p:cNvPicPr>
            <a:picLocks noRot="1" noChangeAspect="1"/>
          </p:cNvPicPr>
          <p:nvPr>
            <a:videoFile r:link="rId1"/>
          </p:nvPr>
        </p:nvPicPr>
        <p:blipFill>
          <a:blip r:embed="rId3"/>
          <a:stretch>
            <a:fillRect/>
          </a:stretch>
        </p:blipFill>
        <p:spPr>
          <a:xfrm>
            <a:off x="0" y="0"/>
            <a:ext cx="12192000" cy="6858000"/>
          </a:xfrm>
          <a:prstGeom prst="rect">
            <a:avLst/>
          </a:prstGeom>
        </p:spPr>
      </p:pic>
      <p:sp>
        <p:nvSpPr>
          <p:cNvPr id="6" name="Fußzeilenplatzhalter 5">
            <a:extLst>
              <a:ext uri="{FF2B5EF4-FFF2-40B4-BE49-F238E27FC236}">
                <a16:creationId xmlns:a16="http://schemas.microsoft.com/office/drawing/2014/main" id="{078725F0-D1E0-41F3-AF7F-064F4A436677}"/>
              </a:ext>
            </a:extLst>
          </p:cNvPr>
          <p:cNvSpPr>
            <a:spLocks noGrp="1"/>
          </p:cNvSpPr>
          <p:nvPr>
            <p:ph type="ftr" sz="quarter" idx="11"/>
          </p:nvPr>
        </p:nvSpPr>
        <p:spPr/>
        <p:txBody>
          <a:bodyPr/>
          <a:lstStyle/>
          <a:p>
            <a:pPr algn="l"/>
            <a:r>
              <a:rPr lang="de-DE"/>
              <a:t>Digital Enthusiast Harald Ille</a:t>
            </a:r>
            <a:endParaRPr lang="de-DE" dirty="0"/>
          </a:p>
        </p:txBody>
      </p:sp>
    </p:spTree>
    <p:extLst>
      <p:ext uri="{BB962C8B-B14F-4D97-AF65-F5344CB8AC3E}">
        <p14:creationId xmlns:p14="http://schemas.microsoft.com/office/powerpoint/2010/main" val="232187957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368B006-7790-424A-8689-1CF89B2936A9}"/>
              </a:ext>
            </a:extLst>
          </p:cNvPr>
          <p:cNvSpPr>
            <a:spLocks noGrp="1"/>
          </p:cNvSpPr>
          <p:nvPr>
            <p:ph type="title"/>
          </p:nvPr>
        </p:nvSpPr>
        <p:spPr/>
        <p:txBody>
          <a:bodyPr/>
          <a:lstStyle/>
          <a:p>
            <a:r>
              <a:rPr lang="de-DE" dirty="0"/>
              <a:t>Pressekonferenz</a:t>
            </a:r>
          </a:p>
        </p:txBody>
      </p:sp>
      <p:sp>
        <p:nvSpPr>
          <p:cNvPr id="3" name="Inhaltsplatzhalter 2">
            <a:extLst>
              <a:ext uri="{FF2B5EF4-FFF2-40B4-BE49-F238E27FC236}">
                <a16:creationId xmlns:a16="http://schemas.microsoft.com/office/drawing/2014/main" id="{08D9B934-A96E-45F0-A5B9-05BE9B9BB5B2}"/>
              </a:ext>
            </a:extLst>
          </p:cNvPr>
          <p:cNvSpPr>
            <a:spLocks noGrp="1"/>
          </p:cNvSpPr>
          <p:nvPr>
            <p:ph idx="1"/>
          </p:nvPr>
        </p:nvSpPr>
        <p:spPr>
          <a:xfrm>
            <a:off x="825137" y="1825625"/>
            <a:ext cx="10515600" cy="4351338"/>
          </a:xfrm>
        </p:spPr>
        <p:txBody>
          <a:bodyPr>
            <a:normAutofit fontScale="85000" lnSpcReduction="20000"/>
          </a:bodyPr>
          <a:lstStyle/>
          <a:p>
            <a:pPr marL="342900" indent="-342900">
              <a:lnSpc>
                <a:spcPct val="110000"/>
              </a:lnSpc>
              <a:buFont typeface="+mj-lt"/>
              <a:buAutoNum type="arabicPeriod"/>
            </a:pPr>
            <a:r>
              <a:rPr lang="de-DE" dirty="0"/>
              <a:t>„Pressekonferenzen sind Plenumsveranstaltungen, die turnusmäßig (z.B. Jahrespressekonferenz) oder aus einem bestimmten Anlass stattfinden. Als Ereignis weisen sie einem Thema, zu dessen Verbreitung sie stattfinden, besondere Bedeutung zu…“ </a:t>
            </a:r>
          </a:p>
          <a:p>
            <a:pPr marL="342900" indent="-342900">
              <a:lnSpc>
                <a:spcPct val="110000"/>
              </a:lnSpc>
              <a:buFont typeface="+mj-lt"/>
              <a:buAutoNum type="arabicPeriod"/>
            </a:pPr>
            <a:r>
              <a:rPr lang="de-DE" dirty="0"/>
              <a:t>„Das Abhalten von Pressekonferenzen ist immer noch eines der bedeutendsten Instrumente der Pressearbeit. Eine Pressekonferenz bietet, vor allem wenn umfangreiche Informationen vermittelt werden müssen, der Unternehmensleitung und den Journalisten gleichermaßen die Möglichkeit zum direkten Informationsaustausch.“ </a:t>
            </a:r>
          </a:p>
          <a:p>
            <a:pPr marL="342900" indent="-342900">
              <a:lnSpc>
                <a:spcPct val="110000"/>
              </a:lnSpc>
              <a:buFont typeface="+mj-lt"/>
              <a:buAutoNum type="arabicPeriod"/>
            </a:pPr>
            <a:r>
              <a:rPr lang="de-DE" dirty="0"/>
              <a:t>Eine Pressekonferenz überzeugt durch das aktuelle Thema und hochkarätige Gesprächspartner. Sie ist formalisiert und dauert etwa eine Stunde.“</a:t>
            </a:r>
          </a:p>
        </p:txBody>
      </p:sp>
      <p:sp>
        <p:nvSpPr>
          <p:cNvPr id="5" name="Textfeld 4">
            <a:extLst>
              <a:ext uri="{FF2B5EF4-FFF2-40B4-BE49-F238E27FC236}">
                <a16:creationId xmlns:a16="http://schemas.microsoft.com/office/drawing/2014/main" id="{78FF3CBC-38DD-4F9B-B28D-67A34D398F34}"/>
              </a:ext>
            </a:extLst>
          </p:cNvPr>
          <p:cNvSpPr txBox="1"/>
          <p:nvPr/>
        </p:nvSpPr>
        <p:spPr>
          <a:xfrm>
            <a:off x="6653349" y="6108154"/>
            <a:ext cx="5538651" cy="769441"/>
          </a:xfrm>
          <a:prstGeom prst="rect">
            <a:avLst/>
          </a:prstGeom>
          <a:noFill/>
        </p:spPr>
        <p:txBody>
          <a:bodyPr wrap="square" rtlCol="0">
            <a:spAutoFit/>
          </a:bodyPr>
          <a:lstStyle/>
          <a:p>
            <a:r>
              <a:rPr lang="de-DE" sz="1100" dirty="0">
                <a:latin typeface="+mj-lt"/>
              </a:rPr>
              <a:t>1. Peter Szyszka/Cathrin Christoph: Medienarbeit (Presse-/Medienarbeit), in Fröhlich, Szyszka, Bentele (</a:t>
            </a:r>
            <a:r>
              <a:rPr lang="de-DE" sz="1100" dirty="0" err="1">
                <a:latin typeface="+mj-lt"/>
              </a:rPr>
              <a:t>hg</a:t>
            </a:r>
            <a:r>
              <a:rPr lang="de-DE" sz="1100" dirty="0">
                <a:latin typeface="+mj-lt"/>
              </a:rPr>
              <a:t>.): Handbuch der Public Relations, Wiesbaden 2015, S. 795-814, S.806</a:t>
            </a:r>
          </a:p>
          <a:p>
            <a:r>
              <a:rPr lang="de-DE" sz="1100" dirty="0">
                <a:latin typeface="+mj-lt"/>
              </a:rPr>
              <a:t>2. Claudia Mast (</a:t>
            </a:r>
            <a:r>
              <a:rPr lang="de-DE" sz="1100" dirty="0" err="1">
                <a:latin typeface="+mj-lt"/>
              </a:rPr>
              <a:t>hg</a:t>
            </a:r>
            <a:r>
              <a:rPr lang="de-DE" sz="1100" dirty="0">
                <a:latin typeface="+mj-lt"/>
              </a:rPr>
              <a:t>.), ABC des Journalismus, 10. Auflage, Konstanz 2004,  S. 619</a:t>
            </a:r>
          </a:p>
          <a:p>
            <a:r>
              <a:rPr lang="de-DE" sz="1100" dirty="0">
                <a:latin typeface="+mj-lt"/>
              </a:rPr>
              <a:t>3. Gabriele Hooffacker/Peter </a:t>
            </a:r>
            <a:r>
              <a:rPr lang="de-DE" sz="1100" dirty="0" err="1">
                <a:latin typeface="+mj-lt"/>
              </a:rPr>
              <a:t>Lokk</a:t>
            </a:r>
            <a:r>
              <a:rPr lang="de-DE" sz="1100" dirty="0">
                <a:latin typeface="+mj-lt"/>
              </a:rPr>
              <a:t>: Pressearbeit praktisch, Berlin 2011, S. 78</a:t>
            </a:r>
          </a:p>
        </p:txBody>
      </p:sp>
      <p:sp>
        <p:nvSpPr>
          <p:cNvPr id="8" name="Fußzeilenplatzhalter 7">
            <a:extLst>
              <a:ext uri="{FF2B5EF4-FFF2-40B4-BE49-F238E27FC236}">
                <a16:creationId xmlns:a16="http://schemas.microsoft.com/office/drawing/2014/main" id="{279926AD-7672-4275-BF0F-54604E749BB2}"/>
              </a:ext>
            </a:extLst>
          </p:cNvPr>
          <p:cNvSpPr>
            <a:spLocks noGrp="1"/>
          </p:cNvSpPr>
          <p:nvPr>
            <p:ph type="ftr" sz="quarter" idx="11"/>
          </p:nvPr>
        </p:nvSpPr>
        <p:spPr/>
        <p:txBody>
          <a:bodyPr/>
          <a:lstStyle/>
          <a:p>
            <a:pPr algn="l"/>
            <a:r>
              <a:rPr lang="de-DE"/>
              <a:t>Digital Enthusiast Harald Ille</a:t>
            </a:r>
            <a:endParaRPr lang="de-DE" dirty="0"/>
          </a:p>
        </p:txBody>
      </p:sp>
      <p:sp>
        <p:nvSpPr>
          <p:cNvPr id="9" name="Foliennummernplatzhalter 8">
            <a:extLst>
              <a:ext uri="{FF2B5EF4-FFF2-40B4-BE49-F238E27FC236}">
                <a16:creationId xmlns:a16="http://schemas.microsoft.com/office/drawing/2014/main" id="{17D614EB-FD2C-4384-B9BE-EF17477D29E2}"/>
              </a:ext>
            </a:extLst>
          </p:cNvPr>
          <p:cNvSpPr>
            <a:spLocks noGrp="1"/>
          </p:cNvSpPr>
          <p:nvPr>
            <p:ph type="sldNum" sz="quarter" idx="12"/>
          </p:nvPr>
        </p:nvSpPr>
        <p:spPr/>
        <p:txBody>
          <a:bodyPr/>
          <a:lstStyle/>
          <a:p>
            <a:fld id="{BAFF30EA-0E8F-4029-98E4-BCB635AEA523}" type="slidenum">
              <a:rPr lang="de-DE" smtClean="0"/>
              <a:pPr/>
              <a:t>81</a:t>
            </a:fld>
            <a:endParaRPr lang="de-DE" dirty="0"/>
          </a:p>
        </p:txBody>
      </p:sp>
    </p:spTree>
    <p:extLst>
      <p:ext uri="{BB962C8B-B14F-4D97-AF65-F5344CB8AC3E}">
        <p14:creationId xmlns:p14="http://schemas.microsoft.com/office/powerpoint/2010/main" val="242695853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2B22B9D-66BE-47E2-AB88-DBE441516301}"/>
              </a:ext>
            </a:extLst>
          </p:cNvPr>
          <p:cNvSpPr>
            <a:spLocks noGrp="1"/>
          </p:cNvSpPr>
          <p:nvPr>
            <p:ph type="title"/>
          </p:nvPr>
        </p:nvSpPr>
        <p:spPr>
          <a:xfrm>
            <a:off x="1759287" y="798881"/>
            <a:ext cx="8673427" cy="1048945"/>
          </a:xfrm>
        </p:spPr>
        <p:txBody>
          <a:bodyPr>
            <a:normAutofit/>
          </a:bodyPr>
          <a:lstStyle/>
          <a:p>
            <a:r>
              <a:rPr lang="de-DE">
                <a:solidFill>
                  <a:schemeClr val="tx1"/>
                </a:solidFill>
              </a:rPr>
              <a:t>Wann ist eine PK sinnvoll?</a:t>
            </a:r>
          </a:p>
        </p:txBody>
      </p:sp>
      <p:graphicFrame>
        <p:nvGraphicFramePr>
          <p:cNvPr id="5" name="Inhaltsplatzhalter 2">
            <a:extLst>
              <a:ext uri="{FF2B5EF4-FFF2-40B4-BE49-F238E27FC236}">
                <a16:creationId xmlns:a16="http://schemas.microsoft.com/office/drawing/2014/main" id="{6790E8BA-09A9-455D-A8FA-0490F4E0B6E1}"/>
              </a:ext>
            </a:extLst>
          </p:cNvPr>
          <p:cNvGraphicFramePr>
            <a:graphicFrameLocks noGrp="1"/>
          </p:cNvGraphicFramePr>
          <p:nvPr>
            <p:ph idx="1"/>
          </p:nvPr>
        </p:nvGraphicFramePr>
        <p:xfrm>
          <a:off x="807722" y="1990976"/>
          <a:ext cx="10576558" cy="41754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Fußzeilenplatzhalter 6">
            <a:extLst>
              <a:ext uri="{FF2B5EF4-FFF2-40B4-BE49-F238E27FC236}">
                <a16:creationId xmlns:a16="http://schemas.microsoft.com/office/drawing/2014/main" id="{9852FE71-14E7-45A5-AD82-16397AB2105A}"/>
              </a:ext>
            </a:extLst>
          </p:cNvPr>
          <p:cNvSpPr>
            <a:spLocks noGrp="1"/>
          </p:cNvSpPr>
          <p:nvPr>
            <p:ph type="ftr" sz="quarter" idx="11"/>
          </p:nvPr>
        </p:nvSpPr>
        <p:spPr/>
        <p:txBody>
          <a:bodyPr/>
          <a:lstStyle/>
          <a:p>
            <a:pPr algn="l"/>
            <a:r>
              <a:rPr lang="de-DE"/>
              <a:t>Digital Enthusiast Harald Ille</a:t>
            </a:r>
            <a:endParaRPr lang="de-DE" dirty="0"/>
          </a:p>
        </p:txBody>
      </p:sp>
      <p:sp>
        <p:nvSpPr>
          <p:cNvPr id="8" name="Foliennummernplatzhalter 7">
            <a:extLst>
              <a:ext uri="{FF2B5EF4-FFF2-40B4-BE49-F238E27FC236}">
                <a16:creationId xmlns:a16="http://schemas.microsoft.com/office/drawing/2014/main" id="{E27FE7AC-4316-432C-92BA-AB71AF096A8F}"/>
              </a:ext>
            </a:extLst>
          </p:cNvPr>
          <p:cNvSpPr>
            <a:spLocks noGrp="1"/>
          </p:cNvSpPr>
          <p:nvPr>
            <p:ph type="sldNum" sz="quarter" idx="12"/>
          </p:nvPr>
        </p:nvSpPr>
        <p:spPr/>
        <p:txBody>
          <a:bodyPr/>
          <a:lstStyle/>
          <a:p>
            <a:fld id="{BAFF30EA-0E8F-4029-98E4-BCB635AEA523}" type="slidenum">
              <a:rPr lang="de-DE" smtClean="0"/>
              <a:pPr/>
              <a:t>82</a:t>
            </a:fld>
            <a:endParaRPr lang="de-DE" dirty="0"/>
          </a:p>
        </p:txBody>
      </p:sp>
    </p:spTree>
    <p:extLst>
      <p:ext uri="{BB962C8B-B14F-4D97-AF65-F5344CB8AC3E}">
        <p14:creationId xmlns:p14="http://schemas.microsoft.com/office/powerpoint/2010/main" val="10320497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2" name="Inhaltsplatzhalter 3">
            <a:extLst>
              <a:ext uri="{FF2B5EF4-FFF2-40B4-BE49-F238E27FC236}">
                <a16:creationId xmlns:a16="http://schemas.microsoft.com/office/drawing/2014/main" id="{458AB83D-E2CB-4378-965B-85B240970884}"/>
              </a:ext>
            </a:extLst>
          </p:cNvPr>
          <p:cNvGraphicFramePr>
            <a:graphicFrameLocks/>
          </p:cNvGraphicFramePr>
          <p:nvPr/>
        </p:nvGraphicFramePr>
        <p:xfrm>
          <a:off x="756802" y="1895470"/>
          <a:ext cx="10515600" cy="427243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3" name="Textfeld 32">
            <a:extLst>
              <a:ext uri="{FF2B5EF4-FFF2-40B4-BE49-F238E27FC236}">
                <a16:creationId xmlns:a16="http://schemas.microsoft.com/office/drawing/2014/main" id="{06BCDA6C-D300-4F1D-A62C-25B5B5066977}"/>
              </a:ext>
            </a:extLst>
          </p:cNvPr>
          <p:cNvSpPr txBox="1"/>
          <p:nvPr/>
        </p:nvSpPr>
        <p:spPr>
          <a:xfrm>
            <a:off x="625105" y="2056009"/>
            <a:ext cx="1988289" cy="646331"/>
          </a:xfrm>
          <a:prstGeom prst="rect">
            <a:avLst/>
          </a:prstGeom>
          <a:noFill/>
        </p:spPr>
        <p:txBody>
          <a:bodyPr wrap="square" rtlCol="0">
            <a:spAutoFit/>
          </a:bodyPr>
          <a:lstStyle/>
          <a:p>
            <a:pPr algn="ctr"/>
            <a:r>
              <a:rPr lang="de-DE" dirty="0"/>
              <a:t>Den passenden Zeitpunkt finden</a:t>
            </a:r>
          </a:p>
        </p:txBody>
      </p:sp>
      <p:cxnSp>
        <p:nvCxnSpPr>
          <p:cNvPr id="34" name="Gerader Verbinder 33">
            <a:extLst>
              <a:ext uri="{FF2B5EF4-FFF2-40B4-BE49-F238E27FC236}">
                <a16:creationId xmlns:a16="http://schemas.microsoft.com/office/drawing/2014/main" id="{31B129AD-5807-4998-9C29-4EFAA55A8AAE}"/>
              </a:ext>
            </a:extLst>
          </p:cNvPr>
          <p:cNvCxnSpPr/>
          <p:nvPr/>
        </p:nvCxnSpPr>
        <p:spPr>
          <a:xfrm>
            <a:off x="1541721" y="2700670"/>
            <a:ext cx="0" cy="1020725"/>
          </a:xfrm>
          <a:prstGeom prst="line">
            <a:avLst/>
          </a:prstGeom>
        </p:spPr>
        <p:style>
          <a:lnRef idx="1">
            <a:schemeClr val="accent1"/>
          </a:lnRef>
          <a:fillRef idx="0">
            <a:schemeClr val="accent1"/>
          </a:fillRef>
          <a:effectRef idx="0">
            <a:schemeClr val="accent1"/>
          </a:effectRef>
          <a:fontRef idx="minor">
            <a:schemeClr val="tx1"/>
          </a:fontRef>
        </p:style>
      </p:cxnSp>
      <p:sp>
        <p:nvSpPr>
          <p:cNvPr id="35" name="Textfeld 34">
            <a:extLst>
              <a:ext uri="{FF2B5EF4-FFF2-40B4-BE49-F238E27FC236}">
                <a16:creationId xmlns:a16="http://schemas.microsoft.com/office/drawing/2014/main" id="{3E4A9344-68C9-46F8-B1F5-B614D2BB88FF}"/>
              </a:ext>
            </a:extLst>
          </p:cNvPr>
          <p:cNvSpPr txBox="1"/>
          <p:nvPr/>
        </p:nvSpPr>
        <p:spPr>
          <a:xfrm>
            <a:off x="2213344" y="5213911"/>
            <a:ext cx="2103475" cy="646331"/>
          </a:xfrm>
          <a:prstGeom prst="rect">
            <a:avLst/>
          </a:prstGeom>
          <a:noFill/>
        </p:spPr>
        <p:txBody>
          <a:bodyPr wrap="square" rtlCol="0">
            <a:spAutoFit/>
          </a:bodyPr>
          <a:lstStyle/>
          <a:p>
            <a:pPr algn="ctr"/>
            <a:r>
              <a:rPr lang="de-DE" dirty="0"/>
              <a:t>Den passenden Ort suchen und buchen</a:t>
            </a:r>
          </a:p>
        </p:txBody>
      </p:sp>
      <p:cxnSp>
        <p:nvCxnSpPr>
          <p:cNvPr id="36" name="Gerader Verbinder 35">
            <a:extLst>
              <a:ext uri="{FF2B5EF4-FFF2-40B4-BE49-F238E27FC236}">
                <a16:creationId xmlns:a16="http://schemas.microsoft.com/office/drawing/2014/main" id="{89619B06-DAC5-4506-A2CE-5482EDF5FCFB}"/>
              </a:ext>
            </a:extLst>
          </p:cNvPr>
          <p:cNvCxnSpPr/>
          <p:nvPr/>
        </p:nvCxnSpPr>
        <p:spPr>
          <a:xfrm>
            <a:off x="3118884" y="4193186"/>
            <a:ext cx="0" cy="1020725"/>
          </a:xfrm>
          <a:prstGeom prst="line">
            <a:avLst/>
          </a:prstGeom>
        </p:spPr>
        <p:style>
          <a:lnRef idx="1">
            <a:schemeClr val="accent1"/>
          </a:lnRef>
          <a:fillRef idx="0">
            <a:schemeClr val="accent1"/>
          </a:fillRef>
          <a:effectRef idx="0">
            <a:schemeClr val="accent1"/>
          </a:effectRef>
          <a:fontRef idx="minor">
            <a:schemeClr val="tx1"/>
          </a:fontRef>
        </p:style>
      </p:cxnSp>
      <p:sp>
        <p:nvSpPr>
          <p:cNvPr id="37" name="Textfeld 36">
            <a:extLst>
              <a:ext uri="{FF2B5EF4-FFF2-40B4-BE49-F238E27FC236}">
                <a16:creationId xmlns:a16="http://schemas.microsoft.com/office/drawing/2014/main" id="{B81FA73C-F5B1-48B3-A98C-953ABE41C161}"/>
              </a:ext>
            </a:extLst>
          </p:cNvPr>
          <p:cNvSpPr txBox="1"/>
          <p:nvPr/>
        </p:nvSpPr>
        <p:spPr>
          <a:xfrm>
            <a:off x="3433430" y="2062062"/>
            <a:ext cx="2326757" cy="646331"/>
          </a:xfrm>
          <a:prstGeom prst="rect">
            <a:avLst/>
          </a:prstGeom>
          <a:noFill/>
        </p:spPr>
        <p:txBody>
          <a:bodyPr wrap="square" rtlCol="0">
            <a:spAutoFit/>
          </a:bodyPr>
          <a:lstStyle/>
          <a:p>
            <a:pPr algn="ctr"/>
            <a:r>
              <a:rPr lang="de-DE" dirty="0"/>
              <a:t>Wann lädt man ein? Wann fasst man nach?</a:t>
            </a:r>
          </a:p>
        </p:txBody>
      </p:sp>
      <p:cxnSp>
        <p:nvCxnSpPr>
          <p:cNvPr id="38" name="Gerader Verbinder 37">
            <a:extLst>
              <a:ext uri="{FF2B5EF4-FFF2-40B4-BE49-F238E27FC236}">
                <a16:creationId xmlns:a16="http://schemas.microsoft.com/office/drawing/2014/main" id="{AC91ADDC-77D0-4ABD-8637-52F70DAAA382}"/>
              </a:ext>
            </a:extLst>
          </p:cNvPr>
          <p:cNvCxnSpPr/>
          <p:nvPr/>
        </p:nvCxnSpPr>
        <p:spPr>
          <a:xfrm>
            <a:off x="4596808" y="3040030"/>
            <a:ext cx="0" cy="1020725"/>
          </a:xfrm>
          <a:prstGeom prst="line">
            <a:avLst/>
          </a:prstGeom>
        </p:spPr>
        <p:style>
          <a:lnRef idx="1">
            <a:schemeClr val="accent1"/>
          </a:lnRef>
          <a:fillRef idx="0">
            <a:schemeClr val="accent1"/>
          </a:fillRef>
          <a:effectRef idx="0">
            <a:schemeClr val="accent1"/>
          </a:effectRef>
          <a:fontRef idx="minor">
            <a:schemeClr val="tx1"/>
          </a:fontRef>
        </p:style>
      </p:cxnSp>
      <p:sp>
        <p:nvSpPr>
          <p:cNvPr id="39" name="Textfeld 38">
            <a:extLst>
              <a:ext uri="{FF2B5EF4-FFF2-40B4-BE49-F238E27FC236}">
                <a16:creationId xmlns:a16="http://schemas.microsoft.com/office/drawing/2014/main" id="{3178B76C-2ED0-401A-B164-A97B39FD1E2D}"/>
              </a:ext>
            </a:extLst>
          </p:cNvPr>
          <p:cNvSpPr txBox="1"/>
          <p:nvPr/>
        </p:nvSpPr>
        <p:spPr>
          <a:xfrm>
            <a:off x="5044262" y="5201639"/>
            <a:ext cx="2103475" cy="923330"/>
          </a:xfrm>
          <a:prstGeom prst="rect">
            <a:avLst/>
          </a:prstGeom>
          <a:noFill/>
        </p:spPr>
        <p:txBody>
          <a:bodyPr wrap="square" rtlCol="0">
            <a:spAutoFit/>
          </a:bodyPr>
          <a:lstStyle/>
          <a:p>
            <a:pPr algn="ctr"/>
            <a:r>
              <a:rPr lang="de-DE" dirty="0"/>
              <a:t>Stifte, Blöcke, </a:t>
            </a:r>
            <a:br>
              <a:rPr lang="de-DE" dirty="0"/>
            </a:br>
            <a:r>
              <a:rPr lang="de-DE" dirty="0"/>
              <a:t>Roll-</a:t>
            </a:r>
            <a:r>
              <a:rPr lang="de-DE" dirty="0" err="1"/>
              <a:t>ups</a:t>
            </a:r>
            <a:r>
              <a:rPr lang="de-DE" dirty="0"/>
              <a:t>, Präsentationen</a:t>
            </a:r>
          </a:p>
        </p:txBody>
      </p:sp>
      <p:cxnSp>
        <p:nvCxnSpPr>
          <p:cNvPr id="40" name="Gerader Verbinder 39">
            <a:extLst>
              <a:ext uri="{FF2B5EF4-FFF2-40B4-BE49-F238E27FC236}">
                <a16:creationId xmlns:a16="http://schemas.microsoft.com/office/drawing/2014/main" id="{7144321E-63D9-430E-975D-B3B716A4C0A2}"/>
              </a:ext>
            </a:extLst>
          </p:cNvPr>
          <p:cNvCxnSpPr/>
          <p:nvPr/>
        </p:nvCxnSpPr>
        <p:spPr>
          <a:xfrm>
            <a:off x="6081823" y="4180914"/>
            <a:ext cx="0" cy="1020725"/>
          </a:xfrm>
          <a:prstGeom prst="line">
            <a:avLst/>
          </a:prstGeom>
        </p:spPr>
        <p:style>
          <a:lnRef idx="1">
            <a:schemeClr val="accent1"/>
          </a:lnRef>
          <a:fillRef idx="0">
            <a:schemeClr val="accent1"/>
          </a:fillRef>
          <a:effectRef idx="0">
            <a:schemeClr val="accent1"/>
          </a:effectRef>
          <a:fontRef idx="minor">
            <a:schemeClr val="tx1"/>
          </a:fontRef>
        </p:style>
      </p:cxnSp>
      <p:sp>
        <p:nvSpPr>
          <p:cNvPr id="41" name="Textfeld 40">
            <a:extLst>
              <a:ext uri="{FF2B5EF4-FFF2-40B4-BE49-F238E27FC236}">
                <a16:creationId xmlns:a16="http://schemas.microsoft.com/office/drawing/2014/main" id="{37DB0CD7-5A00-4296-B318-EF8C3E250836}"/>
              </a:ext>
            </a:extLst>
          </p:cNvPr>
          <p:cNvSpPr txBox="1"/>
          <p:nvPr/>
        </p:nvSpPr>
        <p:spPr>
          <a:xfrm>
            <a:off x="6230236" y="2041450"/>
            <a:ext cx="2818071" cy="923330"/>
          </a:xfrm>
          <a:prstGeom prst="rect">
            <a:avLst/>
          </a:prstGeom>
          <a:noFill/>
        </p:spPr>
        <p:txBody>
          <a:bodyPr wrap="square" rtlCol="0">
            <a:spAutoFit/>
          </a:bodyPr>
          <a:lstStyle/>
          <a:p>
            <a:pPr algn="ctr"/>
            <a:r>
              <a:rPr lang="de-DE" dirty="0"/>
              <a:t>Hat jeder genug Platz? Kekse und Kaffee? </a:t>
            </a:r>
            <a:br>
              <a:rPr lang="de-DE" dirty="0"/>
            </a:br>
            <a:r>
              <a:rPr lang="de-DE" dirty="0"/>
              <a:t>Block und Stift?</a:t>
            </a:r>
          </a:p>
        </p:txBody>
      </p:sp>
      <p:cxnSp>
        <p:nvCxnSpPr>
          <p:cNvPr id="42" name="Gerader Verbinder 41">
            <a:extLst>
              <a:ext uri="{FF2B5EF4-FFF2-40B4-BE49-F238E27FC236}">
                <a16:creationId xmlns:a16="http://schemas.microsoft.com/office/drawing/2014/main" id="{721E2BCD-24E6-4539-8DD9-68C62C89A0C7}"/>
              </a:ext>
            </a:extLst>
          </p:cNvPr>
          <p:cNvCxnSpPr/>
          <p:nvPr/>
        </p:nvCxnSpPr>
        <p:spPr>
          <a:xfrm>
            <a:off x="7547877" y="3040030"/>
            <a:ext cx="0" cy="1020725"/>
          </a:xfrm>
          <a:prstGeom prst="line">
            <a:avLst/>
          </a:prstGeom>
        </p:spPr>
        <p:style>
          <a:lnRef idx="1">
            <a:schemeClr val="accent1"/>
          </a:lnRef>
          <a:fillRef idx="0">
            <a:schemeClr val="accent1"/>
          </a:fillRef>
          <a:effectRef idx="0">
            <a:schemeClr val="accent1"/>
          </a:effectRef>
          <a:fontRef idx="minor">
            <a:schemeClr val="tx1"/>
          </a:fontRef>
        </p:style>
      </p:cxnSp>
      <p:cxnSp>
        <p:nvCxnSpPr>
          <p:cNvPr id="43" name="Gerader Verbinder 42">
            <a:extLst>
              <a:ext uri="{FF2B5EF4-FFF2-40B4-BE49-F238E27FC236}">
                <a16:creationId xmlns:a16="http://schemas.microsoft.com/office/drawing/2014/main" id="{6881B8B0-4575-4A53-AE5A-D79C062AA5E3}"/>
              </a:ext>
            </a:extLst>
          </p:cNvPr>
          <p:cNvCxnSpPr/>
          <p:nvPr/>
        </p:nvCxnSpPr>
        <p:spPr>
          <a:xfrm>
            <a:off x="9048307" y="4193186"/>
            <a:ext cx="0" cy="1020725"/>
          </a:xfrm>
          <a:prstGeom prst="line">
            <a:avLst/>
          </a:prstGeom>
        </p:spPr>
        <p:style>
          <a:lnRef idx="1">
            <a:schemeClr val="accent1"/>
          </a:lnRef>
          <a:fillRef idx="0">
            <a:schemeClr val="accent1"/>
          </a:fillRef>
          <a:effectRef idx="0">
            <a:schemeClr val="accent1"/>
          </a:effectRef>
          <a:fontRef idx="minor">
            <a:schemeClr val="tx1"/>
          </a:fontRef>
        </p:style>
      </p:cxnSp>
      <p:sp>
        <p:nvSpPr>
          <p:cNvPr id="44" name="Textfeld 43">
            <a:extLst>
              <a:ext uri="{FF2B5EF4-FFF2-40B4-BE49-F238E27FC236}">
                <a16:creationId xmlns:a16="http://schemas.microsoft.com/office/drawing/2014/main" id="{3B0DA3C6-1880-4FA0-A2BE-F96F91CB8B66}"/>
              </a:ext>
            </a:extLst>
          </p:cNvPr>
          <p:cNvSpPr txBox="1"/>
          <p:nvPr/>
        </p:nvSpPr>
        <p:spPr>
          <a:xfrm>
            <a:off x="8021376" y="5201638"/>
            <a:ext cx="2103475" cy="646331"/>
          </a:xfrm>
          <a:prstGeom prst="rect">
            <a:avLst/>
          </a:prstGeom>
          <a:noFill/>
        </p:spPr>
        <p:txBody>
          <a:bodyPr wrap="square" rtlCol="0">
            <a:spAutoFit/>
          </a:bodyPr>
          <a:lstStyle/>
          <a:p>
            <a:pPr algn="ctr"/>
            <a:r>
              <a:rPr lang="de-DE" dirty="0"/>
              <a:t>Kurzstatements,  Vita und Porträtfoto</a:t>
            </a:r>
          </a:p>
        </p:txBody>
      </p:sp>
      <p:cxnSp>
        <p:nvCxnSpPr>
          <p:cNvPr id="45" name="Gerader Verbinder 44">
            <a:extLst>
              <a:ext uri="{FF2B5EF4-FFF2-40B4-BE49-F238E27FC236}">
                <a16:creationId xmlns:a16="http://schemas.microsoft.com/office/drawing/2014/main" id="{AC8029A7-ECA6-48DE-8B6E-3A5239992DE4}"/>
              </a:ext>
            </a:extLst>
          </p:cNvPr>
          <p:cNvCxnSpPr/>
          <p:nvPr/>
        </p:nvCxnSpPr>
        <p:spPr>
          <a:xfrm>
            <a:off x="10544598" y="2687781"/>
            <a:ext cx="0" cy="1020725"/>
          </a:xfrm>
          <a:prstGeom prst="line">
            <a:avLst/>
          </a:prstGeom>
        </p:spPr>
        <p:style>
          <a:lnRef idx="1">
            <a:schemeClr val="accent1"/>
          </a:lnRef>
          <a:fillRef idx="0">
            <a:schemeClr val="accent1"/>
          </a:fillRef>
          <a:effectRef idx="0">
            <a:schemeClr val="accent1"/>
          </a:effectRef>
          <a:fontRef idx="minor">
            <a:schemeClr val="tx1"/>
          </a:fontRef>
        </p:style>
      </p:cxnSp>
      <p:sp>
        <p:nvSpPr>
          <p:cNvPr id="46" name="Textfeld 45">
            <a:extLst>
              <a:ext uri="{FF2B5EF4-FFF2-40B4-BE49-F238E27FC236}">
                <a16:creationId xmlns:a16="http://schemas.microsoft.com/office/drawing/2014/main" id="{99C5D597-81E1-4529-96C6-8F8C743D4657}"/>
              </a:ext>
            </a:extLst>
          </p:cNvPr>
          <p:cNvSpPr txBox="1"/>
          <p:nvPr/>
        </p:nvSpPr>
        <p:spPr>
          <a:xfrm>
            <a:off x="9374446" y="2056009"/>
            <a:ext cx="2103475" cy="646331"/>
          </a:xfrm>
          <a:prstGeom prst="rect">
            <a:avLst/>
          </a:prstGeom>
          <a:noFill/>
        </p:spPr>
        <p:txBody>
          <a:bodyPr wrap="square" rtlCol="0">
            <a:spAutoFit/>
          </a:bodyPr>
          <a:lstStyle/>
          <a:p>
            <a:pPr algn="ctr"/>
            <a:r>
              <a:rPr lang="de-DE" dirty="0"/>
              <a:t>Agenda festlegen, Fragen überlegen</a:t>
            </a:r>
          </a:p>
        </p:txBody>
      </p:sp>
      <p:sp>
        <p:nvSpPr>
          <p:cNvPr id="4" name="Titel 3">
            <a:extLst>
              <a:ext uri="{FF2B5EF4-FFF2-40B4-BE49-F238E27FC236}">
                <a16:creationId xmlns:a16="http://schemas.microsoft.com/office/drawing/2014/main" id="{91734C18-26B3-4EB2-A855-07049AE76804}"/>
              </a:ext>
            </a:extLst>
          </p:cNvPr>
          <p:cNvSpPr>
            <a:spLocks noGrp="1"/>
          </p:cNvSpPr>
          <p:nvPr>
            <p:ph type="title"/>
          </p:nvPr>
        </p:nvSpPr>
        <p:spPr/>
        <p:txBody>
          <a:bodyPr/>
          <a:lstStyle/>
          <a:p>
            <a:r>
              <a:rPr lang="de-DE" dirty="0"/>
              <a:t>Organisation einer PK</a:t>
            </a:r>
          </a:p>
        </p:txBody>
      </p:sp>
      <p:sp>
        <p:nvSpPr>
          <p:cNvPr id="6" name="Fußzeilenplatzhalter 5">
            <a:extLst>
              <a:ext uri="{FF2B5EF4-FFF2-40B4-BE49-F238E27FC236}">
                <a16:creationId xmlns:a16="http://schemas.microsoft.com/office/drawing/2014/main" id="{50DCE3F3-0857-4CF9-B957-6F4F8077257D}"/>
              </a:ext>
            </a:extLst>
          </p:cNvPr>
          <p:cNvSpPr>
            <a:spLocks noGrp="1"/>
          </p:cNvSpPr>
          <p:nvPr>
            <p:ph type="ftr" sz="quarter" idx="11"/>
          </p:nvPr>
        </p:nvSpPr>
        <p:spPr/>
        <p:txBody>
          <a:bodyPr/>
          <a:lstStyle/>
          <a:p>
            <a:pPr algn="l"/>
            <a:r>
              <a:rPr lang="de-DE"/>
              <a:t>Digital Enthusiast Harald Ille</a:t>
            </a:r>
            <a:endParaRPr lang="de-DE" dirty="0"/>
          </a:p>
        </p:txBody>
      </p:sp>
      <p:sp>
        <p:nvSpPr>
          <p:cNvPr id="7" name="Foliennummernplatzhalter 6">
            <a:extLst>
              <a:ext uri="{FF2B5EF4-FFF2-40B4-BE49-F238E27FC236}">
                <a16:creationId xmlns:a16="http://schemas.microsoft.com/office/drawing/2014/main" id="{E34D079C-D619-406F-BE15-860F415F0274}"/>
              </a:ext>
            </a:extLst>
          </p:cNvPr>
          <p:cNvSpPr>
            <a:spLocks noGrp="1"/>
          </p:cNvSpPr>
          <p:nvPr>
            <p:ph type="sldNum" sz="quarter" idx="12"/>
          </p:nvPr>
        </p:nvSpPr>
        <p:spPr/>
        <p:txBody>
          <a:bodyPr/>
          <a:lstStyle/>
          <a:p>
            <a:fld id="{BAFF30EA-0E8F-4029-98E4-BCB635AEA523}" type="slidenum">
              <a:rPr lang="de-DE" smtClean="0"/>
              <a:pPr/>
              <a:t>83</a:t>
            </a:fld>
            <a:endParaRPr lang="de-DE" dirty="0"/>
          </a:p>
        </p:txBody>
      </p:sp>
    </p:spTree>
    <p:extLst>
      <p:ext uri="{BB962C8B-B14F-4D97-AF65-F5344CB8AC3E}">
        <p14:creationId xmlns:p14="http://schemas.microsoft.com/office/powerpoint/2010/main" val="161963640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nhaltsplatzhalter 3">
            <a:extLst>
              <a:ext uri="{FF2B5EF4-FFF2-40B4-BE49-F238E27FC236}">
                <a16:creationId xmlns:a16="http://schemas.microsoft.com/office/drawing/2014/main" id="{F196B249-1F32-4016-A4B4-D535ECB41315}"/>
              </a:ext>
            </a:extLst>
          </p:cNvPr>
          <p:cNvGraphicFramePr>
            <a:graphicFrameLocks noGrp="1"/>
          </p:cNvGraphicFramePr>
          <p:nvPr>
            <p:ph idx="1"/>
            <p:extLst>
              <p:ext uri="{D42A27DB-BD31-4B8C-83A1-F6EECF244321}">
                <p14:modId xmlns:p14="http://schemas.microsoft.com/office/powerpoint/2010/main" val="2493816518"/>
              </p:ext>
            </p:extLst>
          </p:nvPr>
        </p:nvGraphicFramePr>
        <p:xfrm>
          <a:off x="4506686" y="143691"/>
          <a:ext cx="7178040" cy="6557551"/>
        </p:xfrm>
        <a:graphic>
          <a:graphicData uri="http://schemas.openxmlformats.org/drawingml/2006/table">
            <a:tbl>
              <a:tblPr bandRow="1">
                <a:effectLst>
                  <a:outerShdw blurRad="50800" dist="38100" dir="2700000" algn="tl" rotWithShape="0">
                    <a:prstClr val="black">
                      <a:alpha val="40000"/>
                    </a:prstClr>
                  </a:outerShdw>
                </a:effectLst>
                <a:tableStyleId>{1E171933-4619-4E11-9A3F-F7608DF75F80}</a:tableStyleId>
              </a:tblPr>
              <a:tblGrid>
                <a:gridCol w="936630">
                  <a:extLst>
                    <a:ext uri="{9D8B030D-6E8A-4147-A177-3AD203B41FA5}">
                      <a16:colId xmlns:a16="http://schemas.microsoft.com/office/drawing/2014/main" val="3710558587"/>
                    </a:ext>
                  </a:extLst>
                </a:gridCol>
                <a:gridCol w="6241410">
                  <a:extLst>
                    <a:ext uri="{9D8B030D-6E8A-4147-A177-3AD203B41FA5}">
                      <a16:colId xmlns:a16="http://schemas.microsoft.com/office/drawing/2014/main" val="1059662863"/>
                    </a:ext>
                  </a:extLst>
                </a:gridCol>
              </a:tblGrid>
              <a:tr h="238465">
                <a:tc rowSpan="3">
                  <a:txBody>
                    <a:bodyPr/>
                    <a:lstStyle/>
                    <a:p>
                      <a:pPr>
                        <a:lnSpc>
                          <a:spcPct val="107000"/>
                        </a:lnSpc>
                        <a:spcAft>
                          <a:spcPts val="0"/>
                        </a:spcAft>
                      </a:pPr>
                      <a:r>
                        <a:rPr lang="de-DE" sz="1400" dirty="0">
                          <a:effectLst/>
                        </a:rPr>
                        <a:t>Thema</a:t>
                      </a:r>
                      <a:endParaRPr lang="de-DE" sz="1400" dirty="0">
                        <a:effectLst/>
                        <a:latin typeface="+mj-lt"/>
                        <a:ea typeface="Calibri" panose="020F0502020204030204" pitchFamily="34" charset="0"/>
                        <a:cs typeface="Times New Roman" panose="02020603050405020304" pitchFamily="18" charset="0"/>
                      </a:endParaRPr>
                    </a:p>
                  </a:txBody>
                  <a:tcPr marL="40221" marR="40221" marT="0" marB="0">
                    <a:solidFill>
                      <a:srgbClr val="FDEBD3"/>
                    </a:solidFill>
                  </a:tcPr>
                </a:tc>
                <a:tc>
                  <a:txBody>
                    <a:bodyPr/>
                    <a:lstStyle/>
                    <a:p>
                      <a:pPr>
                        <a:lnSpc>
                          <a:spcPct val="107000"/>
                        </a:lnSpc>
                        <a:spcAft>
                          <a:spcPts val="0"/>
                        </a:spcAft>
                      </a:pPr>
                      <a:r>
                        <a:rPr lang="de-DE" sz="1400" dirty="0">
                          <a:effectLst/>
                        </a:rPr>
                        <a:t>Gibt das Thema genug her für eine Pressekonferenz?</a:t>
                      </a:r>
                      <a:endParaRPr lang="de-DE" sz="1400" dirty="0">
                        <a:effectLst/>
                        <a:latin typeface="+mj-lt"/>
                        <a:ea typeface="Calibri" panose="020F0502020204030204" pitchFamily="34" charset="0"/>
                        <a:cs typeface="Times New Roman" panose="02020603050405020304" pitchFamily="18" charset="0"/>
                      </a:endParaRPr>
                    </a:p>
                  </a:txBody>
                  <a:tcPr marL="40221" marR="40221" marT="0" marB="0">
                    <a:solidFill>
                      <a:srgbClr val="FDEBD3"/>
                    </a:solidFill>
                  </a:tcPr>
                </a:tc>
                <a:extLst>
                  <a:ext uri="{0D108BD9-81ED-4DB2-BD59-A6C34878D82A}">
                    <a16:rowId xmlns:a16="http://schemas.microsoft.com/office/drawing/2014/main" val="3174733296"/>
                  </a:ext>
                </a:extLst>
              </a:tr>
              <a:tr h="238465">
                <a:tc vMerge="1">
                  <a:txBody>
                    <a:bodyPr/>
                    <a:lstStyle/>
                    <a:p>
                      <a:endParaRPr lang="de-DE"/>
                    </a:p>
                  </a:txBody>
                  <a:tcPr/>
                </a:tc>
                <a:tc>
                  <a:txBody>
                    <a:bodyPr/>
                    <a:lstStyle/>
                    <a:p>
                      <a:pPr>
                        <a:lnSpc>
                          <a:spcPct val="107000"/>
                        </a:lnSpc>
                        <a:spcAft>
                          <a:spcPts val="0"/>
                        </a:spcAft>
                      </a:pPr>
                      <a:r>
                        <a:rPr lang="de-DE" sz="1400" dirty="0">
                          <a:effectLst/>
                        </a:rPr>
                        <a:t>Lohnt sich der Aufwand?</a:t>
                      </a:r>
                      <a:endParaRPr lang="de-DE" sz="1400" dirty="0">
                        <a:effectLst/>
                        <a:latin typeface="+mj-lt"/>
                        <a:ea typeface="Calibri" panose="020F0502020204030204" pitchFamily="34" charset="0"/>
                        <a:cs typeface="Times New Roman" panose="02020603050405020304" pitchFamily="18" charset="0"/>
                      </a:endParaRPr>
                    </a:p>
                  </a:txBody>
                  <a:tcPr marL="40221" marR="40221" marT="0" marB="0">
                    <a:solidFill>
                      <a:srgbClr val="FDEBD3"/>
                    </a:solidFill>
                  </a:tcPr>
                </a:tc>
                <a:extLst>
                  <a:ext uri="{0D108BD9-81ED-4DB2-BD59-A6C34878D82A}">
                    <a16:rowId xmlns:a16="http://schemas.microsoft.com/office/drawing/2014/main" val="3881503630"/>
                  </a:ext>
                </a:extLst>
              </a:tr>
              <a:tr h="238465">
                <a:tc vMerge="1">
                  <a:txBody>
                    <a:bodyPr/>
                    <a:lstStyle/>
                    <a:p>
                      <a:endParaRPr lang="de-DE"/>
                    </a:p>
                  </a:txBody>
                  <a:tcPr/>
                </a:tc>
                <a:tc>
                  <a:txBody>
                    <a:bodyPr/>
                    <a:lstStyle/>
                    <a:p>
                      <a:pPr>
                        <a:lnSpc>
                          <a:spcPct val="107000"/>
                        </a:lnSpc>
                        <a:spcAft>
                          <a:spcPts val="0"/>
                        </a:spcAft>
                      </a:pPr>
                      <a:r>
                        <a:rPr lang="de-DE" sz="1400" dirty="0">
                          <a:effectLst/>
                        </a:rPr>
                        <a:t>Was kommt in die Pressemappe? </a:t>
                      </a:r>
                      <a:endParaRPr lang="de-DE" sz="1400" dirty="0">
                        <a:effectLst/>
                        <a:latin typeface="+mj-lt"/>
                        <a:ea typeface="Calibri" panose="020F0502020204030204" pitchFamily="34" charset="0"/>
                        <a:cs typeface="Times New Roman" panose="02020603050405020304" pitchFamily="18" charset="0"/>
                      </a:endParaRPr>
                    </a:p>
                  </a:txBody>
                  <a:tcPr marL="40221" marR="40221" marT="0" marB="0">
                    <a:solidFill>
                      <a:srgbClr val="FDEBD3"/>
                    </a:solidFill>
                  </a:tcPr>
                </a:tc>
                <a:extLst>
                  <a:ext uri="{0D108BD9-81ED-4DB2-BD59-A6C34878D82A}">
                    <a16:rowId xmlns:a16="http://schemas.microsoft.com/office/drawing/2014/main" val="245845148"/>
                  </a:ext>
                </a:extLst>
              </a:tr>
              <a:tr h="464067">
                <a:tc rowSpan="5">
                  <a:txBody>
                    <a:bodyPr/>
                    <a:lstStyle/>
                    <a:p>
                      <a:pPr>
                        <a:lnSpc>
                          <a:spcPct val="107000"/>
                        </a:lnSpc>
                        <a:spcAft>
                          <a:spcPts val="0"/>
                        </a:spcAft>
                      </a:pPr>
                      <a:r>
                        <a:rPr lang="de-DE" sz="1400">
                          <a:effectLst/>
                        </a:rPr>
                        <a:t>Termin</a:t>
                      </a:r>
                      <a:endParaRPr lang="de-DE" sz="1400">
                        <a:effectLst/>
                        <a:latin typeface="+mj-lt"/>
                        <a:ea typeface="Calibri" panose="020F0502020204030204" pitchFamily="34" charset="0"/>
                        <a:cs typeface="Times New Roman" panose="02020603050405020304" pitchFamily="18" charset="0"/>
                      </a:endParaRPr>
                    </a:p>
                  </a:txBody>
                  <a:tcPr marL="40221" marR="40221" marT="0" marB="0"/>
                </a:tc>
                <a:tc>
                  <a:txBody>
                    <a:bodyPr/>
                    <a:lstStyle/>
                    <a:p>
                      <a:pPr>
                        <a:lnSpc>
                          <a:spcPct val="107000"/>
                        </a:lnSpc>
                        <a:spcAft>
                          <a:spcPts val="0"/>
                        </a:spcAft>
                      </a:pPr>
                      <a:r>
                        <a:rPr lang="de-DE" sz="1400" dirty="0">
                          <a:effectLst/>
                        </a:rPr>
                        <a:t>Überschneidung mit wichtigen lokalen Ereignissen </a:t>
                      </a:r>
                      <a:br>
                        <a:rPr lang="de-DE" sz="1400" dirty="0">
                          <a:effectLst/>
                        </a:rPr>
                      </a:br>
                      <a:r>
                        <a:rPr lang="de-DE" sz="1400" dirty="0">
                          <a:effectLst/>
                        </a:rPr>
                        <a:t>(Messe, Sport) vermeiden</a:t>
                      </a:r>
                      <a:endParaRPr lang="de-DE" sz="1400" dirty="0">
                        <a:effectLst/>
                        <a:latin typeface="+mj-lt"/>
                        <a:ea typeface="Calibri" panose="020F0502020204030204" pitchFamily="34" charset="0"/>
                        <a:cs typeface="Times New Roman" panose="02020603050405020304" pitchFamily="18" charset="0"/>
                      </a:endParaRPr>
                    </a:p>
                  </a:txBody>
                  <a:tcPr marL="40221" marR="40221" marT="0" marB="0">
                    <a:solidFill>
                      <a:schemeClr val="bg1"/>
                    </a:solidFill>
                  </a:tcPr>
                </a:tc>
                <a:extLst>
                  <a:ext uri="{0D108BD9-81ED-4DB2-BD59-A6C34878D82A}">
                    <a16:rowId xmlns:a16="http://schemas.microsoft.com/office/drawing/2014/main" val="50894014"/>
                  </a:ext>
                </a:extLst>
              </a:tr>
              <a:tr h="238465">
                <a:tc vMerge="1">
                  <a:txBody>
                    <a:bodyPr/>
                    <a:lstStyle/>
                    <a:p>
                      <a:endParaRPr lang="de-DE"/>
                    </a:p>
                  </a:txBody>
                  <a:tcPr/>
                </a:tc>
                <a:tc>
                  <a:txBody>
                    <a:bodyPr/>
                    <a:lstStyle/>
                    <a:p>
                      <a:pPr>
                        <a:lnSpc>
                          <a:spcPct val="107000"/>
                        </a:lnSpc>
                        <a:spcAft>
                          <a:spcPts val="0"/>
                        </a:spcAft>
                      </a:pPr>
                      <a:r>
                        <a:rPr lang="de-DE" sz="1400" dirty="0">
                          <a:effectLst/>
                        </a:rPr>
                        <a:t>Nicht vor 10 Uhr vormittags</a:t>
                      </a:r>
                      <a:endParaRPr lang="de-DE" sz="1400" dirty="0">
                        <a:effectLst/>
                        <a:latin typeface="+mj-lt"/>
                        <a:ea typeface="Calibri" panose="020F0502020204030204" pitchFamily="34" charset="0"/>
                        <a:cs typeface="Times New Roman" panose="02020603050405020304" pitchFamily="18" charset="0"/>
                      </a:endParaRPr>
                    </a:p>
                  </a:txBody>
                  <a:tcPr marL="40221" marR="40221" marT="0" marB="0">
                    <a:solidFill>
                      <a:schemeClr val="bg1"/>
                    </a:solidFill>
                  </a:tcPr>
                </a:tc>
                <a:extLst>
                  <a:ext uri="{0D108BD9-81ED-4DB2-BD59-A6C34878D82A}">
                    <a16:rowId xmlns:a16="http://schemas.microsoft.com/office/drawing/2014/main" val="2562356924"/>
                  </a:ext>
                </a:extLst>
              </a:tr>
              <a:tr h="466280">
                <a:tc vMerge="1">
                  <a:txBody>
                    <a:bodyPr/>
                    <a:lstStyle/>
                    <a:p>
                      <a:endParaRPr lang="de-DE"/>
                    </a:p>
                  </a:txBody>
                  <a:tcPr/>
                </a:tc>
                <a:tc>
                  <a:txBody>
                    <a:bodyPr/>
                    <a:lstStyle/>
                    <a:p>
                      <a:pPr>
                        <a:lnSpc>
                          <a:spcPct val="107000"/>
                        </a:lnSpc>
                        <a:spcAft>
                          <a:spcPts val="0"/>
                        </a:spcAft>
                      </a:pPr>
                      <a:r>
                        <a:rPr lang="de-DE" sz="1400" dirty="0">
                          <a:effectLst/>
                        </a:rPr>
                        <a:t>Wenn abends: mindestens eine Stunde vor Veranstaltungsbeginn, damit die Pressevertreter mit den Referenten reden und fotografieren können.</a:t>
                      </a:r>
                      <a:endParaRPr lang="de-DE" sz="1400" dirty="0">
                        <a:effectLst/>
                        <a:latin typeface="+mj-lt"/>
                        <a:ea typeface="Calibri" panose="020F0502020204030204" pitchFamily="34" charset="0"/>
                        <a:cs typeface="Times New Roman" panose="02020603050405020304" pitchFamily="18" charset="0"/>
                      </a:endParaRPr>
                    </a:p>
                  </a:txBody>
                  <a:tcPr marL="40221" marR="40221" marT="0" marB="0">
                    <a:solidFill>
                      <a:schemeClr val="bg1"/>
                    </a:solidFill>
                  </a:tcPr>
                </a:tc>
                <a:extLst>
                  <a:ext uri="{0D108BD9-81ED-4DB2-BD59-A6C34878D82A}">
                    <a16:rowId xmlns:a16="http://schemas.microsoft.com/office/drawing/2014/main" val="2146473882"/>
                  </a:ext>
                </a:extLst>
              </a:tr>
              <a:tr h="466280">
                <a:tc vMerge="1">
                  <a:txBody>
                    <a:bodyPr/>
                    <a:lstStyle/>
                    <a:p>
                      <a:endParaRPr lang="de-DE"/>
                    </a:p>
                  </a:txBody>
                  <a:tcPr/>
                </a:tc>
                <a:tc>
                  <a:txBody>
                    <a:bodyPr/>
                    <a:lstStyle/>
                    <a:p>
                      <a:pPr>
                        <a:lnSpc>
                          <a:spcPct val="107000"/>
                        </a:lnSpc>
                        <a:spcAft>
                          <a:spcPts val="0"/>
                        </a:spcAft>
                      </a:pPr>
                      <a:r>
                        <a:rPr lang="de-DE" sz="1400" dirty="0">
                          <a:effectLst/>
                        </a:rPr>
                        <a:t>Zeitdruck vermeiden</a:t>
                      </a:r>
                    </a:p>
                  </a:txBody>
                  <a:tcPr marL="40221" marR="40221" marT="0" marB="0">
                    <a:solidFill>
                      <a:schemeClr val="bg1"/>
                    </a:solidFill>
                  </a:tcPr>
                </a:tc>
                <a:extLst>
                  <a:ext uri="{0D108BD9-81ED-4DB2-BD59-A6C34878D82A}">
                    <a16:rowId xmlns:a16="http://schemas.microsoft.com/office/drawing/2014/main" val="2902528003"/>
                  </a:ext>
                </a:extLst>
              </a:tr>
              <a:tr h="943104">
                <a:tc vMerge="1">
                  <a:txBody>
                    <a:bodyPr/>
                    <a:lstStyle/>
                    <a:p>
                      <a:endParaRPr lang="de-DE"/>
                    </a:p>
                  </a:txBody>
                  <a:tcPr/>
                </a:tc>
                <a:tc>
                  <a:txBody>
                    <a:bodyPr/>
                    <a:lstStyle/>
                    <a:p>
                      <a:pPr>
                        <a:lnSpc>
                          <a:spcPct val="107000"/>
                        </a:lnSpc>
                        <a:spcAft>
                          <a:spcPts val="0"/>
                        </a:spcAft>
                      </a:pPr>
                      <a:r>
                        <a:rPr lang="de-DE" sz="1400" dirty="0">
                          <a:effectLst/>
                        </a:rPr>
                        <a:t>Bei Tageszeitungen: Wenn die Konferenz am Spätnachmittag stattfindet, erscheint der Beitrag mit großer Wahrscheinlichkeit nicht am nächsten Tag. Freitagnach-mittag ist für die Wochenendausgabe zu spät. Montags ist die Zeitung voller Sport.</a:t>
                      </a:r>
                      <a:endParaRPr lang="de-DE" sz="1400" dirty="0">
                        <a:effectLst/>
                        <a:latin typeface="+mj-lt"/>
                        <a:ea typeface="Calibri" panose="020F0502020204030204" pitchFamily="34" charset="0"/>
                        <a:cs typeface="Times New Roman" panose="02020603050405020304" pitchFamily="18" charset="0"/>
                      </a:endParaRPr>
                    </a:p>
                  </a:txBody>
                  <a:tcPr marL="40221" marR="40221" marT="0" marB="0">
                    <a:solidFill>
                      <a:schemeClr val="bg1"/>
                    </a:solidFill>
                  </a:tcPr>
                </a:tc>
                <a:extLst>
                  <a:ext uri="{0D108BD9-81ED-4DB2-BD59-A6C34878D82A}">
                    <a16:rowId xmlns:a16="http://schemas.microsoft.com/office/drawing/2014/main" val="2381223488"/>
                  </a:ext>
                </a:extLst>
              </a:tr>
              <a:tr h="466280">
                <a:tc rowSpan="5">
                  <a:txBody>
                    <a:bodyPr/>
                    <a:lstStyle/>
                    <a:p>
                      <a:pPr>
                        <a:lnSpc>
                          <a:spcPct val="107000"/>
                        </a:lnSpc>
                        <a:spcAft>
                          <a:spcPts val="0"/>
                        </a:spcAft>
                      </a:pPr>
                      <a:r>
                        <a:rPr lang="de-DE" sz="1400" dirty="0">
                          <a:effectLst/>
                        </a:rPr>
                        <a:t>Ort</a:t>
                      </a:r>
                      <a:endParaRPr lang="de-DE" sz="1400" dirty="0">
                        <a:effectLst/>
                        <a:latin typeface="+mj-lt"/>
                        <a:ea typeface="Calibri" panose="020F0502020204030204" pitchFamily="34" charset="0"/>
                        <a:cs typeface="Times New Roman" panose="02020603050405020304" pitchFamily="18" charset="0"/>
                      </a:endParaRPr>
                    </a:p>
                  </a:txBody>
                  <a:tcPr marL="40221" marR="40221" marT="0" marB="0">
                    <a:solidFill>
                      <a:srgbClr val="FDEBD3"/>
                    </a:solidFill>
                  </a:tcPr>
                </a:tc>
                <a:tc>
                  <a:txBody>
                    <a:bodyPr/>
                    <a:lstStyle/>
                    <a:p>
                      <a:pPr>
                        <a:lnSpc>
                          <a:spcPct val="107000"/>
                        </a:lnSpc>
                        <a:spcAft>
                          <a:spcPts val="0"/>
                        </a:spcAft>
                      </a:pPr>
                      <a:r>
                        <a:rPr lang="de-DE" sz="1400" dirty="0">
                          <a:effectLst/>
                        </a:rPr>
                        <a:t>Dem Thema und dem Unternehmen/Organisation angemessen, </a:t>
                      </a:r>
                      <a:br>
                        <a:rPr lang="de-DE" sz="1400" dirty="0">
                          <a:effectLst/>
                        </a:rPr>
                      </a:br>
                      <a:r>
                        <a:rPr lang="de-DE" sz="1400" dirty="0">
                          <a:effectLst/>
                        </a:rPr>
                        <a:t>etwa der städtische Presseclub</a:t>
                      </a:r>
                      <a:endParaRPr lang="de-DE" sz="1400" dirty="0">
                        <a:effectLst/>
                        <a:latin typeface="+mj-lt"/>
                        <a:ea typeface="Calibri" panose="020F0502020204030204" pitchFamily="34" charset="0"/>
                        <a:cs typeface="Times New Roman" panose="02020603050405020304" pitchFamily="18" charset="0"/>
                      </a:endParaRPr>
                    </a:p>
                  </a:txBody>
                  <a:tcPr marL="40221" marR="40221" marT="0" marB="0">
                    <a:solidFill>
                      <a:srgbClr val="FDEBD3"/>
                    </a:solidFill>
                  </a:tcPr>
                </a:tc>
                <a:extLst>
                  <a:ext uri="{0D108BD9-81ED-4DB2-BD59-A6C34878D82A}">
                    <a16:rowId xmlns:a16="http://schemas.microsoft.com/office/drawing/2014/main" val="2203151538"/>
                  </a:ext>
                </a:extLst>
              </a:tr>
              <a:tr h="466280">
                <a:tc vMerge="1">
                  <a:txBody>
                    <a:bodyPr/>
                    <a:lstStyle/>
                    <a:p>
                      <a:endParaRPr lang="de-DE"/>
                    </a:p>
                  </a:txBody>
                  <a:tcPr/>
                </a:tc>
                <a:tc>
                  <a:txBody>
                    <a:bodyPr/>
                    <a:lstStyle/>
                    <a:p>
                      <a:pPr>
                        <a:lnSpc>
                          <a:spcPct val="107000"/>
                        </a:lnSpc>
                        <a:spcAft>
                          <a:spcPts val="0"/>
                        </a:spcAft>
                      </a:pPr>
                      <a:r>
                        <a:rPr lang="de-DE" sz="1400" dirty="0">
                          <a:effectLst/>
                        </a:rPr>
                        <a:t>Möglichst zentral gelegen</a:t>
                      </a:r>
                    </a:p>
                  </a:txBody>
                  <a:tcPr marL="40221" marR="40221" marT="0" marB="0">
                    <a:solidFill>
                      <a:srgbClr val="FDEBD3"/>
                    </a:solidFill>
                  </a:tcPr>
                </a:tc>
                <a:extLst>
                  <a:ext uri="{0D108BD9-81ED-4DB2-BD59-A6C34878D82A}">
                    <a16:rowId xmlns:a16="http://schemas.microsoft.com/office/drawing/2014/main" val="1290097559"/>
                  </a:ext>
                </a:extLst>
              </a:tr>
              <a:tr h="466280">
                <a:tc vMerge="1">
                  <a:txBody>
                    <a:bodyPr/>
                    <a:lstStyle/>
                    <a:p>
                      <a:endParaRPr lang="de-DE"/>
                    </a:p>
                  </a:txBody>
                  <a:tcPr/>
                </a:tc>
                <a:tc>
                  <a:txBody>
                    <a:bodyPr/>
                    <a:lstStyle/>
                    <a:p>
                      <a:pPr>
                        <a:lnSpc>
                          <a:spcPct val="107000"/>
                        </a:lnSpc>
                        <a:spcAft>
                          <a:spcPts val="0"/>
                        </a:spcAft>
                      </a:pPr>
                      <a:r>
                        <a:rPr lang="de-DE" sz="1400" dirty="0">
                          <a:effectLst/>
                        </a:rPr>
                        <a:t>Zu Vortrag, Diskussion und Bewirtung geeignet </a:t>
                      </a:r>
                      <a:endParaRPr lang="de-DE" sz="1400" dirty="0">
                        <a:effectLst/>
                        <a:latin typeface="+mj-lt"/>
                        <a:ea typeface="Calibri" panose="020F0502020204030204" pitchFamily="34" charset="0"/>
                        <a:cs typeface="Times New Roman" panose="02020603050405020304" pitchFamily="18" charset="0"/>
                      </a:endParaRPr>
                    </a:p>
                  </a:txBody>
                  <a:tcPr marL="40221" marR="40221" marT="0" marB="0">
                    <a:solidFill>
                      <a:srgbClr val="FDEBD3"/>
                    </a:solidFill>
                  </a:tcPr>
                </a:tc>
                <a:extLst>
                  <a:ext uri="{0D108BD9-81ED-4DB2-BD59-A6C34878D82A}">
                    <a16:rowId xmlns:a16="http://schemas.microsoft.com/office/drawing/2014/main" val="620721210"/>
                  </a:ext>
                </a:extLst>
              </a:tr>
              <a:tr h="466280">
                <a:tc vMerge="1">
                  <a:txBody>
                    <a:bodyPr/>
                    <a:lstStyle/>
                    <a:p>
                      <a:endParaRPr lang="de-DE"/>
                    </a:p>
                  </a:txBody>
                  <a:tcPr/>
                </a:tc>
                <a:tc>
                  <a:txBody>
                    <a:bodyPr/>
                    <a:lstStyle/>
                    <a:p>
                      <a:pPr>
                        <a:lnSpc>
                          <a:spcPct val="107000"/>
                        </a:lnSpc>
                        <a:spcAft>
                          <a:spcPts val="0"/>
                        </a:spcAft>
                      </a:pPr>
                      <a:r>
                        <a:rPr lang="de-DE" sz="1400" dirty="0">
                          <a:effectLst/>
                        </a:rPr>
                        <a:t>Störungsfrei von Telefon, Gaststättenlärm, Besuchern</a:t>
                      </a:r>
                    </a:p>
                  </a:txBody>
                  <a:tcPr marL="40221" marR="40221" marT="0" marB="0">
                    <a:solidFill>
                      <a:srgbClr val="FDEBD3"/>
                    </a:solidFill>
                  </a:tcPr>
                </a:tc>
                <a:extLst>
                  <a:ext uri="{0D108BD9-81ED-4DB2-BD59-A6C34878D82A}">
                    <a16:rowId xmlns:a16="http://schemas.microsoft.com/office/drawing/2014/main" val="26635231"/>
                  </a:ext>
                </a:extLst>
              </a:tr>
              <a:tr h="466280">
                <a:tc vMerge="1">
                  <a:txBody>
                    <a:bodyPr/>
                    <a:lstStyle/>
                    <a:p>
                      <a:endParaRPr lang="de-DE"/>
                    </a:p>
                  </a:txBody>
                  <a:tcPr/>
                </a:tc>
                <a:tc>
                  <a:txBody>
                    <a:bodyPr/>
                    <a:lstStyle/>
                    <a:p>
                      <a:pPr>
                        <a:lnSpc>
                          <a:spcPct val="107000"/>
                        </a:lnSpc>
                        <a:spcAft>
                          <a:spcPts val="0"/>
                        </a:spcAft>
                      </a:pPr>
                      <a:r>
                        <a:rPr lang="de-DE" sz="1400" dirty="0">
                          <a:effectLst/>
                        </a:rPr>
                        <a:t>Für besondere Events gerne auch ausgefallene Locations – im </a:t>
                      </a:r>
                      <a:r>
                        <a:rPr lang="de-DE" sz="1400" dirty="0" err="1">
                          <a:effectLst/>
                        </a:rPr>
                        <a:t>Freien,im</a:t>
                      </a:r>
                      <a:r>
                        <a:rPr lang="de-DE" sz="1400" dirty="0">
                          <a:effectLst/>
                        </a:rPr>
                        <a:t> Naturschutzgebiet, auf der Baustelle,  in einem Tempel…</a:t>
                      </a:r>
                      <a:endParaRPr lang="de-DE" sz="1400" dirty="0">
                        <a:effectLst/>
                        <a:latin typeface="+mj-lt"/>
                        <a:ea typeface="Calibri" panose="020F0502020204030204" pitchFamily="34" charset="0"/>
                        <a:cs typeface="Times New Roman" panose="02020603050405020304" pitchFamily="18" charset="0"/>
                      </a:endParaRPr>
                    </a:p>
                  </a:txBody>
                  <a:tcPr marL="40221" marR="40221" marT="0" marB="0">
                    <a:solidFill>
                      <a:srgbClr val="FDEBD3"/>
                    </a:solidFill>
                  </a:tcPr>
                </a:tc>
                <a:extLst>
                  <a:ext uri="{0D108BD9-81ED-4DB2-BD59-A6C34878D82A}">
                    <a16:rowId xmlns:a16="http://schemas.microsoft.com/office/drawing/2014/main" val="2103946951"/>
                  </a:ext>
                </a:extLst>
              </a:tr>
              <a:tr h="466280">
                <a:tc rowSpan="2">
                  <a:txBody>
                    <a:bodyPr/>
                    <a:lstStyle/>
                    <a:p>
                      <a:pPr>
                        <a:lnSpc>
                          <a:spcPct val="107000"/>
                        </a:lnSpc>
                        <a:spcAft>
                          <a:spcPts val="0"/>
                        </a:spcAft>
                      </a:pPr>
                      <a:r>
                        <a:rPr lang="de-DE" sz="1400" dirty="0">
                          <a:effectLst/>
                        </a:rPr>
                        <a:t>Bewirtung</a:t>
                      </a:r>
                      <a:endParaRPr lang="de-DE" sz="1400" dirty="0">
                        <a:effectLst/>
                        <a:latin typeface="+mj-lt"/>
                        <a:ea typeface="Calibri" panose="020F0502020204030204" pitchFamily="34" charset="0"/>
                        <a:cs typeface="Times New Roman" panose="02020603050405020304" pitchFamily="18" charset="0"/>
                      </a:endParaRPr>
                    </a:p>
                  </a:txBody>
                  <a:tcPr marL="40221" marR="40221" marT="0" marB="0"/>
                </a:tc>
                <a:tc>
                  <a:txBody>
                    <a:bodyPr/>
                    <a:lstStyle/>
                    <a:p>
                      <a:pPr>
                        <a:lnSpc>
                          <a:spcPct val="107000"/>
                        </a:lnSpc>
                        <a:spcAft>
                          <a:spcPts val="0"/>
                        </a:spcAft>
                      </a:pPr>
                      <a:r>
                        <a:rPr lang="de-DE" sz="1400" dirty="0">
                          <a:effectLst/>
                        </a:rPr>
                        <a:t>Nach Tageszeit: Brezeln am Vormittag, Schnittchen am Nachmittag</a:t>
                      </a:r>
                    </a:p>
                  </a:txBody>
                  <a:tcPr marL="40221" marR="40221" marT="0" marB="0">
                    <a:solidFill>
                      <a:schemeClr val="bg1"/>
                    </a:solidFill>
                  </a:tcPr>
                </a:tc>
                <a:extLst>
                  <a:ext uri="{0D108BD9-81ED-4DB2-BD59-A6C34878D82A}">
                    <a16:rowId xmlns:a16="http://schemas.microsoft.com/office/drawing/2014/main" val="3161751910"/>
                  </a:ext>
                </a:extLst>
              </a:tr>
              <a:tr h="466280">
                <a:tc vMerge="1">
                  <a:txBody>
                    <a:bodyPr/>
                    <a:lstStyle/>
                    <a:p>
                      <a:endParaRPr lang="de-DE"/>
                    </a:p>
                  </a:txBody>
                  <a:tcPr/>
                </a:tc>
                <a:tc>
                  <a:txBody>
                    <a:bodyPr/>
                    <a:lstStyle/>
                    <a:p>
                      <a:pPr>
                        <a:lnSpc>
                          <a:spcPct val="107000"/>
                        </a:lnSpc>
                        <a:spcAft>
                          <a:spcPts val="0"/>
                        </a:spcAft>
                      </a:pPr>
                      <a:r>
                        <a:rPr lang="de-DE" sz="1400" dirty="0">
                          <a:effectLst/>
                        </a:rPr>
                        <a:t>Grundsätzlich Getränke wie Mineralwasser, Saft, Kaffee und Tee</a:t>
                      </a:r>
                    </a:p>
                  </a:txBody>
                  <a:tcPr marL="40221" marR="40221" marT="0" marB="0">
                    <a:solidFill>
                      <a:schemeClr val="bg1"/>
                    </a:solidFill>
                  </a:tcPr>
                </a:tc>
                <a:extLst>
                  <a:ext uri="{0D108BD9-81ED-4DB2-BD59-A6C34878D82A}">
                    <a16:rowId xmlns:a16="http://schemas.microsoft.com/office/drawing/2014/main" val="3695085246"/>
                  </a:ext>
                </a:extLst>
              </a:tr>
            </a:tbl>
          </a:graphicData>
        </a:graphic>
      </p:graphicFrame>
      <p:sp>
        <p:nvSpPr>
          <p:cNvPr id="5" name="Titel 4">
            <a:extLst>
              <a:ext uri="{FF2B5EF4-FFF2-40B4-BE49-F238E27FC236}">
                <a16:creationId xmlns:a16="http://schemas.microsoft.com/office/drawing/2014/main" id="{28C8819C-C4EA-44D6-B910-1D9AD0A5AB51}"/>
              </a:ext>
            </a:extLst>
          </p:cNvPr>
          <p:cNvSpPr>
            <a:spLocks noGrp="1"/>
          </p:cNvSpPr>
          <p:nvPr>
            <p:ph type="title"/>
          </p:nvPr>
        </p:nvSpPr>
        <p:spPr/>
        <p:txBody>
          <a:bodyPr/>
          <a:lstStyle/>
          <a:p>
            <a:r>
              <a:rPr lang="de-DE" dirty="0"/>
              <a:t>Checkliste</a:t>
            </a:r>
          </a:p>
        </p:txBody>
      </p:sp>
      <p:sp>
        <p:nvSpPr>
          <p:cNvPr id="7" name="Fußzeilenplatzhalter 6">
            <a:extLst>
              <a:ext uri="{FF2B5EF4-FFF2-40B4-BE49-F238E27FC236}">
                <a16:creationId xmlns:a16="http://schemas.microsoft.com/office/drawing/2014/main" id="{FD8392F2-0B11-47C5-AEDE-EA1A0983A5F6}"/>
              </a:ext>
            </a:extLst>
          </p:cNvPr>
          <p:cNvSpPr>
            <a:spLocks noGrp="1"/>
          </p:cNvSpPr>
          <p:nvPr>
            <p:ph type="ftr" sz="quarter" idx="11"/>
          </p:nvPr>
        </p:nvSpPr>
        <p:spPr/>
        <p:txBody>
          <a:bodyPr/>
          <a:lstStyle/>
          <a:p>
            <a:pPr algn="l"/>
            <a:r>
              <a:rPr lang="de-DE"/>
              <a:t>Digital Enthusiast Harald Ille</a:t>
            </a:r>
            <a:endParaRPr lang="de-DE" dirty="0"/>
          </a:p>
        </p:txBody>
      </p:sp>
      <p:sp>
        <p:nvSpPr>
          <p:cNvPr id="8" name="Foliennummernplatzhalter 7">
            <a:extLst>
              <a:ext uri="{FF2B5EF4-FFF2-40B4-BE49-F238E27FC236}">
                <a16:creationId xmlns:a16="http://schemas.microsoft.com/office/drawing/2014/main" id="{C91E2B2B-B6ED-4483-AA03-6889901710DF}"/>
              </a:ext>
            </a:extLst>
          </p:cNvPr>
          <p:cNvSpPr>
            <a:spLocks noGrp="1"/>
          </p:cNvSpPr>
          <p:nvPr>
            <p:ph type="sldNum" sz="quarter" idx="12"/>
          </p:nvPr>
        </p:nvSpPr>
        <p:spPr/>
        <p:txBody>
          <a:bodyPr/>
          <a:lstStyle/>
          <a:p>
            <a:fld id="{BAFF30EA-0E8F-4029-98E4-BCB635AEA523}" type="slidenum">
              <a:rPr lang="de-DE" smtClean="0"/>
              <a:pPr/>
              <a:t>84</a:t>
            </a:fld>
            <a:endParaRPr lang="de-DE" dirty="0"/>
          </a:p>
        </p:txBody>
      </p:sp>
    </p:spTree>
    <p:extLst>
      <p:ext uri="{BB962C8B-B14F-4D97-AF65-F5344CB8AC3E}">
        <p14:creationId xmlns:p14="http://schemas.microsoft.com/office/powerpoint/2010/main" val="224584615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18B1FDA-A68E-4C40-BC3B-9120E1347D8F}"/>
              </a:ext>
            </a:extLst>
          </p:cNvPr>
          <p:cNvSpPr>
            <a:spLocks noGrp="1"/>
          </p:cNvSpPr>
          <p:nvPr>
            <p:ph type="title"/>
          </p:nvPr>
        </p:nvSpPr>
        <p:spPr/>
        <p:txBody>
          <a:bodyPr/>
          <a:lstStyle/>
          <a:p>
            <a:r>
              <a:rPr lang="de-DE" dirty="0"/>
              <a:t>Hintergrundgespräch</a:t>
            </a:r>
          </a:p>
        </p:txBody>
      </p:sp>
      <p:graphicFrame>
        <p:nvGraphicFramePr>
          <p:cNvPr id="11" name="Inhaltsplatzhalter 2">
            <a:extLst>
              <a:ext uri="{FF2B5EF4-FFF2-40B4-BE49-F238E27FC236}">
                <a16:creationId xmlns:a16="http://schemas.microsoft.com/office/drawing/2014/main" id="{B0E50D9A-CB28-48F0-974A-B6CD4A1BB060}"/>
              </a:ext>
            </a:extLst>
          </p:cNvPr>
          <p:cNvGraphicFramePr>
            <a:graphicFrameLocks/>
          </p:cNvGraphicFramePr>
          <p:nvPr>
            <p:extLst>
              <p:ext uri="{D42A27DB-BD31-4B8C-83A1-F6EECF244321}">
                <p14:modId xmlns:p14="http://schemas.microsoft.com/office/powerpoint/2010/main" val="1096523288"/>
              </p:ext>
            </p:extLst>
          </p:nvPr>
        </p:nvGraphicFramePr>
        <p:xfrm>
          <a:off x="489857" y="1345474"/>
          <a:ext cx="11488783" cy="505573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Fußzeilenplatzhalter 5">
            <a:extLst>
              <a:ext uri="{FF2B5EF4-FFF2-40B4-BE49-F238E27FC236}">
                <a16:creationId xmlns:a16="http://schemas.microsoft.com/office/drawing/2014/main" id="{E0CA1256-8868-4C25-8EF7-D097832EDBB2}"/>
              </a:ext>
            </a:extLst>
          </p:cNvPr>
          <p:cNvSpPr>
            <a:spLocks noGrp="1"/>
          </p:cNvSpPr>
          <p:nvPr>
            <p:ph type="ftr" sz="quarter" idx="11"/>
          </p:nvPr>
        </p:nvSpPr>
        <p:spPr/>
        <p:txBody>
          <a:bodyPr/>
          <a:lstStyle/>
          <a:p>
            <a:pPr algn="l"/>
            <a:r>
              <a:rPr lang="de-DE"/>
              <a:t>Digital Enthusiast Harald Ille</a:t>
            </a:r>
            <a:endParaRPr lang="de-DE" dirty="0"/>
          </a:p>
        </p:txBody>
      </p:sp>
      <p:sp>
        <p:nvSpPr>
          <p:cNvPr id="7" name="Foliennummernplatzhalter 6">
            <a:extLst>
              <a:ext uri="{FF2B5EF4-FFF2-40B4-BE49-F238E27FC236}">
                <a16:creationId xmlns:a16="http://schemas.microsoft.com/office/drawing/2014/main" id="{4C570643-0D71-408D-B983-CCB0DC79801A}"/>
              </a:ext>
            </a:extLst>
          </p:cNvPr>
          <p:cNvSpPr>
            <a:spLocks noGrp="1"/>
          </p:cNvSpPr>
          <p:nvPr>
            <p:ph type="sldNum" sz="quarter" idx="12"/>
          </p:nvPr>
        </p:nvSpPr>
        <p:spPr/>
        <p:txBody>
          <a:bodyPr/>
          <a:lstStyle/>
          <a:p>
            <a:fld id="{BAFF30EA-0E8F-4029-98E4-BCB635AEA523}" type="slidenum">
              <a:rPr lang="de-DE" smtClean="0"/>
              <a:pPr/>
              <a:t>85</a:t>
            </a:fld>
            <a:endParaRPr lang="de-DE" dirty="0"/>
          </a:p>
        </p:txBody>
      </p:sp>
    </p:spTree>
    <p:extLst>
      <p:ext uri="{BB962C8B-B14F-4D97-AF65-F5344CB8AC3E}">
        <p14:creationId xmlns:p14="http://schemas.microsoft.com/office/powerpoint/2010/main" val="306295071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CC45BE-5D5C-4CBC-B488-FA8887FC7B04}"/>
              </a:ext>
            </a:extLst>
          </p:cNvPr>
          <p:cNvSpPr>
            <a:spLocks noGrp="1"/>
          </p:cNvSpPr>
          <p:nvPr>
            <p:ph type="title"/>
          </p:nvPr>
        </p:nvSpPr>
        <p:spPr/>
        <p:txBody>
          <a:bodyPr/>
          <a:lstStyle/>
          <a:p>
            <a:r>
              <a:rPr lang="de-DE" dirty="0"/>
              <a:t>Was bedeutet „unter 3“?</a:t>
            </a:r>
          </a:p>
        </p:txBody>
      </p:sp>
      <p:sp>
        <p:nvSpPr>
          <p:cNvPr id="4" name="Fußzeilenplatzhalter 3">
            <a:extLst>
              <a:ext uri="{FF2B5EF4-FFF2-40B4-BE49-F238E27FC236}">
                <a16:creationId xmlns:a16="http://schemas.microsoft.com/office/drawing/2014/main" id="{DDFABB05-C26A-41F6-88C7-B2FD5766B82E}"/>
              </a:ext>
            </a:extLst>
          </p:cNvPr>
          <p:cNvSpPr>
            <a:spLocks noGrp="1"/>
          </p:cNvSpPr>
          <p:nvPr>
            <p:ph type="ftr" sz="quarter" idx="11"/>
          </p:nvPr>
        </p:nvSpPr>
        <p:spPr/>
        <p:txBody>
          <a:bodyPr/>
          <a:lstStyle/>
          <a:p>
            <a:pPr algn="l"/>
            <a:r>
              <a:rPr lang="de-DE"/>
              <a:t>Digital Enthusiast Harald Ille</a:t>
            </a:r>
            <a:endParaRPr lang="de-DE" dirty="0"/>
          </a:p>
        </p:txBody>
      </p:sp>
      <p:sp>
        <p:nvSpPr>
          <p:cNvPr id="5" name="Foliennummernplatzhalter 4">
            <a:extLst>
              <a:ext uri="{FF2B5EF4-FFF2-40B4-BE49-F238E27FC236}">
                <a16:creationId xmlns:a16="http://schemas.microsoft.com/office/drawing/2014/main" id="{E67195AE-90CB-4649-82A3-35580B69A8EC}"/>
              </a:ext>
            </a:extLst>
          </p:cNvPr>
          <p:cNvSpPr>
            <a:spLocks noGrp="1"/>
          </p:cNvSpPr>
          <p:nvPr>
            <p:ph type="sldNum" sz="quarter" idx="12"/>
          </p:nvPr>
        </p:nvSpPr>
        <p:spPr/>
        <p:txBody>
          <a:bodyPr/>
          <a:lstStyle/>
          <a:p>
            <a:fld id="{BAFF30EA-0E8F-4029-98E4-BCB635AEA523}" type="slidenum">
              <a:rPr lang="de-DE" smtClean="0"/>
              <a:pPr/>
              <a:t>86</a:t>
            </a:fld>
            <a:endParaRPr lang="de-DE" dirty="0"/>
          </a:p>
        </p:txBody>
      </p:sp>
      <p:graphicFrame>
        <p:nvGraphicFramePr>
          <p:cNvPr id="7" name="Inhaltsplatzhalter 2">
            <a:extLst>
              <a:ext uri="{FF2B5EF4-FFF2-40B4-BE49-F238E27FC236}">
                <a16:creationId xmlns:a16="http://schemas.microsoft.com/office/drawing/2014/main" id="{9E85C1CF-8FA7-4ACE-9734-A8D8DD599028}"/>
              </a:ext>
            </a:extLst>
          </p:cNvPr>
          <p:cNvGraphicFramePr>
            <a:graphicFrameLocks noGrp="1"/>
          </p:cNvGraphicFramePr>
          <p:nvPr>
            <p:ph idx="1"/>
            <p:extLst>
              <p:ext uri="{D42A27DB-BD31-4B8C-83A1-F6EECF244321}">
                <p14:modId xmlns:p14="http://schemas.microsoft.com/office/powerpoint/2010/main" val="1630778879"/>
              </p:ext>
            </p:extLst>
          </p:nvPr>
        </p:nvGraphicFramePr>
        <p:xfrm>
          <a:off x="937479" y="1774825"/>
          <a:ext cx="10568721"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9860959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9EBDDD0-3331-40CC-ACD3-A1BAF55AD546}"/>
              </a:ext>
            </a:extLst>
          </p:cNvPr>
          <p:cNvSpPr>
            <a:spLocks noGrp="1"/>
          </p:cNvSpPr>
          <p:nvPr>
            <p:ph type="title"/>
          </p:nvPr>
        </p:nvSpPr>
        <p:spPr/>
        <p:txBody>
          <a:bodyPr/>
          <a:lstStyle/>
          <a:p>
            <a:r>
              <a:rPr lang="de-DE" dirty="0"/>
              <a:t>Presse-Workshop</a:t>
            </a:r>
          </a:p>
        </p:txBody>
      </p:sp>
      <p:sp>
        <p:nvSpPr>
          <p:cNvPr id="3" name="Inhaltsplatzhalter 2">
            <a:extLst>
              <a:ext uri="{FF2B5EF4-FFF2-40B4-BE49-F238E27FC236}">
                <a16:creationId xmlns:a16="http://schemas.microsoft.com/office/drawing/2014/main" id="{561C2CC4-2542-4773-82A3-206791FC368E}"/>
              </a:ext>
            </a:extLst>
          </p:cNvPr>
          <p:cNvSpPr>
            <a:spLocks noGrp="1"/>
          </p:cNvSpPr>
          <p:nvPr>
            <p:ph idx="1"/>
          </p:nvPr>
        </p:nvSpPr>
        <p:spPr/>
        <p:txBody>
          <a:bodyPr>
            <a:normAutofit fontScale="85000" lnSpcReduction="10000"/>
          </a:bodyPr>
          <a:lstStyle/>
          <a:p>
            <a:r>
              <a:rPr lang="de-DE" dirty="0"/>
              <a:t>Eine gute Möglichkeit, „mehr Hintergrund“ und damit mehr Anknüpfungspunkte zu bieten als nur Experten-Statements.</a:t>
            </a:r>
          </a:p>
          <a:p>
            <a:r>
              <a:rPr lang="de-DE" dirty="0"/>
              <a:t>Diese Presseworkshops dienen vor allem der Kontaktpflege: den Journalisten viel Hintergrund bieten und immer wieder ins Gespräch kommen!</a:t>
            </a:r>
          </a:p>
          <a:p>
            <a:r>
              <a:rPr lang="de-DE" dirty="0"/>
              <a:t>Workshops dauern daher mindestens 3-4 Stunden, manchmal auch einen ganzen Tag.  Achtung: Journalisten haben grundsätzlich keine Zeit! </a:t>
            </a:r>
          </a:p>
          <a:p>
            <a:r>
              <a:rPr lang="de-DE" dirty="0"/>
              <a:t>Journalisten kommen daher nur, wenn sie wirklich etwas lernen können. Daher: Ganz gezielt, persönlich und mit Dialogangebot einladen.</a:t>
            </a:r>
          </a:p>
          <a:p>
            <a:r>
              <a:rPr lang="de-DE" dirty="0"/>
              <a:t>Hoher Vorbereitungsaufwand: Mindestens 10 Wochen Vorlauf, viele unterschiedliche Experten und Aspekte, gut durchgetakteter Ablauf und Raum für Gespräche.</a:t>
            </a:r>
          </a:p>
          <a:p>
            <a:endParaRPr lang="de-DE" dirty="0"/>
          </a:p>
        </p:txBody>
      </p:sp>
      <p:sp>
        <p:nvSpPr>
          <p:cNvPr id="7" name="Fußzeilenplatzhalter 6">
            <a:extLst>
              <a:ext uri="{FF2B5EF4-FFF2-40B4-BE49-F238E27FC236}">
                <a16:creationId xmlns:a16="http://schemas.microsoft.com/office/drawing/2014/main" id="{14B1078E-E494-43B2-9BDC-D2FAEEC40009}"/>
              </a:ext>
            </a:extLst>
          </p:cNvPr>
          <p:cNvSpPr>
            <a:spLocks noGrp="1"/>
          </p:cNvSpPr>
          <p:nvPr>
            <p:ph type="ftr" sz="quarter" idx="11"/>
          </p:nvPr>
        </p:nvSpPr>
        <p:spPr/>
        <p:txBody>
          <a:bodyPr/>
          <a:lstStyle/>
          <a:p>
            <a:pPr algn="l"/>
            <a:r>
              <a:rPr lang="de-DE"/>
              <a:t>Digital Enthusiast Harald Ille</a:t>
            </a:r>
            <a:endParaRPr lang="de-DE" dirty="0"/>
          </a:p>
        </p:txBody>
      </p:sp>
      <p:sp>
        <p:nvSpPr>
          <p:cNvPr id="8" name="Foliennummernplatzhalter 7">
            <a:extLst>
              <a:ext uri="{FF2B5EF4-FFF2-40B4-BE49-F238E27FC236}">
                <a16:creationId xmlns:a16="http://schemas.microsoft.com/office/drawing/2014/main" id="{7D5E5DE8-78D4-425E-A8B0-BB8EA56B1CC2}"/>
              </a:ext>
            </a:extLst>
          </p:cNvPr>
          <p:cNvSpPr>
            <a:spLocks noGrp="1"/>
          </p:cNvSpPr>
          <p:nvPr>
            <p:ph type="sldNum" sz="quarter" idx="12"/>
          </p:nvPr>
        </p:nvSpPr>
        <p:spPr/>
        <p:txBody>
          <a:bodyPr/>
          <a:lstStyle/>
          <a:p>
            <a:fld id="{BAFF30EA-0E8F-4029-98E4-BCB635AEA523}" type="slidenum">
              <a:rPr lang="de-DE" smtClean="0"/>
              <a:pPr/>
              <a:t>87</a:t>
            </a:fld>
            <a:endParaRPr lang="de-DE" dirty="0"/>
          </a:p>
        </p:txBody>
      </p:sp>
    </p:spTree>
    <p:extLst>
      <p:ext uri="{BB962C8B-B14F-4D97-AF65-F5344CB8AC3E}">
        <p14:creationId xmlns:p14="http://schemas.microsoft.com/office/powerpoint/2010/main" val="106861186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medien 1" title="Digitale Transformation bei Nestlￃﾩ Deutschland">
            <a:hlinkClick r:id="" action="ppaction://media"/>
            <a:extLst>
              <a:ext uri="{FF2B5EF4-FFF2-40B4-BE49-F238E27FC236}">
                <a16:creationId xmlns:a16="http://schemas.microsoft.com/office/drawing/2014/main" id="{A5846333-1881-4F84-B29D-23F72B695ADE}"/>
              </a:ext>
            </a:extLst>
          </p:cNvPr>
          <p:cNvPicPr>
            <a:picLocks noRot="1" noChangeAspect="1"/>
          </p:cNvPicPr>
          <p:nvPr>
            <a:videoFile r:link="rId1"/>
          </p:nvPr>
        </p:nvPicPr>
        <p:blipFill>
          <a:blip r:embed="rId3"/>
          <a:stretch>
            <a:fillRect/>
          </a:stretch>
        </p:blipFill>
        <p:spPr>
          <a:xfrm>
            <a:off x="0" y="0"/>
            <a:ext cx="12192000" cy="6858000"/>
          </a:xfrm>
          <a:prstGeom prst="rect">
            <a:avLst/>
          </a:prstGeom>
        </p:spPr>
      </p:pic>
      <p:sp>
        <p:nvSpPr>
          <p:cNvPr id="6" name="Fußzeilenplatzhalter 5">
            <a:extLst>
              <a:ext uri="{FF2B5EF4-FFF2-40B4-BE49-F238E27FC236}">
                <a16:creationId xmlns:a16="http://schemas.microsoft.com/office/drawing/2014/main" id="{FF8CCFB3-ABB4-4179-A2E3-1364FF5BD670}"/>
              </a:ext>
            </a:extLst>
          </p:cNvPr>
          <p:cNvSpPr>
            <a:spLocks noGrp="1"/>
          </p:cNvSpPr>
          <p:nvPr>
            <p:ph type="ftr" sz="quarter" idx="11"/>
          </p:nvPr>
        </p:nvSpPr>
        <p:spPr/>
        <p:txBody>
          <a:bodyPr/>
          <a:lstStyle/>
          <a:p>
            <a:pPr algn="l"/>
            <a:r>
              <a:rPr lang="de-DE"/>
              <a:t>Digital Enthusiast Harald Ille</a:t>
            </a:r>
            <a:endParaRPr lang="de-DE" dirty="0"/>
          </a:p>
        </p:txBody>
      </p:sp>
    </p:spTree>
    <p:extLst>
      <p:ext uri="{BB962C8B-B14F-4D97-AF65-F5344CB8AC3E}">
        <p14:creationId xmlns:p14="http://schemas.microsoft.com/office/powerpoint/2010/main" val="404470641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9842FEB-31B7-44DF-AE20-07B4D0B05B3D}"/>
              </a:ext>
            </a:extLst>
          </p:cNvPr>
          <p:cNvSpPr>
            <a:spLocks noGrp="1"/>
          </p:cNvSpPr>
          <p:nvPr>
            <p:ph type="title"/>
          </p:nvPr>
        </p:nvSpPr>
        <p:spPr/>
        <p:txBody>
          <a:bodyPr>
            <a:normAutofit/>
          </a:bodyPr>
          <a:lstStyle/>
          <a:p>
            <a:r>
              <a:rPr lang="de-DE" dirty="0"/>
              <a:t>Beispiel für einen Presseworkshop</a:t>
            </a:r>
          </a:p>
        </p:txBody>
      </p:sp>
      <p:sp>
        <p:nvSpPr>
          <p:cNvPr id="3" name="Inhaltsplatzhalter 2">
            <a:extLst>
              <a:ext uri="{FF2B5EF4-FFF2-40B4-BE49-F238E27FC236}">
                <a16:creationId xmlns:a16="http://schemas.microsoft.com/office/drawing/2014/main" id="{78C33BFB-E1AF-4385-8BD1-36736B31E85F}"/>
              </a:ext>
            </a:extLst>
          </p:cNvPr>
          <p:cNvSpPr>
            <a:spLocks noGrp="1"/>
          </p:cNvSpPr>
          <p:nvPr>
            <p:ph idx="1"/>
          </p:nvPr>
        </p:nvSpPr>
        <p:spPr/>
        <p:txBody>
          <a:bodyPr>
            <a:normAutofit fontScale="92500"/>
          </a:bodyPr>
          <a:lstStyle/>
          <a:p>
            <a:pPr marL="0" indent="0">
              <a:buNone/>
            </a:pPr>
            <a:r>
              <a:rPr lang="de-DE" sz="2400" dirty="0"/>
              <a:t>2001 fand in Frankfurt am Main der Deutsche Evangelische Kirchentag statt. Das Presse- und Informationsamt der Stadt hat dazu einen Presse-Workshop gemacht.</a:t>
            </a:r>
          </a:p>
          <a:p>
            <a:pPr marL="0" indent="0">
              <a:buNone/>
            </a:pPr>
            <a:r>
              <a:rPr lang="de-DE" sz="2400" dirty="0"/>
              <a:t>Ausgewählte Inhalte: </a:t>
            </a:r>
          </a:p>
          <a:p>
            <a:r>
              <a:rPr lang="de-DE" sz="2400" dirty="0"/>
              <a:t>Diskussion über Religion, Politik, Wirtschaft und Gesellschaft beim Hessischen Rundfunk im Maintower</a:t>
            </a:r>
          </a:p>
          <a:p>
            <a:r>
              <a:rPr lang="de-DE" sz="2400" dirty="0"/>
              <a:t>Gespräch über die Rechte religiöser Minderheiten in der Griechisch-Orthodoxen Kapelle im </a:t>
            </a:r>
            <a:r>
              <a:rPr lang="de-DE" sz="2400" dirty="0" err="1"/>
              <a:t>Grüneburgpark</a:t>
            </a:r>
            <a:r>
              <a:rPr lang="de-DE" sz="2400" dirty="0"/>
              <a:t> mit </a:t>
            </a:r>
            <a:r>
              <a:rPr lang="de-DE" sz="2400" dirty="0" err="1"/>
              <a:t>Hadayatullah</a:t>
            </a:r>
            <a:r>
              <a:rPr lang="de-DE" sz="2400" dirty="0"/>
              <a:t> Hübsch (Imam der </a:t>
            </a:r>
            <a:r>
              <a:rPr lang="de-DE" sz="2400" dirty="0" err="1"/>
              <a:t>Nuur</a:t>
            </a:r>
            <a:r>
              <a:rPr lang="de-DE" sz="2400" dirty="0"/>
              <a:t>-Moschee).</a:t>
            </a:r>
          </a:p>
          <a:p>
            <a:r>
              <a:rPr lang="de-DE" sz="2400" dirty="0"/>
              <a:t>Führung durch den Dom und die Dotationskirchen mit Interview mit dem zuständigen Stadtkämmerer,</a:t>
            </a:r>
          </a:p>
          <a:p>
            <a:r>
              <a:rPr lang="de-DE" sz="2400" dirty="0"/>
              <a:t>Kabaretteinlage im Institut für Stadtgeschichte zum Briefwechsel zwischen Luther und Melanchthon.</a:t>
            </a:r>
          </a:p>
        </p:txBody>
      </p:sp>
      <p:sp>
        <p:nvSpPr>
          <p:cNvPr id="7" name="Fußzeilenplatzhalter 6">
            <a:extLst>
              <a:ext uri="{FF2B5EF4-FFF2-40B4-BE49-F238E27FC236}">
                <a16:creationId xmlns:a16="http://schemas.microsoft.com/office/drawing/2014/main" id="{F7923984-8D85-41C8-A207-652810C35D45}"/>
              </a:ext>
            </a:extLst>
          </p:cNvPr>
          <p:cNvSpPr>
            <a:spLocks noGrp="1"/>
          </p:cNvSpPr>
          <p:nvPr>
            <p:ph type="ftr" sz="quarter" idx="11"/>
          </p:nvPr>
        </p:nvSpPr>
        <p:spPr/>
        <p:txBody>
          <a:bodyPr/>
          <a:lstStyle/>
          <a:p>
            <a:pPr algn="l"/>
            <a:r>
              <a:rPr lang="de-DE"/>
              <a:t>Digital Enthusiast Harald Ille</a:t>
            </a:r>
            <a:endParaRPr lang="de-DE" dirty="0"/>
          </a:p>
        </p:txBody>
      </p:sp>
      <p:sp>
        <p:nvSpPr>
          <p:cNvPr id="8" name="Foliennummernplatzhalter 7">
            <a:extLst>
              <a:ext uri="{FF2B5EF4-FFF2-40B4-BE49-F238E27FC236}">
                <a16:creationId xmlns:a16="http://schemas.microsoft.com/office/drawing/2014/main" id="{BCEEB261-AD57-44B9-AD32-B66E9A0B0CF1}"/>
              </a:ext>
            </a:extLst>
          </p:cNvPr>
          <p:cNvSpPr>
            <a:spLocks noGrp="1"/>
          </p:cNvSpPr>
          <p:nvPr>
            <p:ph type="sldNum" sz="quarter" idx="12"/>
          </p:nvPr>
        </p:nvSpPr>
        <p:spPr/>
        <p:txBody>
          <a:bodyPr/>
          <a:lstStyle/>
          <a:p>
            <a:fld id="{BAFF30EA-0E8F-4029-98E4-BCB635AEA523}" type="slidenum">
              <a:rPr lang="de-DE" smtClean="0"/>
              <a:pPr/>
              <a:t>89</a:t>
            </a:fld>
            <a:endParaRPr lang="de-DE" dirty="0"/>
          </a:p>
        </p:txBody>
      </p:sp>
    </p:spTree>
    <p:extLst>
      <p:ext uri="{BB962C8B-B14F-4D97-AF65-F5344CB8AC3E}">
        <p14:creationId xmlns:p14="http://schemas.microsoft.com/office/powerpoint/2010/main" val="25766701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8B5D293-9CE5-49AD-8D10-299C4E4BA7B5}"/>
              </a:ext>
            </a:extLst>
          </p:cNvPr>
          <p:cNvSpPr>
            <a:spLocks noGrp="1"/>
          </p:cNvSpPr>
          <p:nvPr>
            <p:ph type="title"/>
          </p:nvPr>
        </p:nvSpPr>
        <p:spPr/>
        <p:txBody>
          <a:bodyPr/>
          <a:lstStyle/>
          <a:p>
            <a:r>
              <a:rPr lang="de-DE" dirty="0"/>
              <a:t>Welchen Anspruch hat Medienarbeit?</a:t>
            </a:r>
          </a:p>
        </p:txBody>
      </p:sp>
      <p:graphicFrame>
        <p:nvGraphicFramePr>
          <p:cNvPr id="4" name="Inhaltsplatzhalter 3">
            <a:extLst>
              <a:ext uri="{FF2B5EF4-FFF2-40B4-BE49-F238E27FC236}">
                <a16:creationId xmlns:a16="http://schemas.microsoft.com/office/drawing/2014/main" id="{21903912-F417-44E5-90B3-E285AEB60481}"/>
              </a:ext>
            </a:extLst>
          </p:cNvPr>
          <p:cNvGraphicFramePr>
            <a:graphicFrameLocks noGrp="1"/>
          </p:cNvGraphicFramePr>
          <p:nvPr>
            <p:ph idx="1"/>
            <p:extLst>
              <p:ext uri="{D42A27DB-BD31-4B8C-83A1-F6EECF244321}">
                <p14:modId xmlns:p14="http://schemas.microsoft.com/office/powerpoint/2010/main" val="1098405776"/>
              </p:ext>
            </p:extLst>
          </p:nvPr>
        </p:nvGraphicFramePr>
        <p:xfrm>
          <a:off x="391379" y="1825625"/>
          <a:ext cx="11407487"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Fußzeilenplatzhalter 6">
            <a:extLst>
              <a:ext uri="{FF2B5EF4-FFF2-40B4-BE49-F238E27FC236}">
                <a16:creationId xmlns:a16="http://schemas.microsoft.com/office/drawing/2014/main" id="{F6E692E2-ABB8-4FE1-B2DE-26380EBB5D94}"/>
              </a:ext>
            </a:extLst>
          </p:cNvPr>
          <p:cNvSpPr>
            <a:spLocks noGrp="1"/>
          </p:cNvSpPr>
          <p:nvPr>
            <p:ph type="ftr" sz="quarter" idx="11"/>
          </p:nvPr>
        </p:nvSpPr>
        <p:spPr/>
        <p:txBody>
          <a:bodyPr/>
          <a:lstStyle/>
          <a:p>
            <a:pPr algn="l"/>
            <a:r>
              <a:rPr lang="de-DE"/>
              <a:t>Digital Enthusiast Harald Ille</a:t>
            </a:r>
            <a:endParaRPr lang="de-DE" dirty="0"/>
          </a:p>
        </p:txBody>
      </p:sp>
      <p:sp>
        <p:nvSpPr>
          <p:cNvPr id="8" name="Foliennummernplatzhalter 7">
            <a:extLst>
              <a:ext uri="{FF2B5EF4-FFF2-40B4-BE49-F238E27FC236}">
                <a16:creationId xmlns:a16="http://schemas.microsoft.com/office/drawing/2014/main" id="{86F48E58-2EFF-4F04-8AEE-1A52FD56DC50}"/>
              </a:ext>
            </a:extLst>
          </p:cNvPr>
          <p:cNvSpPr>
            <a:spLocks noGrp="1"/>
          </p:cNvSpPr>
          <p:nvPr>
            <p:ph type="sldNum" sz="quarter" idx="12"/>
          </p:nvPr>
        </p:nvSpPr>
        <p:spPr/>
        <p:txBody>
          <a:bodyPr/>
          <a:lstStyle/>
          <a:p>
            <a:fld id="{BAFF30EA-0E8F-4029-98E4-BCB635AEA523}" type="slidenum">
              <a:rPr lang="de-DE" smtClean="0"/>
              <a:pPr/>
              <a:t>9</a:t>
            </a:fld>
            <a:endParaRPr lang="de-DE" dirty="0"/>
          </a:p>
        </p:txBody>
      </p:sp>
    </p:spTree>
    <p:extLst>
      <p:ext uri="{BB962C8B-B14F-4D97-AF65-F5344CB8AC3E}">
        <p14:creationId xmlns:p14="http://schemas.microsoft.com/office/powerpoint/2010/main" val="375591195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5ED8225-8DD0-4F70-87AA-BB9C7DBEC7C9}"/>
              </a:ext>
            </a:extLst>
          </p:cNvPr>
          <p:cNvSpPr>
            <a:spLocks noGrp="1"/>
          </p:cNvSpPr>
          <p:nvPr>
            <p:ph type="title"/>
          </p:nvPr>
        </p:nvSpPr>
        <p:spPr/>
        <p:txBody>
          <a:bodyPr/>
          <a:lstStyle/>
          <a:p>
            <a:r>
              <a:rPr lang="de-DE"/>
              <a:t>Pressereise</a:t>
            </a:r>
            <a:endParaRPr lang="de-DE" dirty="0"/>
          </a:p>
        </p:txBody>
      </p:sp>
      <p:sp>
        <p:nvSpPr>
          <p:cNvPr id="6" name="Rechteck 5">
            <a:extLst>
              <a:ext uri="{FF2B5EF4-FFF2-40B4-BE49-F238E27FC236}">
                <a16:creationId xmlns:a16="http://schemas.microsoft.com/office/drawing/2014/main" id="{D5AD15B9-826D-4366-905D-CADE65AD7440}"/>
              </a:ext>
            </a:extLst>
          </p:cNvPr>
          <p:cNvSpPr/>
          <p:nvPr/>
        </p:nvSpPr>
        <p:spPr>
          <a:xfrm>
            <a:off x="8041600" y="6273225"/>
            <a:ext cx="3032800" cy="584775"/>
          </a:xfrm>
          <a:prstGeom prst="rect">
            <a:avLst/>
          </a:prstGeom>
        </p:spPr>
        <p:txBody>
          <a:bodyPr wrap="square">
            <a:spAutoFit/>
          </a:bodyPr>
          <a:lstStyle/>
          <a:p>
            <a:pPr lvl="0"/>
            <a:r>
              <a:rPr lang="de-DE" sz="1600" dirty="0">
                <a:hlinkClick r:id="rId2"/>
              </a:rPr>
              <a:t>https://www.dpv.org/leistungen/infopool/pressereisen.html</a:t>
            </a:r>
            <a:r>
              <a:rPr lang="de-DE" sz="1600" dirty="0"/>
              <a:t> </a:t>
            </a:r>
            <a:endParaRPr lang="en-US" sz="1600" dirty="0"/>
          </a:p>
        </p:txBody>
      </p:sp>
      <p:sp>
        <p:nvSpPr>
          <p:cNvPr id="8" name="Fußzeilenplatzhalter 7">
            <a:extLst>
              <a:ext uri="{FF2B5EF4-FFF2-40B4-BE49-F238E27FC236}">
                <a16:creationId xmlns:a16="http://schemas.microsoft.com/office/drawing/2014/main" id="{35E847F6-1ECA-423A-A58F-5A3BF982681D}"/>
              </a:ext>
            </a:extLst>
          </p:cNvPr>
          <p:cNvSpPr>
            <a:spLocks noGrp="1"/>
          </p:cNvSpPr>
          <p:nvPr>
            <p:ph type="ftr" sz="quarter" idx="11"/>
          </p:nvPr>
        </p:nvSpPr>
        <p:spPr/>
        <p:txBody>
          <a:bodyPr/>
          <a:lstStyle/>
          <a:p>
            <a:pPr algn="l"/>
            <a:r>
              <a:rPr lang="de-DE"/>
              <a:t>Digital Enthusiast Harald Ille</a:t>
            </a:r>
            <a:endParaRPr lang="de-DE" dirty="0"/>
          </a:p>
        </p:txBody>
      </p:sp>
      <p:sp>
        <p:nvSpPr>
          <p:cNvPr id="9" name="Foliennummernplatzhalter 8">
            <a:extLst>
              <a:ext uri="{FF2B5EF4-FFF2-40B4-BE49-F238E27FC236}">
                <a16:creationId xmlns:a16="http://schemas.microsoft.com/office/drawing/2014/main" id="{5759DBA8-D20C-4800-B3BF-2C4FC0BCCE36}"/>
              </a:ext>
            </a:extLst>
          </p:cNvPr>
          <p:cNvSpPr>
            <a:spLocks noGrp="1"/>
          </p:cNvSpPr>
          <p:nvPr>
            <p:ph type="sldNum" sz="quarter" idx="12"/>
          </p:nvPr>
        </p:nvSpPr>
        <p:spPr/>
        <p:txBody>
          <a:bodyPr/>
          <a:lstStyle/>
          <a:p>
            <a:fld id="{BAFF30EA-0E8F-4029-98E4-BCB635AEA523}" type="slidenum">
              <a:rPr lang="de-DE" smtClean="0"/>
              <a:pPr/>
              <a:t>90</a:t>
            </a:fld>
            <a:endParaRPr lang="de-DE" dirty="0"/>
          </a:p>
        </p:txBody>
      </p:sp>
      <p:pic>
        <p:nvPicPr>
          <p:cNvPr id="5" name="Grafik 4" descr="Pfeil: Leichte Kurve">
            <a:extLst>
              <a:ext uri="{FF2B5EF4-FFF2-40B4-BE49-F238E27FC236}">
                <a16:creationId xmlns:a16="http://schemas.microsoft.com/office/drawing/2014/main" id="{13D9228E-A368-4F9A-A28D-4AF868065F6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9738474">
            <a:off x="11118465" y="5895797"/>
            <a:ext cx="914400" cy="914400"/>
          </a:xfrm>
          <a:prstGeom prst="rect">
            <a:avLst/>
          </a:prstGeom>
        </p:spPr>
      </p:pic>
      <p:graphicFrame>
        <p:nvGraphicFramePr>
          <p:cNvPr id="11" name="Inhaltsplatzhalter 2">
            <a:extLst>
              <a:ext uri="{FF2B5EF4-FFF2-40B4-BE49-F238E27FC236}">
                <a16:creationId xmlns:a16="http://schemas.microsoft.com/office/drawing/2014/main" id="{BC1A03FB-925D-46F9-84A5-F8D5623F89C6}"/>
              </a:ext>
            </a:extLst>
          </p:cNvPr>
          <p:cNvGraphicFramePr>
            <a:graphicFrameLocks noGrp="1"/>
          </p:cNvGraphicFramePr>
          <p:nvPr>
            <p:ph idx="1"/>
            <p:extLst>
              <p:ext uri="{D42A27DB-BD31-4B8C-83A1-F6EECF244321}">
                <p14:modId xmlns:p14="http://schemas.microsoft.com/office/powerpoint/2010/main" val="3282472268"/>
              </p:ext>
            </p:extLst>
          </p:nvPr>
        </p:nvGraphicFramePr>
        <p:xfrm>
          <a:off x="838200" y="1567673"/>
          <a:ext cx="10515600" cy="470555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3" name="Ellipse 2">
            <a:hlinkClick r:id="rId2"/>
            <a:extLst>
              <a:ext uri="{FF2B5EF4-FFF2-40B4-BE49-F238E27FC236}">
                <a16:creationId xmlns:a16="http://schemas.microsoft.com/office/drawing/2014/main" id="{0D42C322-FC51-4F7C-A5C0-5380271A0F4C}"/>
              </a:ext>
            </a:extLst>
          </p:cNvPr>
          <p:cNvSpPr/>
          <p:nvPr/>
        </p:nvSpPr>
        <p:spPr>
          <a:xfrm>
            <a:off x="11038407" y="5725556"/>
            <a:ext cx="1080000" cy="108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3" name="Grafik 12" descr="Pfeil: Leichte Kurve">
            <a:extLst>
              <a:ext uri="{FF2B5EF4-FFF2-40B4-BE49-F238E27FC236}">
                <a16:creationId xmlns:a16="http://schemas.microsoft.com/office/drawing/2014/main" id="{6AF1FCCE-4253-4B0A-8B48-1F691E34C88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9738474">
            <a:off x="11094657" y="5895796"/>
            <a:ext cx="914400" cy="914400"/>
          </a:xfrm>
          <a:prstGeom prst="rect">
            <a:avLst/>
          </a:prstGeom>
        </p:spPr>
      </p:pic>
    </p:spTree>
    <p:extLst>
      <p:ext uri="{BB962C8B-B14F-4D97-AF65-F5344CB8AC3E}">
        <p14:creationId xmlns:p14="http://schemas.microsoft.com/office/powerpoint/2010/main" val="102601243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ußzeilenplatzhalter 1">
            <a:extLst>
              <a:ext uri="{FF2B5EF4-FFF2-40B4-BE49-F238E27FC236}">
                <a16:creationId xmlns:a16="http://schemas.microsoft.com/office/drawing/2014/main" id="{B0E5E990-1755-0EDB-36A8-4BCD17F939E8}"/>
              </a:ext>
            </a:extLst>
          </p:cNvPr>
          <p:cNvSpPr>
            <a:spLocks noGrp="1"/>
          </p:cNvSpPr>
          <p:nvPr>
            <p:ph type="ftr" sz="quarter" idx="11"/>
          </p:nvPr>
        </p:nvSpPr>
        <p:spPr/>
        <p:txBody>
          <a:bodyPr/>
          <a:lstStyle/>
          <a:p>
            <a:pPr algn="l"/>
            <a:r>
              <a:rPr lang="de-DE"/>
              <a:t>Digital Enthusiast Harald Ille</a:t>
            </a:r>
            <a:endParaRPr lang="de-DE" dirty="0"/>
          </a:p>
        </p:txBody>
      </p:sp>
      <p:pic>
        <p:nvPicPr>
          <p:cNvPr id="6" name="Grafik 5">
            <a:extLst>
              <a:ext uri="{FF2B5EF4-FFF2-40B4-BE49-F238E27FC236}">
                <a16:creationId xmlns:a16="http://schemas.microsoft.com/office/drawing/2014/main" id="{600653A6-81E3-567E-81F1-A9EEDD4A6EE8}"/>
              </a:ext>
            </a:extLst>
          </p:cNvPr>
          <p:cNvPicPr>
            <a:picLocks noChangeAspect="1"/>
          </p:cNvPicPr>
          <p:nvPr/>
        </p:nvPicPr>
        <p:blipFill>
          <a:blip r:embed="rId2"/>
          <a:stretch>
            <a:fillRect/>
          </a:stretch>
        </p:blipFill>
        <p:spPr>
          <a:xfrm>
            <a:off x="3259567" y="828340"/>
            <a:ext cx="5526624" cy="5067233"/>
          </a:xfrm>
          <a:prstGeom prst="rect">
            <a:avLst/>
          </a:prstGeom>
        </p:spPr>
      </p:pic>
    </p:spTree>
    <p:extLst>
      <p:ext uri="{BB962C8B-B14F-4D97-AF65-F5344CB8AC3E}">
        <p14:creationId xmlns:p14="http://schemas.microsoft.com/office/powerpoint/2010/main" val="3790578290"/>
      </p:ext>
    </p:extLst>
  </p:cSld>
  <p:clrMapOvr>
    <a:masterClrMapping/>
  </p:clrMapOvr>
</p:sld>
</file>

<file path=ppt/theme/theme1.xml><?xml version="1.0" encoding="utf-8"?>
<a:theme xmlns:a="http://schemas.openxmlformats.org/drawingml/2006/main" name="Office">
  <a:themeElements>
    <a:clrScheme name="PR-Enthusiast">
      <a:dk1>
        <a:srgbClr val="2A6C83"/>
      </a:dk1>
      <a:lt1>
        <a:sysClr val="window" lastClr="FFFFFF"/>
      </a:lt1>
      <a:dk2>
        <a:srgbClr val="F4952B"/>
      </a:dk2>
      <a:lt2>
        <a:srgbClr val="DFE3E5"/>
      </a:lt2>
      <a:accent1>
        <a:srgbClr val="2A6C83"/>
      </a:accent1>
      <a:accent2>
        <a:srgbClr val="F4952B"/>
      </a:accent2>
      <a:accent3>
        <a:srgbClr val="59C5C5"/>
      </a:accent3>
      <a:accent4>
        <a:srgbClr val="EF3B41"/>
      </a:accent4>
      <a:accent5>
        <a:srgbClr val="7F1416"/>
      </a:accent5>
      <a:accent6>
        <a:srgbClr val="F7DB5A"/>
      </a:accent6>
      <a:hlink>
        <a:srgbClr val="2A6C83"/>
      </a:hlink>
      <a:folHlink>
        <a:srgbClr val="7F1416"/>
      </a:folHlink>
    </a:clrScheme>
    <a:fontScheme name="PR-Enthusiast">
      <a:majorFont>
        <a:latin typeface="Myriad Pro"/>
        <a:ea typeface=""/>
        <a:cs typeface=""/>
      </a:majorFont>
      <a:minorFont>
        <a:latin typeface="Myriad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äsentation3" id="{90CA55D1-8A31-4BB4-9CBC-0E29B2E4968C}" vid="{79EC2882-45C5-4F6C-B838-9B7435BD0DB2}"/>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319519A7F59094D8B147F88F6A56A77" ma:contentTypeVersion="11" ma:contentTypeDescription="Create a new document." ma:contentTypeScope="" ma:versionID="4d33faa3533c057b238e0bf76e69dde0">
  <xsd:schema xmlns:xsd="http://www.w3.org/2001/XMLSchema" xmlns:xs="http://www.w3.org/2001/XMLSchema" xmlns:p="http://schemas.microsoft.com/office/2006/metadata/properties" xmlns:ns3="6a09a89d-ad79-463e-ac4c-366780f0ee35" targetNamespace="http://schemas.microsoft.com/office/2006/metadata/properties" ma:root="true" ma:fieldsID="d5c58f16f69431137774b6e7ec47fee7" ns3:_="">
    <xsd:import namespace="6a09a89d-ad79-463e-ac4c-366780f0ee35"/>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OCR" minOccurs="0"/>
                <xsd:element ref="ns3:MediaServiceGenerationTime" minOccurs="0"/>
                <xsd:element ref="ns3:MediaServiceEventHashCode" minOccurs="0"/>
                <xsd:element ref="ns3:MediaServiceLocation" minOccurs="0"/>
                <xsd:element ref="ns3:MediaServiceAutoKeyPoints" minOccurs="0"/>
                <xsd:element ref="ns3:MediaServiceKeyPoints"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a09a89d-ad79-463e-ac4c-366780f0ee3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18"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CF8D498-8DC7-49C4-AE8F-CCE131BA513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a09a89d-ad79-463e-ac4c-366780f0ee3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D7C7D0C-CABA-44FA-940F-81D3F92DC039}">
  <ds:schemaRefs>
    <ds:schemaRef ds:uri="http://schemas.microsoft.com/office/2006/metadata/properties"/>
    <ds:schemaRef ds:uri="http://purl.org/dc/terms/"/>
    <ds:schemaRef ds:uri="http://purl.org/dc/dcmitype/"/>
    <ds:schemaRef ds:uri="http://purl.org/dc/elements/1.1/"/>
    <ds:schemaRef ds:uri="http://schemas.microsoft.com/office/2006/documentManagement/types"/>
    <ds:schemaRef ds:uri="http://schemas.microsoft.com/office/infopath/2007/PartnerControls"/>
    <ds:schemaRef ds:uri="http://schemas.openxmlformats.org/package/2006/metadata/core-properties"/>
    <ds:schemaRef ds:uri="6a09a89d-ad79-463e-ac4c-366780f0ee35"/>
    <ds:schemaRef ds:uri="http://www.w3.org/XML/1998/namespace"/>
  </ds:schemaRefs>
</ds:datastoreItem>
</file>

<file path=customXml/itemProps3.xml><?xml version="1.0" encoding="utf-8"?>
<ds:datastoreItem xmlns:ds="http://schemas.openxmlformats.org/officeDocument/2006/customXml" ds:itemID="{4BE33D65-2A13-4D8D-AB3C-158EDE5871D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4846</Words>
  <Application>Microsoft Office PowerPoint</Application>
  <PresentationFormat>Breitbild</PresentationFormat>
  <Paragraphs>621</Paragraphs>
  <Slides>91</Slides>
  <Notes>0</Notes>
  <HiddenSlides>0</HiddenSlides>
  <MMClips>3</MMClips>
  <ScaleCrop>false</ScaleCrop>
  <HeadingPairs>
    <vt:vector size="6" baseType="variant">
      <vt:variant>
        <vt:lpstr>Verwendete Schriftarten</vt:lpstr>
      </vt:variant>
      <vt:variant>
        <vt:i4>9</vt:i4>
      </vt:variant>
      <vt:variant>
        <vt:lpstr>Design</vt:lpstr>
      </vt:variant>
      <vt:variant>
        <vt:i4>1</vt:i4>
      </vt:variant>
      <vt:variant>
        <vt:lpstr>Folientitel</vt:lpstr>
      </vt:variant>
      <vt:variant>
        <vt:i4>91</vt:i4>
      </vt:variant>
    </vt:vector>
  </HeadingPairs>
  <TitlesOfParts>
    <vt:vector size="101" baseType="lpstr">
      <vt:lpstr>Arial</vt:lpstr>
      <vt:lpstr>Arial Black</vt:lpstr>
      <vt:lpstr>Calibri</vt:lpstr>
      <vt:lpstr>Courier New</vt:lpstr>
      <vt:lpstr>Myriad (Überschriften)</vt:lpstr>
      <vt:lpstr>Myriad Pro</vt:lpstr>
      <vt:lpstr>Myriad Pro (Textkörper)</vt:lpstr>
      <vt:lpstr>Myriad Pro (Überschrift)</vt:lpstr>
      <vt:lpstr>Myriad Pro (Überschriften)</vt:lpstr>
      <vt:lpstr>Office</vt:lpstr>
      <vt:lpstr>Einführung in die Medienarbeit</vt:lpstr>
      <vt:lpstr>Harald Ille, M.A.</vt:lpstr>
      <vt:lpstr>Vereinfachen.</vt:lpstr>
      <vt:lpstr>Harald Ille, M.A.</vt:lpstr>
      <vt:lpstr>Einordnung</vt:lpstr>
      <vt:lpstr>Was ist Medienarbeit?</vt:lpstr>
      <vt:lpstr>Aufgaben von Medienarbeit</vt:lpstr>
      <vt:lpstr>Welche Chancen bietet Medienarbeit?</vt:lpstr>
      <vt:lpstr>Welchen Anspruch hat Medienarbeit?</vt:lpstr>
      <vt:lpstr>Verhältnis zum Journalismus</vt:lpstr>
      <vt:lpstr>Vertrauensverhältnis</vt:lpstr>
      <vt:lpstr>PowerPoint-Präsentation</vt:lpstr>
      <vt:lpstr>Verhältnis zum Marketing</vt:lpstr>
      <vt:lpstr>Zusammenarbeit mit PR-Agenturen</vt:lpstr>
      <vt:lpstr>Medienkooperationen</vt:lpstr>
      <vt:lpstr>Pause …</vt:lpstr>
      <vt:lpstr>Social Media</vt:lpstr>
      <vt:lpstr>PowerPoint-Präsentation</vt:lpstr>
      <vt:lpstr>PowerPoint-Präsentation</vt:lpstr>
      <vt:lpstr>PowerPoint-Präsentation</vt:lpstr>
      <vt:lpstr>PowerPoint-Präsentation</vt:lpstr>
      <vt:lpstr>PowerPoint-Präsentation</vt:lpstr>
      <vt:lpstr>Was also ist ein Soziales Netzwerk?</vt:lpstr>
      <vt:lpstr>Drei Kriterien</vt:lpstr>
      <vt:lpstr>Profil</vt:lpstr>
      <vt:lpstr>Kontakte</vt:lpstr>
      <vt:lpstr>Teilen</vt:lpstr>
      <vt:lpstr>PowerPoint-Präsentation</vt:lpstr>
      <vt:lpstr>PowerPoint-Präsentation</vt:lpstr>
      <vt:lpstr>PowerPoint-Präsentation</vt:lpstr>
      <vt:lpstr>PowerPoint-Präsentation</vt:lpstr>
      <vt:lpstr>PowerPoint-Präsentation</vt:lpstr>
      <vt:lpstr>PowerPoint-Präsentation</vt:lpstr>
      <vt:lpstr>Datenquellen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Strategie bedeutet Verzicht</vt:lpstr>
      <vt:lpstr>3 | Systematisch oder intuitiv</vt:lpstr>
      <vt:lpstr>4 | Handlungsspielraum</vt:lpstr>
      <vt:lpstr>Five Ps for Strategy</vt:lpstr>
      <vt:lpstr>Five Ps for Strategy</vt:lpstr>
      <vt:lpstr>PowerPoint-Präsentation</vt:lpstr>
      <vt:lpstr>LinkedIn</vt:lpstr>
      <vt:lpstr>Über LinkedIn</vt:lpstr>
      <vt:lpstr>Wie Unternehmen LinkedIn nutzen können</vt:lpstr>
      <vt:lpstr>Honeypot</vt:lpstr>
      <vt:lpstr>Girlboss.com</vt:lpstr>
      <vt:lpstr>Newsroom</vt:lpstr>
      <vt:lpstr>PowerPoint-Präsentation</vt:lpstr>
      <vt:lpstr>PowerPoint-Präsentation</vt:lpstr>
      <vt:lpstr>Axel Springer Newsroom</vt:lpstr>
      <vt:lpstr>Wozu ein Newsroom?</vt:lpstr>
      <vt:lpstr>Pause …</vt:lpstr>
      <vt:lpstr>Grundlagen der Medienarbeit</vt:lpstr>
      <vt:lpstr>Warum lohnt sich Medienarbeit?</vt:lpstr>
      <vt:lpstr>Nachrichtenfaktoren</vt:lpstr>
      <vt:lpstr>Nachrichtenfaktoren</vt:lpstr>
      <vt:lpstr>PowerPoint-Präsentation</vt:lpstr>
      <vt:lpstr>Nachrichtenfaktoren</vt:lpstr>
      <vt:lpstr>Instrumente</vt:lpstr>
      <vt:lpstr>Presseverteiler</vt:lpstr>
      <vt:lpstr>Bilder, Tabellen, Grafiken</vt:lpstr>
      <vt:lpstr>PR-Bild des Jahres 2019</vt:lpstr>
      <vt:lpstr>PR-Bild des Jahres 2021</vt:lpstr>
      <vt:lpstr>Gute PR-Bilder</vt:lpstr>
      <vt:lpstr>Goldener Schnitt</vt:lpstr>
      <vt:lpstr>Bildeinstellungen</vt:lpstr>
      <vt:lpstr>5-Shot-Regel</vt:lpstr>
      <vt:lpstr>Infografiken</vt:lpstr>
      <vt:lpstr>Infografiken des Jahres 2021</vt:lpstr>
      <vt:lpstr>Infografiken des Jahres</vt:lpstr>
      <vt:lpstr>PowerPoint-Präsentation</vt:lpstr>
      <vt:lpstr>PowerPoint-Präsentation</vt:lpstr>
      <vt:lpstr>PowerPoint-Präsentation</vt:lpstr>
      <vt:lpstr>Pressekonferenz</vt:lpstr>
      <vt:lpstr>Wann ist eine PK sinnvoll?</vt:lpstr>
      <vt:lpstr>Organisation einer PK</vt:lpstr>
      <vt:lpstr>Checkliste</vt:lpstr>
      <vt:lpstr>Hintergrundgespräch</vt:lpstr>
      <vt:lpstr>Was bedeutet „unter 3“?</vt:lpstr>
      <vt:lpstr>Presse-Workshop</vt:lpstr>
      <vt:lpstr>PowerPoint-Präsentation</vt:lpstr>
      <vt:lpstr>Beispiel für einen Presseworkshop</vt:lpstr>
      <vt:lpstr>Pressereise</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Harald Ille, M.A.</dc:title>
  <dc:creator>Harald Ille</dc:creator>
  <cp:lastModifiedBy>Harald Ille</cp:lastModifiedBy>
  <cp:revision>11</cp:revision>
  <dcterms:created xsi:type="dcterms:W3CDTF">2020-06-01T18:43:41Z</dcterms:created>
  <dcterms:modified xsi:type="dcterms:W3CDTF">2022-07-09T14:35:07Z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0x0101000319519A7F59094D8B147F88F6A56A77</vt:lpwstr>
  </property>
</Properties>
</file>