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4"/>
  </p:notesMasterIdLst>
  <p:sldIdLst>
    <p:sldId id="1035" r:id="rId5"/>
    <p:sldId id="914" r:id="rId6"/>
    <p:sldId id="1001" r:id="rId7"/>
    <p:sldId id="946" r:id="rId8"/>
    <p:sldId id="947" r:id="rId9"/>
    <p:sldId id="948" r:id="rId10"/>
    <p:sldId id="949" r:id="rId11"/>
    <p:sldId id="950" r:id="rId12"/>
    <p:sldId id="951" r:id="rId13"/>
    <p:sldId id="952" r:id="rId14"/>
    <p:sldId id="953" r:id="rId15"/>
    <p:sldId id="1037" r:id="rId16"/>
    <p:sldId id="984" r:id="rId17"/>
    <p:sldId id="955" r:id="rId18"/>
    <p:sldId id="956" r:id="rId19"/>
    <p:sldId id="1024" r:id="rId20"/>
    <p:sldId id="986" r:id="rId21"/>
    <p:sldId id="985" r:id="rId22"/>
    <p:sldId id="1026" r:id="rId23"/>
    <p:sldId id="989" r:id="rId24"/>
    <p:sldId id="987" r:id="rId25"/>
    <p:sldId id="1030" r:id="rId26"/>
    <p:sldId id="991" r:id="rId27"/>
    <p:sldId id="992" r:id="rId28"/>
    <p:sldId id="993" r:id="rId29"/>
    <p:sldId id="994" r:id="rId30"/>
    <p:sldId id="995" r:id="rId31"/>
    <p:sldId id="996" r:id="rId32"/>
    <p:sldId id="997" r:id="rId33"/>
    <p:sldId id="998" r:id="rId34"/>
    <p:sldId id="999" r:id="rId35"/>
    <p:sldId id="1000" r:id="rId36"/>
    <p:sldId id="1014" r:id="rId37"/>
    <p:sldId id="1015" r:id="rId38"/>
    <p:sldId id="1016" r:id="rId39"/>
    <p:sldId id="1031" r:id="rId40"/>
    <p:sldId id="957" r:id="rId41"/>
    <p:sldId id="958" r:id="rId42"/>
    <p:sldId id="959" r:id="rId43"/>
    <p:sldId id="960" r:id="rId44"/>
    <p:sldId id="961" r:id="rId45"/>
    <p:sldId id="962" r:id="rId46"/>
    <p:sldId id="963" r:id="rId47"/>
    <p:sldId id="964" r:id="rId48"/>
    <p:sldId id="965" r:id="rId49"/>
    <p:sldId id="966" r:id="rId50"/>
    <p:sldId id="967" r:id="rId51"/>
    <p:sldId id="969" r:id="rId52"/>
    <p:sldId id="1038" r:id="rId5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00DAC6B6-1637-4FC8-A322-A6C394DA3B17}">
          <p14:sldIdLst>
            <p14:sldId id="1035"/>
            <p14:sldId id="914"/>
            <p14:sldId id="1001"/>
          </p14:sldIdLst>
        </p14:section>
        <p14:section name="Was ist PR?" id="{ECA6A4B5-E88C-4090-BF18-1DF757DAD6B8}">
          <p14:sldIdLst>
            <p14:sldId id="946"/>
            <p14:sldId id="947"/>
            <p14:sldId id="948"/>
            <p14:sldId id="949"/>
            <p14:sldId id="950"/>
            <p14:sldId id="951"/>
            <p14:sldId id="952"/>
            <p14:sldId id="953"/>
            <p14:sldId id="1037"/>
          </p14:sldIdLst>
        </p14:section>
        <p14:section name="Verantwortungskommunikation" id="{5E955105-ED4D-41AB-8AAD-FF0ABC2F4CEC}">
          <p14:sldIdLst>
            <p14:sldId id="984"/>
            <p14:sldId id="955"/>
            <p14:sldId id="956"/>
            <p14:sldId id="1024"/>
            <p14:sldId id="986"/>
            <p14:sldId id="985"/>
            <p14:sldId id="1026"/>
            <p14:sldId id="989"/>
            <p14:sldId id="987"/>
            <p14:sldId id="1030"/>
            <p14:sldId id="991"/>
            <p14:sldId id="992"/>
            <p14:sldId id="993"/>
            <p14:sldId id="994"/>
            <p14:sldId id="995"/>
            <p14:sldId id="996"/>
            <p14:sldId id="997"/>
            <p14:sldId id="998"/>
            <p14:sldId id="999"/>
            <p14:sldId id="1000"/>
          </p14:sldIdLst>
        </p14:section>
        <p14:section name="Golden Circle" id="{BA500943-0668-4E93-A485-943348B157D2}">
          <p14:sldIdLst>
            <p14:sldId id="1014"/>
            <p14:sldId id="1015"/>
            <p14:sldId id="1016"/>
            <p14:sldId id="1031"/>
          </p14:sldIdLst>
        </p14:section>
        <p14:section name="Agenda Setting" id="{909B34EF-7266-43E9-BFDF-ADA3A19E4F37}">
          <p14:sldIdLst>
            <p14:sldId id="957"/>
            <p14:sldId id="958"/>
            <p14:sldId id="959"/>
            <p14:sldId id="960"/>
            <p14:sldId id="961"/>
            <p14:sldId id="962"/>
            <p14:sldId id="963"/>
            <p14:sldId id="964"/>
            <p14:sldId id="965"/>
            <p14:sldId id="966"/>
            <p14:sldId id="967"/>
            <p14:sldId id="969"/>
            <p14:sldId id="103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BCC5"/>
    <a:srgbClr val="F9DBA9"/>
    <a:srgbClr val="F29713"/>
    <a:srgbClr val="65CBCB"/>
    <a:srgbClr val="4F707B"/>
    <a:srgbClr val="17697F"/>
    <a:srgbClr val="FAC078"/>
    <a:srgbClr val="F29715"/>
    <a:srgbClr val="588195"/>
    <a:srgbClr val="D8DD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94" d="100"/>
          <a:sy n="94" d="100"/>
        </p:scale>
        <p:origin x="78"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iagrams/_rels/data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jpg"/><Relationship Id="rId4" Type="http://schemas.openxmlformats.org/officeDocument/2006/relationships/image" Target="../media/image4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jpg"/><Relationship Id="rId4"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F745EC-48B1-4222-9C21-0905E7D66F11}" type="doc">
      <dgm:prSet loTypeId="urn:microsoft.com/office/officeart/2005/8/layout/cycle4" loCatId="matrix" qsTypeId="urn:microsoft.com/office/officeart/2005/8/quickstyle/3d7" qsCatId="3D" csTypeId="urn:microsoft.com/office/officeart/2005/8/colors/accent1_2" csCatId="accent1" phldr="1"/>
      <dgm:spPr/>
      <dgm:t>
        <a:bodyPr/>
        <a:lstStyle/>
        <a:p>
          <a:endParaRPr lang="de-DE"/>
        </a:p>
      </dgm:t>
    </dgm:pt>
    <dgm:pt modelId="{43E9481F-5E47-40FC-8666-EA0E7C3A2701}">
      <dgm:prSet phldrT="[Text]"/>
      <dgm:spPr>
        <a:solidFill>
          <a:srgbClr val="17697F"/>
        </a:solidFill>
      </dgm:spPr>
      <dgm:t>
        <a:bodyPr/>
        <a:lstStyle/>
        <a:p>
          <a:r>
            <a:rPr lang="de-DE" b="1" dirty="0" err="1"/>
            <a:t>Journa-lismus</a:t>
          </a:r>
          <a:endParaRPr lang="de-DE" b="1" dirty="0"/>
        </a:p>
      </dgm:t>
    </dgm:pt>
    <dgm:pt modelId="{ECCE216C-EDB4-4EA0-B62B-76CC0176795D}" type="parTrans" cxnId="{C4B2F596-2C43-4562-839B-E5E46B99A845}">
      <dgm:prSet/>
      <dgm:spPr/>
      <dgm:t>
        <a:bodyPr/>
        <a:lstStyle/>
        <a:p>
          <a:endParaRPr lang="de-DE"/>
        </a:p>
      </dgm:t>
    </dgm:pt>
    <dgm:pt modelId="{6BB1331C-5D9C-4167-BC0C-D6F755BC3D6F}" type="sibTrans" cxnId="{C4B2F596-2C43-4562-839B-E5E46B99A845}">
      <dgm:prSet/>
      <dgm:spPr/>
      <dgm:t>
        <a:bodyPr/>
        <a:lstStyle/>
        <a:p>
          <a:endParaRPr lang="de-DE"/>
        </a:p>
      </dgm:t>
    </dgm:pt>
    <dgm:pt modelId="{F6C801D3-1D34-4DFF-92C9-907B51669B2A}">
      <dgm:prSet phldrT="[Text]"/>
      <dgm:spPr>
        <a:solidFill>
          <a:schemeClr val="accent3">
            <a:lumMod val="75000"/>
          </a:schemeClr>
        </a:solidFill>
      </dgm:spPr>
      <dgm:t>
        <a:bodyPr/>
        <a:lstStyle/>
        <a:p>
          <a:r>
            <a:rPr lang="de-DE" b="1" dirty="0"/>
            <a:t>Werbung</a:t>
          </a:r>
        </a:p>
      </dgm:t>
    </dgm:pt>
    <dgm:pt modelId="{87D7E51A-949C-4699-9266-7291A76CA8FC}" type="parTrans" cxnId="{8691B8D8-3193-459D-ABCE-E7AC411BF139}">
      <dgm:prSet/>
      <dgm:spPr/>
      <dgm:t>
        <a:bodyPr/>
        <a:lstStyle/>
        <a:p>
          <a:endParaRPr lang="de-DE"/>
        </a:p>
      </dgm:t>
    </dgm:pt>
    <dgm:pt modelId="{DC2D45C6-F06D-4999-B88A-07672C564BBE}" type="sibTrans" cxnId="{8691B8D8-3193-459D-ABCE-E7AC411BF139}">
      <dgm:prSet/>
      <dgm:spPr/>
      <dgm:t>
        <a:bodyPr/>
        <a:lstStyle/>
        <a:p>
          <a:endParaRPr lang="de-DE"/>
        </a:p>
      </dgm:t>
    </dgm:pt>
    <dgm:pt modelId="{B6A0B562-50DB-407A-844E-9B16A6A70032}">
      <dgm:prSet phldrT="[Text]"/>
      <dgm:spPr>
        <a:solidFill>
          <a:srgbClr val="F9DBA9"/>
        </a:solidFill>
      </dgm:spPr>
      <dgm:t>
        <a:bodyPr/>
        <a:lstStyle/>
        <a:p>
          <a:r>
            <a:rPr lang="de-DE" b="1" dirty="0"/>
            <a:t>Marketing</a:t>
          </a:r>
        </a:p>
      </dgm:t>
    </dgm:pt>
    <dgm:pt modelId="{E6CE5949-5C8C-4A25-AED8-DC366F32477B}" type="parTrans" cxnId="{6CE0C448-6E4E-4143-BE4F-42479EC7442E}">
      <dgm:prSet/>
      <dgm:spPr/>
      <dgm:t>
        <a:bodyPr/>
        <a:lstStyle/>
        <a:p>
          <a:endParaRPr lang="de-DE"/>
        </a:p>
      </dgm:t>
    </dgm:pt>
    <dgm:pt modelId="{AD1D907E-72E4-496F-9BE0-E5A8A243C71F}" type="sibTrans" cxnId="{6CE0C448-6E4E-4143-BE4F-42479EC7442E}">
      <dgm:prSet/>
      <dgm:spPr/>
      <dgm:t>
        <a:bodyPr/>
        <a:lstStyle/>
        <a:p>
          <a:endParaRPr lang="de-DE"/>
        </a:p>
      </dgm:t>
    </dgm:pt>
    <dgm:pt modelId="{6552E312-4B92-4D19-8161-E3228A0B69B1}">
      <dgm:prSet phldrT="[Text]"/>
      <dgm:spPr>
        <a:solidFill>
          <a:srgbClr val="F29715"/>
        </a:solidFill>
      </dgm:spPr>
      <dgm:t>
        <a:bodyPr/>
        <a:lstStyle/>
        <a:p>
          <a:r>
            <a:rPr lang="de-DE" b="1"/>
            <a:t>Public Relations</a:t>
          </a:r>
        </a:p>
      </dgm:t>
    </dgm:pt>
    <dgm:pt modelId="{EF57525A-922C-4BF4-9C58-199B64742E42}" type="parTrans" cxnId="{FA3387F1-DD8D-493A-848D-C05D7022A31D}">
      <dgm:prSet/>
      <dgm:spPr/>
      <dgm:t>
        <a:bodyPr/>
        <a:lstStyle/>
        <a:p>
          <a:endParaRPr lang="de-DE"/>
        </a:p>
      </dgm:t>
    </dgm:pt>
    <dgm:pt modelId="{BF7D4C90-E599-4540-AC2F-5BBC2612DB29}" type="sibTrans" cxnId="{FA3387F1-DD8D-493A-848D-C05D7022A31D}">
      <dgm:prSet/>
      <dgm:spPr/>
      <dgm:t>
        <a:bodyPr/>
        <a:lstStyle/>
        <a:p>
          <a:endParaRPr lang="de-DE"/>
        </a:p>
      </dgm:t>
    </dgm:pt>
    <dgm:pt modelId="{326E272D-CDA4-4E9A-9DA3-5FAC12D844A0}" type="pres">
      <dgm:prSet presAssocID="{8AF745EC-48B1-4222-9C21-0905E7D66F11}" presName="cycleMatrixDiagram" presStyleCnt="0">
        <dgm:presLayoutVars>
          <dgm:chMax val="1"/>
          <dgm:dir/>
          <dgm:animLvl val="lvl"/>
          <dgm:resizeHandles val="exact"/>
        </dgm:presLayoutVars>
      </dgm:prSet>
      <dgm:spPr/>
    </dgm:pt>
    <dgm:pt modelId="{3C06DDE4-229B-45FD-8EAF-71806DD6672A}" type="pres">
      <dgm:prSet presAssocID="{8AF745EC-48B1-4222-9C21-0905E7D66F11}" presName="children" presStyleCnt="0"/>
      <dgm:spPr/>
    </dgm:pt>
    <dgm:pt modelId="{7294DBD4-DBDC-4052-A9DD-45D58C8F1C6C}" type="pres">
      <dgm:prSet presAssocID="{8AF745EC-48B1-4222-9C21-0905E7D66F11}" presName="childPlaceholder" presStyleCnt="0"/>
      <dgm:spPr/>
    </dgm:pt>
    <dgm:pt modelId="{5FEDC5D7-9D87-43D9-BBF2-6BF90E1BFDC9}" type="pres">
      <dgm:prSet presAssocID="{8AF745EC-48B1-4222-9C21-0905E7D66F11}" presName="circle" presStyleCnt="0"/>
      <dgm:spPr/>
    </dgm:pt>
    <dgm:pt modelId="{83268B93-7108-47A2-815F-8326A00F55C3}" type="pres">
      <dgm:prSet presAssocID="{8AF745EC-48B1-4222-9C21-0905E7D66F11}" presName="quadrant1" presStyleLbl="node1" presStyleIdx="0" presStyleCnt="4">
        <dgm:presLayoutVars>
          <dgm:chMax val="1"/>
          <dgm:bulletEnabled val="1"/>
        </dgm:presLayoutVars>
      </dgm:prSet>
      <dgm:spPr/>
    </dgm:pt>
    <dgm:pt modelId="{F978DF27-3052-4F1E-9416-CA83A9CB1E18}" type="pres">
      <dgm:prSet presAssocID="{8AF745EC-48B1-4222-9C21-0905E7D66F11}" presName="quadrant2" presStyleLbl="node1" presStyleIdx="1" presStyleCnt="4">
        <dgm:presLayoutVars>
          <dgm:chMax val="1"/>
          <dgm:bulletEnabled val="1"/>
        </dgm:presLayoutVars>
      </dgm:prSet>
      <dgm:spPr/>
    </dgm:pt>
    <dgm:pt modelId="{BB22C1EF-9C81-450C-8A02-0B3284CA5D3B}" type="pres">
      <dgm:prSet presAssocID="{8AF745EC-48B1-4222-9C21-0905E7D66F11}" presName="quadrant3" presStyleLbl="node1" presStyleIdx="2" presStyleCnt="4">
        <dgm:presLayoutVars>
          <dgm:chMax val="1"/>
          <dgm:bulletEnabled val="1"/>
        </dgm:presLayoutVars>
      </dgm:prSet>
      <dgm:spPr/>
    </dgm:pt>
    <dgm:pt modelId="{60517CE5-FAAC-4F84-92ED-9F0057143C83}" type="pres">
      <dgm:prSet presAssocID="{8AF745EC-48B1-4222-9C21-0905E7D66F11}" presName="quadrant4" presStyleLbl="node1" presStyleIdx="3" presStyleCnt="4">
        <dgm:presLayoutVars>
          <dgm:chMax val="1"/>
          <dgm:bulletEnabled val="1"/>
        </dgm:presLayoutVars>
      </dgm:prSet>
      <dgm:spPr/>
    </dgm:pt>
    <dgm:pt modelId="{180C78BC-6270-47EC-8266-C289E47771A6}" type="pres">
      <dgm:prSet presAssocID="{8AF745EC-48B1-4222-9C21-0905E7D66F11}" presName="quadrantPlaceholder" presStyleCnt="0"/>
      <dgm:spPr/>
    </dgm:pt>
    <dgm:pt modelId="{85ABC4CB-242A-4A5F-9C64-4312C6F08027}" type="pres">
      <dgm:prSet presAssocID="{8AF745EC-48B1-4222-9C21-0905E7D66F11}" presName="center1" presStyleLbl="fgShp" presStyleIdx="0" presStyleCnt="2"/>
      <dgm:spPr/>
    </dgm:pt>
    <dgm:pt modelId="{10ED218E-25CE-4C33-A619-FB878F8DFDF3}" type="pres">
      <dgm:prSet presAssocID="{8AF745EC-48B1-4222-9C21-0905E7D66F11}" presName="center2" presStyleLbl="fgShp" presStyleIdx="1" presStyleCnt="2"/>
      <dgm:spPr/>
    </dgm:pt>
  </dgm:ptLst>
  <dgm:cxnLst>
    <dgm:cxn modelId="{14A54328-74A4-4704-9916-48B40CEB3AB7}" type="presOf" srcId="{F6C801D3-1D34-4DFF-92C9-907B51669B2A}" destId="{F978DF27-3052-4F1E-9416-CA83A9CB1E18}" srcOrd="0" destOrd="0" presId="urn:microsoft.com/office/officeart/2005/8/layout/cycle4"/>
    <dgm:cxn modelId="{6CE0C448-6E4E-4143-BE4F-42479EC7442E}" srcId="{8AF745EC-48B1-4222-9C21-0905E7D66F11}" destId="{B6A0B562-50DB-407A-844E-9B16A6A70032}" srcOrd="2" destOrd="0" parTransId="{E6CE5949-5C8C-4A25-AED8-DC366F32477B}" sibTransId="{AD1D907E-72E4-496F-9BE0-E5A8A243C71F}"/>
    <dgm:cxn modelId="{95FF4E82-9EC0-40F3-95E5-5998C6311C64}" type="presOf" srcId="{6552E312-4B92-4D19-8161-E3228A0B69B1}" destId="{60517CE5-FAAC-4F84-92ED-9F0057143C83}" srcOrd="0" destOrd="0" presId="urn:microsoft.com/office/officeart/2005/8/layout/cycle4"/>
    <dgm:cxn modelId="{4B2AD683-68CA-4D21-B54B-CBFD32B39A66}" type="presOf" srcId="{43E9481F-5E47-40FC-8666-EA0E7C3A2701}" destId="{83268B93-7108-47A2-815F-8326A00F55C3}" srcOrd="0" destOrd="0" presId="urn:microsoft.com/office/officeart/2005/8/layout/cycle4"/>
    <dgm:cxn modelId="{4948B08E-099B-4F56-A5C8-04F6D83B8366}" type="presOf" srcId="{B6A0B562-50DB-407A-844E-9B16A6A70032}" destId="{BB22C1EF-9C81-450C-8A02-0B3284CA5D3B}" srcOrd="0" destOrd="0" presId="urn:microsoft.com/office/officeart/2005/8/layout/cycle4"/>
    <dgm:cxn modelId="{C4B2F596-2C43-4562-839B-E5E46B99A845}" srcId="{8AF745EC-48B1-4222-9C21-0905E7D66F11}" destId="{43E9481F-5E47-40FC-8666-EA0E7C3A2701}" srcOrd="0" destOrd="0" parTransId="{ECCE216C-EDB4-4EA0-B62B-76CC0176795D}" sibTransId="{6BB1331C-5D9C-4167-BC0C-D6F755BC3D6F}"/>
    <dgm:cxn modelId="{8691B8D8-3193-459D-ABCE-E7AC411BF139}" srcId="{8AF745EC-48B1-4222-9C21-0905E7D66F11}" destId="{F6C801D3-1D34-4DFF-92C9-907B51669B2A}" srcOrd="1" destOrd="0" parTransId="{87D7E51A-949C-4699-9266-7291A76CA8FC}" sibTransId="{DC2D45C6-F06D-4999-B88A-07672C564BBE}"/>
    <dgm:cxn modelId="{FA3387F1-DD8D-493A-848D-C05D7022A31D}" srcId="{8AF745EC-48B1-4222-9C21-0905E7D66F11}" destId="{6552E312-4B92-4D19-8161-E3228A0B69B1}" srcOrd="3" destOrd="0" parTransId="{EF57525A-922C-4BF4-9C58-199B64742E42}" sibTransId="{BF7D4C90-E599-4540-AC2F-5BBC2612DB29}"/>
    <dgm:cxn modelId="{7AFE9FF6-99BD-4E5E-BE07-FA82D3ADBCE9}" type="presOf" srcId="{8AF745EC-48B1-4222-9C21-0905E7D66F11}" destId="{326E272D-CDA4-4E9A-9DA3-5FAC12D844A0}" srcOrd="0" destOrd="0" presId="urn:microsoft.com/office/officeart/2005/8/layout/cycle4"/>
    <dgm:cxn modelId="{61140007-5A3C-464C-8CB2-C9665F1C2CF2}" type="presParOf" srcId="{326E272D-CDA4-4E9A-9DA3-5FAC12D844A0}" destId="{3C06DDE4-229B-45FD-8EAF-71806DD6672A}" srcOrd="0" destOrd="0" presId="urn:microsoft.com/office/officeart/2005/8/layout/cycle4"/>
    <dgm:cxn modelId="{14A7EA82-3B3C-4B32-B084-03E626B39C7D}" type="presParOf" srcId="{3C06DDE4-229B-45FD-8EAF-71806DD6672A}" destId="{7294DBD4-DBDC-4052-A9DD-45D58C8F1C6C}" srcOrd="0" destOrd="0" presId="urn:microsoft.com/office/officeart/2005/8/layout/cycle4"/>
    <dgm:cxn modelId="{63D363C8-4DCF-406F-96E2-ED14E90921CE}" type="presParOf" srcId="{326E272D-CDA4-4E9A-9DA3-5FAC12D844A0}" destId="{5FEDC5D7-9D87-43D9-BBF2-6BF90E1BFDC9}" srcOrd="1" destOrd="0" presId="urn:microsoft.com/office/officeart/2005/8/layout/cycle4"/>
    <dgm:cxn modelId="{7FE2F174-936E-445A-AF1F-BCF37DF17D7C}" type="presParOf" srcId="{5FEDC5D7-9D87-43D9-BBF2-6BF90E1BFDC9}" destId="{83268B93-7108-47A2-815F-8326A00F55C3}" srcOrd="0" destOrd="0" presId="urn:microsoft.com/office/officeart/2005/8/layout/cycle4"/>
    <dgm:cxn modelId="{2450A26E-F763-48BC-8FAB-5AB767DA35A9}" type="presParOf" srcId="{5FEDC5D7-9D87-43D9-BBF2-6BF90E1BFDC9}" destId="{F978DF27-3052-4F1E-9416-CA83A9CB1E18}" srcOrd="1" destOrd="0" presId="urn:microsoft.com/office/officeart/2005/8/layout/cycle4"/>
    <dgm:cxn modelId="{325C8A83-8CB8-4A99-879A-25361E9E6F62}" type="presParOf" srcId="{5FEDC5D7-9D87-43D9-BBF2-6BF90E1BFDC9}" destId="{BB22C1EF-9C81-450C-8A02-0B3284CA5D3B}" srcOrd="2" destOrd="0" presId="urn:microsoft.com/office/officeart/2005/8/layout/cycle4"/>
    <dgm:cxn modelId="{EAA9E0ED-3423-4F07-8AAC-FA7911B81322}" type="presParOf" srcId="{5FEDC5D7-9D87-43D9-BBF2-6BF90E1BFDC9}" destId="{60517CE5-FAAC-4F84-92ED-9F0057143C83}" srcOrd="3" destOrd="0" presId="urn:microsoft.com/office/officeart/2005/8/layout/cycle4"/>
    <dgm:cxn modelId="{DD7A2015-85A4-4770-B3DD-45249C3B384E}" type="presParOf" srcId="{5FEDC5D7-9D87-43D9-BBF2-6BF90E1BFDC9}" destId="{180C78BC-6270-47EC-8266-C289E47771A6}" srcOrd="4" destOrd="0" presId="urn:microsoft.com/office/officeart/2005/8/layout/cycle4"/>
    <dgm:cxn modelId="{F691605F-64A2-4407-AA9C-664B5E64960A}" type="presParOf" srcId="{326E272D-CDA4-4E9A-9DA3-5FAC12D844A0}" destId="{85ABC4CB-242A-4A5F-9C64-4312C6F08027}" srcOrd="2" destOrd="0" presId="urn:microsoft.com/office/officeart/2005/8/layout/cycle4"/>
    <dgm:cxn modelId="{A98D1694-61A7-404D-98AB-CD02A9C540AE}" type="presParOf" srcId="{326E272D-CDA4-4E9A-9DA3-5FAC12D844A0}" destId="{10ED218E-25CE-4C33-A619-FB878F8DFDF3}"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E49457-FC0C-46FF-9834-60628A5FC8D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DA4A44A-23AD-4144-9EC8-422D04E3B0CF}">
      <dgm:prSet/>
      <dgm:spPr/>
      <dgm:t>
        <a:bodyPr/>
        <a:lstStyle/>
        <a:p>
          <a:r>
            <a:rPr lang="de-DE"/>
            <a:t>Aufgestellt von Rick Levine, Christopher Locke, Doc Searls und David Weinberger – bereits 1999.</a:t>
          </a:r>
          <a:endParaRPr lang="en-US"/>
        </a:p>
      </dgm:t>
    </dgm:pt>
    <dgm:pt modelId="{24F0E366-1EEC-4D70-B629-7F9D181E9409}" type="parTrans" cxnId="{EA6FCE65-91A3-4EB4-8E5E-2BBFB41EBA23}">
      <dgm:prSet/>
      <dgm:spPr/>
      <dgm:t>
        <a:bodyPr/>
        <a:lstStyle/>
        <a:p>
          <a:endParaRPr lang="en-US"/>
        </a:p>
      </dgm:t>
    </dgm:pt>
    <dgm:pt modelId="{320CECC5-542C-4220-BD27-13D5790DF945}" type="sibTrans" cxnId="{EA6FCE65-91A3-4EB4-8E5E-2BBFB41EBA23}">
      <dgm:prSet/>
      <dgm:spPr/>
      <dgm:t>
        <a:bodyPr/>
        <a:lstStyle/>
        <a:p>
          <a:endParaRPr lang="en-US"/>
        </a:p>
      </dgm:t>
    </dgm:pt>
    <dgm:pt modelId="{D82A4152-76E3-44C4-B994-20B177ED48B0}">
      <dgm:prSet/>
      <dgm:spPr/>
      <dgm:t>
        <a:bodyPr/>
        <a:lstStyle/>
        <a:p>
          <a:r>
            <a:rPr lang="de-DE"/>
            <a:t>Mit Hilfe des Webs werden Märkte besser informiert, intelligenter und fordernder hinsichtlich der Charaktereigenschaften, die den meisten Organisationen noch fehlen.</a:t>
          </a:r>
          <a:endParaRPr lang="en-US"/>
        </a:p>
      </dgm:t>
    </dgm:pt>
    <dgm:pt modelId="{A2A532E4-F8C7-46F4-9CE3-3B0D3876AA49}" type="parTrans" cxnId="{5AF601CE-E656-44DC-9C76-043410A591D8}">
      <dgm:prSet/>
      <dgm:spPr/>
      <dgm:t>
        <a:bodyPr/>
        <a:lstStyle/>
        <a:p>
          <a:endParaRPr lang="en-US"/>
        </a:p>
      </dgm:t>
    </dgm:pt>
    <dgm:pt modelId="{5CD0EB95-1C29-48BB-9771-F63D6A1734C7}" type="sibTrans" cxnId="{5AF601CE-E656-44DC-9C76-043410A591D8}">
      <dgm:prSet/>
      <dgm:spPr/>
      <dgm:t>
        <a:bodyPr/>
        <a:lstStyle/>
        <a:p>
          <a:endParaRPr lang="en-US"/>
        </a:p>
      </dgm:t>
    </dgm:pt>
    <dgm:pt modelId="{6ED05241-BDFF-462B-ABF1-0476A2C434AB}">
      <dgm:prSet/>
      <dgm:spPr/>
      <dgm:t>
        <a:bodyPr/>
        <a:lstStyle/>
        <a:p>
          <a:r>
            <a:rPr lang="de-DE" dirty="0"/>
            <a:t>Wir sind keine Zuschauer oder Empfänger oder Endverbraucher oder Konsumenten. Wir sind Menschen – und unser Einfluss entzieht sich eurem Zugriff. Kommt damit klar.</a:t>
          </a:r>
          <a:endParaRPr lang="en-US" dirty="0"/>
        </a:p>
      </dgm:t>
    </dgm:pt>
    <dgm:pt modelId="{E863C6D4-EC1E-4CEF-85EC-CA7A39C3B993}" type="parTrans" cxnId="{D8166B33-737E-4E09-99CC-44BF03FE85F3}">
      <dgm:prSet/>
      <dgm:spPr/>
      <dgm:t>
        <a:bodyPr/>
        <a:lstStyle/>
        <a:p>
          <a:endParaRPr lang="en-US"/>
        </a:p>
      </dgm:t>
    </dgm:pt>
    <dgm:pt modelId="{FDF74027-763F-4D61-8887-6E5D2BBC4C43}" type="sibTrans" cxnId="{D8166B33-737E-4E09-99CC-44BF03FE85F3}">
      <dgm:prSet/>
      <dgm:spPr/>
      <dgm:t>
        <a:bodyPr/>
        <a:lstStyle/>
        <a:p>
          <a:endParaRPr lang="en-US"/>
        </a:p>
      </dgm:t>
    </dgm:pt>
    <dgm:pt modelId="{48457675-5A8D-44A7-8AD8-9C76EBB2EEB2}" type="pres">
      <dgm:prSet presAssocID="{E5E49457-FC0C-46FF-9834-60628A5FC8D8}" presName="root" presStyleCnt="0">
        <dgm:presLayoutVars>
          <dgm:dir/>
          <dgm:resizeHandles val="exact"/>
        </dgm:presLayoutVars>
      </dgm:prSet>
      <dgm:spPr/>
    </dgm:pt>
    <dgm:pt modelId="{AC81E516-CCF4-4AA4-977D-6CC0957A079B}" type="pres">
      <dgm:prSet presAssocID="{DDA4A44A-23AD-4144-9EC8-422D04E3B0CF}" presName="compNode" presStyleCnt="0"/>
      <dgm:spPr/>
    </dgm:pt>
    <dgm:pt modelId="{D218F2C1-B0A1-4AE9-8424-8633A782EF5B}" type="pres">
      <dgm:prSet presAssocID="{DDA4A44A-23AD-4144-9EC8-422D04E3B0CF}" presName="bgRect" presStyleLbl="bgShp" presStyleIdx="0" presStyleCnt="3"/>
      <dgm:spPr/>
    </dgm:pt>
    <dgm:pt modelId="{0413E27E-32C5-4B96-9191-D4D999A712C1}" type="pres">
      <dgm:prSet presAssocID="{DDA4A44A-23AD-4144-9EC8-422D04E3B0C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E30285FC-0B08-4A21-A98B-7197164AE9E0}" type="pres">
      <dgm:prSet presAssocID="{DDA4A44A-23AD-4144-9EC8-422D04E3B0CF}" presName="spaceRect" presStyleCnt="0"/>
      <dgm:spPr/>
    </dgm:pt>
    <dgm:pt modelId="{AFD5A755-E6F8-4709-86BF-889918494AD1}" type="pres">
      <dgm:prSet presAssocID="{DDA4A44A-23AD-4144-9EC8-422D04E3B0CF}" presName="parTx" presStyleLbl="revTx" presStyleIdx="0" presStyleCnt="3">
        <dgm:presLayoutVars>
          <dgm:chMax val="0"/>
          <dgm:chPref val="0"/>
        </dgm:presLayoutVars>
      </dgm:prSet>
      <dgm:spPr/>
    </dgm:pt>
    <dgm:pt modelId="{ECD1A31F-0664-4BF6-9096-C5D73220CC54}" type="pres">
      <dgm:prSet presAssocID="{320CECC5-542C-4220-BD27-13D5790DF945}" presName="sibTrans" presStyleCnt="0"/>
      <dgm:spPr/>
    </dgm:pt>
    <dgm:pt modelId="{4AC21DB8-5F44-4C4D-A9BB-9A126EC39287}" type="pres">
      <dgm:prSet presAssocID="{D82A4152-76E3-44C4-B994-20B177ED48B0}" presName="compNode" presStyleCnt="0"/>
      <dgm:spPr/>
    </dgm:pt>
    <dgm:pt modelId="{7A551F6B-40D6-4D96-858A-D1FD17AE0BE1}" type="pres">
      <dgm:prSet presAssocID="{D82A4152-76E3-44C4-B994-20B177ED48B0}" presName="bgRect" presStyleLbl="bgShp" presStyleIdx="1" presStyleCnt="3"/>
      <dgm:spPr/>
    </dgm:pt>
    <dgm:pt modelId="{205839DB-C3B3-49BF-86EE-C7D48B9A8FB2}" type="pres">
      <dgm:prSet presAssocID="{D82A4152-76E3-44C4-B994-20B177ED48B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Brainstorm"/>
        </a:ext>
      </dgm:extLst>
    </dgm:pt>
    <dgm:pt modelId="{41A93AF8-FAD1-4BA8-967B-056CD78DC195}" type="pres">
      <dgm:prSet presAssocID="{D82A4152-76E3-44C4-B994-20B177ED48B0}" presName="spaceRect" presStyleCnt="0"/>
      <dgm:spPr/>
    </dgm:pt>
    <dgm:pt modelId="{C3281885-DF67-456E-8759-CF4AFF5486D2}" type="pres">
      <dgm:prSet presAssocID="{D82A4152-76E3-44C4-B994-20B177ED48B0}" presName="parTx" presStyleLbl="revTx" presStyleIdx="1" presStyleCnt="3">
        <dgm:presLayoutVars>
          <dgm:chMax val="0"/>
          <dgm:chPref val="0"/>
        </dgm:presLayoutVars>
      </dgm:prSet>
      <dgm:spPr/>
    </dgm:pt>
    <dgm:pt modelId="{3E1B8854-7698-4593-91AC-CC4A3D7D2C5A}" type="pres">
      <dgm:prSet presAssocID="{5CD0EB95-1C29-48BB-9771-F63D6A1734C7}" presName="sibTrans" presStyleCnt="0"/>
      <dgm:spPr/>
    </dgm:pt>
    <dgm:pt modelId="{36A3E6D9-7CB8-48B7-AF16-DF008BC6B381}" type="pres">
      <dgm:prSet presAssocID="{6ED05241-BDFF-462B-ABF1-0476A2C434AB}" presName="compNode" presStyleCnt="0"/>
      <dgm:spPr/>
    </dgm:pt>
    <dgm:pt modelId="{50F377A7-8078-4F7B-9F54-3A4E183A6A10}" type="pres">
      <dgm:prSet presAssocID="{6ED05241-BDFF-462B-ABF1-0476A2C434AB}" presName="bgRect" presStyleLbl="bgShp" presStyleIdx="2" presStyleCnt="3"/>
      <dgm:spPr/>
    </dgm:pt>
    <dgm:pt modelId="{16AD3FEA-7F2A-4F1F-847C-4E0E0ECA5557}" type="pres">
      <dgm:prSet presAssocID="{6ED05241-BDFF-462B-ABF1-0476A2C434A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452C746A-D568-4CA3-B0FF-D381AEB147D7}" type="pres">
      <dgm:prSet presAssocID="{6ED05241-BDFF-462B-ABF1-0476A2C434AB}" presName="spaceRect" presStyleCnt="0"/>
      <dgm:spPr/>
    </dgm:pt>
    <dgm:pt modelId="{46FC2F52-BD34-442A-81E9-28057FF6A0FB}" type="pres">
      <dgm:prSet presAssocID="{6ED05241-BDFF-462B-ABF1-0476A2C434AB}" presName="parTx" presStyleLbl="revTx" presStyleIdx="2" presStyleCnt="3">
        <dgm:presLayoutVars>
          <dgm:chMax val="0"/>
          <dgm:chPref val="0"/>
        </dgm:presLayoutVars>
      </dgm:prSet>
      <dgm:spPr/>
    </dgm:pt>
  </dgm:ptLst>
  <dgm:cxnLst>
    <dgm:cxn modelId="{D8166B33-737E-4E09-99CC-44BF03FE85F3}" srcId="{E5E49457-FC0C-46FF-9834-60628A5FC8D8}" destId="{6ED05241-BDFF-462B-ABF1-0476A2C434AB}" srcOrd="2" destOrd="0" parTransId="{E863C6D4-EC1E-4CEF-85EC-CA7A39C3B993}" sibTransId="{FDF74027-763F-4D61-8887-6E5D2BBC4C43}"/>
    <dgm:cxn modelId="{D8B67C41-50E2-48E3-8CD9-732D3E806174}" type="presOf" srcId="{E5E49457-FC0C-46FF-9834-60628A5FC8D8}" destId="{48457675-5A8D-44A7-8AD8-9C76EBB2EEB2}" srcOrd="0" destOrd="0" presId="urn:microsoft.com/office/officeart/2018/2/layout/IconVerticalSolidList"/>
    <dgm:cxn modelId="{EA6FCE65-91A3-4EB4-8E5E-2BBFB41EBA23}" srcId="{E5E49457-FC0C-46FF-9834-60628A5FC8D8}" destId="{DDA4A44A-23AD-4144-9EC8-422D04E3B0CF}" srcOrd="0" destOrd="0" parTransId="{24F0E366-1EEC-4D70-B629-7F9D181E9409}" sibTransId="{320CECC5-542C-4220-BD27-13D5790DF945}"/>
    <dgm:cxn modelId="{E66AB09E-808F-403B-86F5-2FA905792E7C}" type="presOf" srcId="{6ED05241-BDFF-462B-ABF1-0476A2C434AB}" destId="{46FC2F52-BD34-442A-81E9-28057FF6A0FB}" srcOrd="0" destOrd="0" presId="urn:microsoft.com/office/officeart/2018/2/layout/IconVerticalSolidList"/>
    <dgm:cxn modelId="{33D3EAB0-545F-4390-B82F-7BA7C1565462}" type="presOf" srcId="{DDA4A44A-23AD-4144-9EC8-422D04E3B0CF}" destId="{AFD5A755-E6F8-4709-86BF-889918494AD1}" srcOrd="0" destOrd="0" presId="urn:microsoft.com/office/officeart/2018/2/layout/IconVerticalSolidList"/>
    <dgm:cxn modelId="{5AF601CE-E656-44DC-9C76-043410A591D8}" srcId="{E5E49457-FC0C-46FF-9834-60628A5FC8D8}" destId="{D82A4152-76E3-44C4-B994-20B177ED48B0}" srcOrd="1" destOrd="0" parTransId="{A2A532E4-F8C7-46F4-9CE3-3B0D3876AA49}" sibTransId="{5CD0EB95-1C29-48BB-9771-F63D6A1734C7}"/>
    <dgm:cxn modelId="{DFA428FD-847E-4B83-89D9-AD11B3B5B07C}" type="presOf" srcId="{D82A4152-76E3-44C4-B994-20B177ED48B0}" destId="{C3281885-DF67-456E-8759-CF4AFF5486D2}" srcOrd="0" destOrd="0" presId="urn:microsoft.com/office/officeart/2018/2/layout/IconVerticalSolidList"/>
    <dgm:cxn modelId="{CC6857DA-DF51-4B82-9692-A8915FAC690A}" type="presParOf" srcId="{48457675-5A8D-44A7-8AD8-9C76EBB2EEB2}" destId="{AC81E516-CCF4-4AA4-977D-6CC0957A079B}" srcOrd="0" destOrd="0" presId="urn:microsoft.com/office/officeart/2018/2/layout/IconVerticalSolidList"/>
    <dgm:cxn modelId="{5090B71F-2A82-4CCF-BFD7-C7833CAE7B0C}" type="presParOf" srcId="{AC81E516-CCF4-4AA4-977D-6CC0957A079B}" destId="{D218F2C1-B0A1-4AE9-8424-8633A782EF5B}" srcOrd="0" destOrd="0" presId="urn:microsoft.com/office/officeart/2018/2/layout/IconVerticalSolidList"/>
    <dgm:cxn modelId="{7F9381C9-5208-465F-869C-9C5E9409C50C}" type="presParOf" srcId="{AC81E516-CCF4-4AA4-977D-6CC0957A079B}" destId="{0413E27E-32C5-4B96-9191-D4D999A712C1}" srcOrd="1" destOrd="0" presId="urn:microsoft.com/office/officeart/2018/2/layout/IconVerticalSolidList"/>
    <dgm:cxn modelId="{6681F3ED-B6B2-420F-909C-94B2F9A180AA}" type="presParOf" srcId="{AC81E516-CCF4-4AA4-977D-6CC0957A079B}" destId="{E30285FC-0B08-4A21-A98B-7197164AE9E0}" srcOrd="2" destOrd="0" presId="urn:microsoft.com/office/officeart/2018/2/layout/IconVerticalSolidList"/>
    <dgm:cxn modelId="{F9DC49B8-E647-4FA3-AF39-8C342F436513}" type="presParOf" srcId="{AC81E516-CCF4-4AA4-977D-6CC0957A079B}" destId="{AFD5A755-E6F8-4709-86BF-889918494AD1}" srcOrd="3" destOrd="0" presId="urn:microsoft.com/office/officeart/2018/2/layout/IconVerticalSolidList"/>
    <dgm:cxn modelId="{5A5AE02C-5B88-48AD-AB07-D88A22CAA53F}" type="presParOf" srcId="{48457675-5A8D-44A7-8AD8-9C76EBB2EEB2}" destId="{ECD1A31F-0664-4BF6-9096-C5D73220CC54}" srcOrd="1" destOrd="0" presId="urn:microsoft.com/office/officeart/2018/2/layout/IconVerticalSolidList"/>
    <dgm:cxn modelId="{57A80F9A-1B38-4FC5-B4D7-18AE0A6CB76D}" type="presParOf" srcId="{48457675-5A8D-44A7-8AD8-9C76EBB2EEB2}" destId="{4AC21DB8-5F44-4C4D-A9BB-9A126EC39287}" srcOrd="2" destOrd="0" presId="urn:microsoft.com/office/officeart/2018/2/layout/IconVerticalSolidList"/>
    <dgm:cxn modelId="{68275881-F87D-4114-8DF4-565F4FADAB1F}" type="presParOf" srcId="{4AC21DB8-5F44-4C4D-A9BB-9A126EC39287}" destId="{7A551F6B-40D6-4D96-858A-D1FD17AE0BE1}" srcOrd="0" destOrd="0" presId="urn:microsoft.com/office/officeart/2018/2/layout/IconVerticalSolidList"/>
    <dgm:cxn modelId="{EA9AD00B-6FD4-4131-9FF2-149C30250560}" type="presParOf" srcId="{4AC21DB8-5F44-4C4D-A9BB-9A126EC39287}" destId="{205839DB-C3B3-49BF-86EE-C7D48B9A8FB2}" srcOrd="1" destOrd="0" presId="urn:microsoft.com/office/officeart/2018/2/layout/IconVerticalSolidList"/>
    <dgm:cxn modelId="{0B5554E2-26B0-4F45-B759-49B75F91BA7F}" type="presParOf" srcId="{4AC21DB8-5F44-4C4D-A9BB-9A126EC39287}" destId="{41A93AF8-FAD1-4BA8-967B-056CD78DC195}" srcOrd="2" destOrd="0" presId="urn:microsoft.com/office/officeart/2018/2/layout/IconVerticalSolidList"/>
    <dgm:cxn modelId="{05F2C015-19A2-4636-AE44-A422429591F3}" type="presParOf" srcId="{4AC21DB8-5F44-4C4D-A9BB-9A126EC39287}" destId="{C3281885-DF67-456E-8759-CF4AFF5486D2}" srcOrd="3" destOrd="0" presId="urn:microsoft.com/office/officeart/2018/2/layout/IconVerticalSolidList"/>
    <dgm:cxn modelId="{850F9007-3C47-4E1B-B769-1F6B50F4C8FE}" type="presParOf" srcId="{48457675-5A8D-44A7-8AD8-9C76EBB2EEB2}" destId="{3E1B8854-7698-4593-91AC-CC4A3D7D2C5A}" srcOrd="3" destOrd="0" presId="urn:microsoft.com/office/officeart/2018/2/layout/IconVerticalSolidList"/>
    <dgm:cxn modelId="{6071965B-A3B6-4658-8FBA-D2C76F393A6D}" type="presParOf" srcId="{48457675-5A8D-44A7-8AD8-9C76EBB2EEB2}" destId="{36A3E6D9-7CB8-48B7-AF16-DF008BC6B381}" srcOrd="4" destOrd="0" presId="urn:microsoft.com/office/officeart/2018/2/layout/IconVerticalSolidList"/>
    <dgm:cxn modelId="{36C634BB-5BCE-4E55-B5C8-3078AC2584B2}" type="presParOf" srcId="{36A3E6D9-7CB8-48B7-AF16-DF008BC6B381}" destId="{50F377A7-8078-4F7B-9F54-3A4E183A6A10}" srcOrd="0" destOrd="0" presId="urn:microsoft.com/office/officeart/2018/2/layout/IconVerticalSolidList"/>
    <dgm:cxn modelId="{0FA15586-F1DB-4A75-9273-3913744F4710}" type="presParOf" srcId="{36A3E6D9-7CB8-48B7-AF16-DF008BC6B381}" destId="{16AD3FEA-7F2A-4F1F-847C-4E0E0ECA5557}" srcOrd="1" destOrd="0" presId="urn:microsoft.com/office/officeart/2018/2/layout/IconVerticalSolidList"/>
    <dgm:cxn modelId="{8769A7AD-DE46-447C-A3C8-C5D54BBC7B87}" type="presParOf" srcId="{36A3E6D9-7CB8-48B7-AF16-DF008BC6B381}" destId="{452C746A-D568-4CA3-B0FF-D381AEB147D7}" srcOrd="2" destOrd="0" presId="urn:microsoft.com/office/officeart/2018/2/layout/IconVerticalSolidList"/>
    <dgm:cxn modelId="{56015FF6-F4E1-430F-85BB-4FA72A64D05A}" type="presParOf" srcId="{36A3E6D9-7CB8-48B7-AF16-DF008BC6B381}" destId="{46FC2F52-BD34-442A-81E9-28057FF6A0F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8322B9-B654-42EC-8C5D-F38E12AC71FB}"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ED4E2164-1A72-480C-AF03-A619DB0435D3}">
      <dgm:prSet/>
      <dgm:spPr/>
      <dgm:t>
        <a:bodyPr/>
        <a:lstStyle/>
        <a:p>
          <a:r>
            <a:rPr lang="de-DE" b="1" dirty="0"/>
            <a:t>"</a:t>
          </a:r>
          <a:r>
            <a:rPr lang="de-DE" b="1" dirty="0" err="1"/>
            <a:t>Cluetrain</a:t>
          </a:r>
          <a:r>
            <a:rPr lang="de-DE" b="1" dirty="0"/>
            <a:t>-PR"</a:t>
          </a:r>
          <a:r>
            <a:rPr lang="de-DE" dirty="0"/>
            <a:t> reagiert auf das </a:t>
          </a:r>
          <a:r>
            <a:rPr lang="de-DE" dirty="0" err="1"/>
            <a:t>Cluetrain-Manifesto</a:t>
          </a:r>
          <a:r>
            <a:rPr lang="de-DE" dirty="0"/>
            <a:t> mit einer Neubetrachtung der bisherigen PR-Ziele und -Maßnahmen.</a:t>
          </a:r>
          <a:endParaRPr lang="en-US" dirty="0"/>
        </a:p>
      </dgm:t>
    </dgm:pt>
    <dgm:pt modelId="{326C8098-9956-467B-A5F2-CE9F47CF61D2}" type="parTrans" cxnId="{FF34A7DE-0747-48BA-B373-56F83353157C}">
      <dgm:prSet/>
      <dgm:spPr/>
      <dgm:t>
        <a:bodyPr/>
        <a:lstStyle/>
        <a:p>
          <a:endParaRPr lang="en-US"/>
        </a:p>
      </dgm:t>
    </dgm:pt>
    <dgm:pt modelId="{C4491AD3-E1E1-44C6-97FD-74C49DC7E399}" type="sibTrans" cxnId="{FF34A7DE-0747-48BA-B373-56F83353157C}">
      <dgm:prSet/>
      <dgm:spPr/>
      <dgm:t>
        <a:bodyPr/>
        <a:lstStyle/>
        <a:p>
          <a:endParaRPr lang="en-US"/>
        </a:p>
      </dgm:t>
    </dgm:pt>
    <dgm:pt modelId="{90EC2A07-3DDD-44BA-B1CA-EC2894AA62B4}">
      <dgm:prSet/>
      <dgm:spPr/>
      <dgm:t>
        <a:bodyPr/>
        <a:lstStyle/>
        <a:p>
          <a:r>
            <a:rPr lang="de-DE" dirty="0"/>
            <a:t>Rolle der PR: Herstellen von Offenheit und Empowerment statt nur ausführend zu sein</a:t>
          </a:r>
          <a:endParaRPr lang="en-US" dirty="0"/>
        </a:p>
      </dgm:t>
    </dgm:pt>
    <dgm:pt modelId="{75D78463-7114-480B-948C-FE0CE14CC4B8}" type="parTrans" cxnId="{0897F33D-6A18-4CAD-91AD-19DB68CEC58E}">
      <dgm:prSet/>
      <dgm:spPr/>
      <dgm:t>
        <a:bodyPr/>
        <a:lstStyle/>
        <a:p>
          <a:endParaRPr lang="en-US"/>
        </a:p>
      </dgm:t>
    </dgm:pt>
    <dgm:pt modelId="{6C4B6FC0-1C58-44AE-A838-9F60F6517C03}" type="sibTrans" cxnId="{0897F33D-6A18-4CAD-91AD-19DB68CEC58E}">
      <dgm:prSet/>
      <dgm:spPr/>
      <dgm:t>
        <a:bodyPr/>
        <a:lstStyle/>
        <a:p>
          <a:endParaRPr lang="en-US"/>
        </a:p>
      </dgm:t>
    </dgm:pt>
    <dgm:pt modelId="{448FD034-66D0-42C7-9DFD-8B9B7A196D78}">
      <dgm:prSet/>
      <dgm:spPr/>
      <dgm:t>
        <a:bodyPr/>
        <a:lstStyle/>
        <a:p>
          <a:r>
            <a:rPr lang="de-DE"/>
            <a:t>Aufwand für Online-PR: hoher Aufwand, always-on statt nur Nebenbeiaufgabe</a:t>
          </a:r>
          <a:endParaRPr lang="en-US"/>
        </a:p>
      </dgm:t>
    </dgm:pt>
    <dgm:pt modelId="{6564595B-536E-4CCC-A13B-3B90424595F0}" type="parTrans" cxnId="{D131FD1C-55D2-4B2F-B5C7-6E861B4D0C10}">
      <dgm:prSet/>
      <dgm:spPr/>
      <dgm:t>
        <a:bodyPr/>
        <a:lstStyle/>
        <a:p>
          <a:endParaRPr lang="en-US"/>
        </a:p>
      </dgm:t>
    </dgm:pt>
    <dgm:pt modelId="{BCE82602-67A7-410B-8C69-708ABE804CD7}" type="sibTrans" cxnId="{D131FD1C-55D2-4B2F-B5C7-6E861B4D0C10}">
      <dgm:prSet/>
      <dgm:spPr/>
      <dgm:t>
        <a:bodyPr/>
        <a:lstStyle/>
        <a:p>
          <a:endParaRPr lang="en-US"/>
        </a:p>
      </dgm:t>
    </dgm:pt>
    <dgm:pt modelId="{195EE938-4AEC-47E8-A369-AC1697B01CF7}">
      <dgm:prSet/>
      <dgm:spPr/>
      <dgm:t>
        <a:bodyPr/>
        <a:lstStyle/>
        <a:p>
          <a:r>
            <a:rPr lang="de-DE"/>
            <a:t>Rolle der Nutzer: Kommunikationspartner statt nur Rezipient zu sein </a:t>
          </a:r>
          <a:endParaRPr lang="en-US"/>
        </a:p>
      </dgm:t>
    </dgm:pt>
    <dgm:pt modelId="{11AF6391-CB45-4684-8B18-EAF8CC8C712D}" type="parTrans" cxnId="{115D1C92-6884-43EC-9DE5-118E6BE53E9E}">
      <dgm:prSet/>
      <dgm:spPr/>
      <dgm:t>
        <a:bodyPr/>
        <a:lstStyle/>
        <a:p>
          <a:endParaRPr lang="en-US"/>
        </a:p>
      </dgm:t>
    </dgm:pt>
    <dgm:pt modelId="{623DCC22-85BC-42B6-8A9A-3F68A35C5DA3}" type="sibTrans" cxnId="{115D1C92-6884-43EC-9DE5-118E6BE53E9E}">
      <dgm:prSet/>
      <dgm:spPr/>
      <dgm:t>
        <a:bodyPr/>
        <a:lstStyle/>
        <a:p>
          <a:endParaRPr lang="en-US"/>
        </a:p>
      </dgm:t>
    </dgm:pt>
    <dgm:pt modelId="{1DB6F14A-CEE4-4EC1-ADA6-113A03D349C3}">
      <dgm:prSet/>
      <dgm:spPr/>
      <dgm:t>
        <a:bodyPr/>
        <a:lstStyle/>
        <a:p>
          <a:r>
            <a:rPr lang="de-DE" dirty="0"/>
            <a:t>Strategie und Maßnahmen: Aufbau von digitaler Reputation, Beziehungsmanagement statt nur Präsenz zeigen und Basisinformationen vermitteln.</a:t>
          </a:r>
          <a:endParaRPr lang="en-US" dirty="0"/>
        </a:p>
      </dgm:t>
    </dgm:pt>
    <dgm:pt modelId="{7AB0FF25-D0FE-4EC8-9420-E9B84A45A81E}" type="parTrans" cxnId="{4F565EF4-0205-43D2-AB77-6A4B161B8C52}">
      <dgm:prSet/>
      <dgm:spPr/>
      <dgm:t>
        <a:bodyPr/>
        <a:lstStyle/>
        <a:p>
          <a:endParaRPr lang="en-US"/>
        </a:p>
      </dgm:t>
    </dgm:pt>
    <dgm:pt modelId="{7B293E91-37F9-4BCE-B29E-D9B63A5BEE29}" type="sibTrans" cxnId="{4F565EF4-0205-43D2-AB77-6A4B161B8C52}">
      <dgm:prSet/>
      <dgm:spPr/>
      <dgm:t>
        <a:bodyPr/>
        <a:lstStyle/>
        <a:p>
          <a:endParaRPr lang="en-US"/>
        </a:p>
      </dgm:t>
    </dgm:pt>
    <dgm:pt modelId="{2039D8F3-DA96-41AA-9C03-F9B3FB5D8F3C}">
      <dgm:prSet/>
      <dgm:spPr/>
      <dgm:t>
        <a:bodyPr/>
        <a:lstStyle/>
        <a:p>
          <a:r>
            <a:rPr lang="de-DE"/>
            <a:t>Hauptziel</a:t>
          </a:r>
          <a:r>
            <a:rPr lang="de-DE" dirty="0"/>
            <a:t>: Verständigung und Argumentation statt nur Information</a:t>
          </a:r>
          <a:endParaRPr lang="en-US" dirty="0"/>
        </a:p>
      </dgm:t>
    </dgm:pt>
    <dgm:pt modelId="{98BC9BD9-98E4-46E4-9725-E441C9A94333}" type="parTrans" cxnId="{9F5FC16A-4563-4200-8A45-59FD3B894CAF}">
      <dgm:prSet/>
      <dgm:spPr/>
      <dgm:t>
        <a:bodyPr/>
        <a:lstStyle/>
        <a:p>
          <a:endParaRPr lang="de-DE"/>
        </a:p>
      </dgm:t>
    </dgm:pt>
    <dgm:pt modelId="{C619E610-E9E9-47EB-A846-A372B8D55565}" type="sibTrans" cxnId="{9F5FC16A-4563-4200-8A45-59FD3B894CAF}">
      <dgm:prSet/>
      <dgm:spPr/>
      <dgm:t>
        <a:bodyPr/>
        <a:lstStyle/>
        <a:p>
          <a:endParaRPr lang="de-DE"/>
        </a:p>
      </dgm:t>
    </dgm:pt>
    <dgm:pt modelId="{A4673E02-9F78-48B8-981F-06D7760D61DD}" type="pres">
      <dgm:prSet presAssocID="{A18322B9-B654-42EC-8C5D-F38E12AC71FB}" presName="Name0" presStyleCnt="0">
        <dgm:presLayoutVars>
          <dgm:dir/>
          <dgm:resizeHandles val="exact"/>
        </dgm:presLayoutVars>
      </dgm:prSet>
      <dgm:spPr/>
    </dgm:pt>
    <dgm:pt modelId="{66A95411-8588-498E-8E07-D14ED6014B8A}" type="pres">
      <dgm:prSet presAssocID="{ED4E2164-1A72-480C-AF03-A619DB0435D3}" presName="node" presStyleLbl="node1" presStyleIdx="0" presStyleCnt="6">
        <dgm:presLayoutVars>
          <dgm:bulletEnabled val="1"/>
        </dgm:presLayoutVars>
      </dgm:prSet>
      <dgm:spPr/>
    </dgm:pt>
    <dgm:pt modelId="{A1810E70-479A-4CF9-A3D1-1D2C708ABF09}" type="pres">
      <dgm:prSet presAssocID="{C4491AD3-E1E1-44C6-97FD-74C49DC7E399}" presName="sibTrans" presStyleLbl="sibTrans1D1" presStyleIdx="0" presStyleCnt="5"/>
      <dgm:spPr/>
    </dgm:pt>
    <dgm:pt modelId="{EC618921-DCF4-4319-B7BC-D3447ED93A59}" type="pres">
      <dgm:prSet presAssocID="{C4491AD3-E1E1-44C6-97FD-74C49DC7E399}" presName="connectorText" presStyleLbl="sibTrans1D1" presStyleIdx="0" presStyleCnt="5"/>
      <dgm:spPr/>
    </dgm:pt>
    <dgm:pt modelId="{E07E9724-CED5-4AF2-A84E-961998C458D5}" type="pres">
      <dgm:prSet presAssocID="{2039D8F3-DA96-41AA-9C03-F9B3FB5D8F3C}" presName="node" presStyleLbl="node1" presStyleIdx="1" presStyleCnt="6">
        <dgm:presLayoutVars>
          <dgm:bulletEnabled val="1"/>
        </dgm:presLayoutVars>
      </dgm:prSet>
      <dgm:spPr/>
    </dgm:pt>
    <dgm:pt modelId="{15B97C66-7231-4E85-B623-534E62D53585}" type="pres">
      <dgm:prSet presAssocID="{C619E610-E9E9-47EB-A846-A372B8D55565}" presName="sibTrans" presStyleLbl="sibTrans1D1" presStyleIdx="1" presStyleCnt="5"/>
      <dgm:spPr/>
    </dgm:pt>
    <dgm:pt modelId="{1C4C2D69-7EAE-4594-A29B-5113AB5CFF48}" type="pres">
      <dgm:prSet presAssocID="{C619E610-E9E9-47EB-A846-A372B8D55565}" presName="connectorText" presStyleLbl="sibTrans1D1" presStyleIdx="1" presStyleCnt="5"/>
      <dgm:spPr/>
    </dgm:pt>
    <dgm:pt modelId="{E4B38A0B-082E-4041-AE4E-A1BDE21C0541}" type="pres">
      <dgm:prSet presAssocID="{90EC2A07-3DDD-44BA-B1CA-EC2894AA62B4}" presName="node" presStyleLbl="node1" presStyleIdx="2" presStyleCnt="6">
        <dgm:presLayoutVars>
          <dgm:bulletEnabled val="1"/>
        </dgm:presLayoutVars>
      </dgm:prSet>
      <dgm:spPr/>
    </dgm:pt>
    <dgm:pt modelId="{5EC72E06-DEA0-4B3C-AD97-EF88F91D3575}" type="pres">
      <dgm:prSet presAssocID="{6C4B6FC0-1C58-44AE-A838-9F60F6517C03}" presName="sibTrans" presStyleLbl="sibTrans1D1" presStyleIdx="2" presStyleCnt="5"/>
      <dgm:spPr/>
    </dgm:pt>
    <dgm:pt modelId="{F5E1DBBD-DB8D-4429-877A-48760D2E5A05}" type="pres">
      <dgm:prSet presAssocID="{6C4B6FC0-1C58-44AE-A838-9F60F6517C03}" presName="connectorText" presStyleLbl="sibTrans1D1" presStyleIdx="2" presStyleCnt="5"/>
      <dgm:spPr/>
    </dgm:pt>
    <dgm:pt modelId="{AF7BA7C6-7D26-43DF-A868-22EB45198A82}" type="pres">
      <dgm:prSet presAssocID="{448FD034-66D0-42C7-9DFD-8B9B7A196D78}" presName="node" presStyleLbl="node1" presStyleIdx="3" presStyleCnt="6">
        <dgm:presLayoutVars>
          <dgm:bulletEnabled val="1"/>
        </dgm:presLayoutVars>
      </dgm:prSet>
      <dgm:spPr/>
    </dgm:pt>
    <dgm:pt modelId="{59A5ACDC-1B63-4913-8174-1C049C19E5C8}" type="pres">
      <dgm:prSet presAssocID="{BCE82602-67A7-410B-8C69-708ABE804CD7}" presName="sibTrans" presStyleLbl="sibTrans1D1" presStyleIdx="3" presStyleCnt="5"/>
      <dgm:spPr/>
    </dgm:pt>
    <dgm:pt modelId="{67C1BBD1-251B-4D8C-980F-9B6B6E71BFF5}" type="pres">
      <dgm:prSet presAssocID="{BCE82602-67A7-410B-8C69-708ABE804CD7}" presName="connectorText" presStyleLbl="sibTrans1D1" presStyleIdx="3" presStyleCnt="5"/>
      <dgm:spPr/>
    </dgm:pt>
    <dgm:pt modelId="{EF1BCC54-FAB5-4296-B157-D2450D5FD1CA}" type="pres">
      <dgm:prSet presAssocID="{195EE938-4AEC-47E8-A369-AC1697B01CF7}" presName="node" presStyleLbl="node1" presStyleIdx="4" presStyleCnt="6">
        <dgm:presLayoutVars>
          <dgm:bulletEnabled val="1"/>
        </dgm:presLayoutVars>
      </dgm:prSet>
      <dgm:spPr/>
    </dgm:pt>
    <dgm:pt modelId="{C3013D90-A6CD-4673-A78C-4D7E453BF271}" type="pres">
      <dgm:prSet presAssocID="{623DCC22-85BC-42B6-8A9A-3F68A35C5DA3}" presName="sibTrans" presStyleLbl="sibTrans1D1" presStyleIdx="4" presStyleCnt="5"/>
      <dgm:spPr/>
    </dgm:pt>
    <dgm:pt modelId="{B2392E8D-36BD-4D37-AA4B-77C5B149C202}" type="pres">
      <dgm:prSet presAssocID="{623DCC22-85BC-42B6-8A9A-3F68A35C5DA3}" presName="connectorText" presStyleLbl="sibTrans1D1" presStyleIdx="4" presStyleCnt="5"/>
      <dgm:spPr/>
    </dgm:pt>
    <dgm:pt modelId="{D75E820A-4581-48EE-8D96-515E447BB9F5}" type="pres">
      <dgm:prSet presAssocID="{1DB6F14A-CEE4-4EC1-ADA6-113A03D349C3}" presName="node" presStyleLbl="node1" presStyleIdx="5" presStyleCnt="6">
        <dgm:presLayoutVars>
          <dgm:bulletEnabled val="1"/>
        </dgm:presLayoutVars>
      </dgm:prSet>
      <dgm:spPr/>
    </dgm:pt>
  </dgm:ptLst>
  <dgm:cxnLst>
    <dgm:cxn modelId="{1946F110-2A9F-4F1F-9D86-5BFB128D4059}" type="presOf" srcId="{623DCC22-85BC-42B6-8A9A-3F68A35C5DA3}" destId="{C3013D90-A6CD-4673-A78C-4D7E453BF271}" srcOrd="0" destOrd="0" presId="urn:microsoft.com/office/officeart/2016/7/layout/RepeatingBendingProcessNew"/>
    <dgm:cxn modelId="{D131FD1C-55D2-4B2F-B5C7-6E861B4D0C10}" srcId="{A18322B9-B654-42EC-8C5D-F38E12AC71FB}" destId="{448FD034-66D0-42C7-9DFD-8B9B7A196D78}" srcOrd="3" destOrd="0" parTransId="{6564595B-536E-4CCC-A13B-3B90424595F0}" sibTransId="{BCE82602-67A7-410B-8C69-708ABE804CD7}"/>
    <dgm:cxn modelId="{B74CD929-1904-4350-A8BE-F3780DE4F604}" type="presOf" srcId="{90EC2A07-3DDD-44BA-B1CA-EC2894AA62B4}" destId="{E4B38A0B-082E-4041-AE4E-A1BDE21C0541}" srcOrd="0" destOrd="0" presId="urn:microsoft.com/office/officeart/2016/7/layout/RepeatingBendingProcessNew"/>
    <dgm:cxn modelId="{0897F33D-6A18-4CAD-91AD-19DB68CEC58E}" srcId="{A18322B9-B654-42EC-8C5D-F38E12AC71FB}" destId="{90EC2A07-3DDD-44BA-B1CA-EC2894AA62B4}" srcOrd="2" destOrd="0" parTransId="{75D78463-7114-480B-948C-FE0CE14CC4B8}" sibTransId="{6C4B6FC0-1C58-44AE-A838-9F60F6517C03}"/>
    <dgm:cxn modelId="{BE8C8342-8C3D-4BEA-A31F-BA93DBAA2E4A}" type="presOf" srcId="{BCE82602-67A7-410B-8C69-708ABE804CD7}" destId="{59A5ACDC-1B63-4913-8174-1C049C19E5C8}" srcOrd="0" destOrd="0" presId="urn:microsoft.com/office/officeart/2016/7/layout/RepeatingBendingProcessNew"/>
    <dgm:cxn modelId="{34277646-6FA2-43BE-8A3C-14CAAD064C9A}" type="presOf" srcId="{448FD034-66D0-42C7-9DFD-8B9B7A196D78}" destId="{AF7BA7C6-7D26-43DF-A868-22EB45198A82}" srcOrd="0" destOrd="0" presId="urn:microsoft.com/office/officeart/2016/7/layout/RepeatingBendingProcessNew"/>
    <dgm:cxn modelId="{A3165147-F46F-450A-A243-2B888E22E2F6}" type="presOf" srcId="{6C4B6FC0-1C58-44AE-A838-9F60F6517C03}" destId="{5EC72E06-DEA0-4B3C-AD97-EF88F91D3575}" srcOrd="0" destOrd="0" presId="urn:microsoft.com/office/officeart/2016/7/layout/RepeatingBendingProcessNew"/>
    <dgm:cxn modelId="{C91C8D47-4A56-4F7C-AF92-04CD0C92319F}" type="presOf" srcId="{BCE82602-67A7-410B-8C69-708ABE804CD7}" destId="{67C1BBD1-251B-4D8C-980F-9B6B6E71BFF5}" srcOrd="1" destOrd="0" presId="urn:microsoft.com/office/officeart/2016/7/layout/RepeatingBendingProcessNew"/>
    <dgm:cxn modelId="{9F5FC16A-4563-4200-8A45-59FD3B894CAF}" srcId="{A18322B9-B654-42EC-8C5D-F38E12AC71FB}" destId="{2039D8F3-DA96-41AA-9C03-F9B3FB5D8F3C}" srcOrd="1" destOrd="0" parTransId="{98BC9BD9-98E4-46E4-9725-E441C9A94333}" sibTransId="{C619E610-E9E9-47EB-A846-A372B8D55565}"/>
    <dgm:cxn modelId="{267B9D4E-1585-4079-825D-7460054062B6}" type="presOf" srcId="{ED4E2164-1A72-480C-AF03-A619DB0435D3}" destId="{66A95411-8588-498E-8E07-D14ED6014B8A}" srcOrd="0" destOrd="0" presId="urn:microsoft.com/office/officeart/2016/7/layout/RepeatingBendingProcessNew"/>
    <dgm:cxn modelId="{7F22AA52-87EA-444E-B964-AF9875373214}" type="presOf" srcId="{C4491AD3-E1E1-44C6-97FD-74C49DC7E399}" destId="{EC618921-DCF4-4319-B7BC-D3447ED93A59}" srcOrd="1" destOrd="0" presId="urn:microsoft.com/office/officeart/2016/7/layout/RepeatingBendingProcessNew"/>
    <dgm:cxn modelId="{39ED6879-7FBC-4D98-9CFB-08FCC72DBCD2}" type="presOf" srcId="{C619E610-E9E9-47EB-A846-A372B8D55565}" destId="{1C4C2D69-7EAE-4594-A29B-5113AB5CFF48}" srcOrd="1" destOrd="0" presId="urn:microsoft.com/office/officeart/2016/7/layout/RepeatingBendingProcessNew"/>
    <dgm:cxn modelId="{5389D779-3E77-4CD9-A846-38B40F3D548D}" type="presOf" srcId="{1DB6F14A-CEE4-4EC1-ADA6-113A03D349C3}" destId="{D75E820A-4581-48EE-8D96-515E447BB9F5}" srcOrd="0" destOrd="0" presId="urn:microsoft.com/office/officeart/2016/7/layout/RepeatingBendingProcessNew"/>
    <dgm:cxn modelId="{115D1C92-6884-43EC-9DE5-118E6BE53E9E}" srcId="{A18322B9-B654-42EC-8C5D-F38E12AC71FB}" destId="{195EE938-4AEC-47E8-A369-AC1697B01CF7}" srcOrd="4" destOrd="0" parTransId="{11AF6391-CB45-4684-8B18-EAF8CC8C712D}" sibTransId="{623DCC22-85BC-42B6-8A9A-3F68A35C5DA3}"/>
    <dgm:cxn modelId="{1F99DB99-A4BA-4557-8E44-7B077B148305}" type="presOf" srcId="{6C4B6FC0-1C58-44AE-A838-9F60F6517C03}" destId="{F5E1DBBD-DB8D-4429-877A-48760D2E5A05}" srcOrd="1" destOrd="0" presId="urn:microsoft.com/office/officeart/2016/7/layout/RepeatingBendingProcessNew"/>
    <dgm:cxn modelId="{3ADBF1A1-7C8D-4006-BDC5-A2BEBA004DE2}" type="presOf" srcId="{A18322B9-B654-42EC-8C5D-F38E12AC71FB}" destId="{A4673E02-9F78-48B8-981F-06D7760D61DD}" srcOrd="0" destOrd="0" presId="urn:microsoft.com/office/officeart/2016/7/layout/RepeatingBendingProcessNew"/>
    <dgm:cxn modelId="{2A2671DB-C4B3-4002-BE02-9CF904993990}" type="presOf" srcId="{195EE938-4AEC-47E8-A369-AC1697B01CF7}" destId="{EF1BCC54-FAB5-4296-B157-D2450D5FD1CA}" srcOrd="0" destOrd="0" presId="urn:microsoft.com/office/officeart/2016/7/layout/RepeatingBendingProcessNew"/>
    <dgm:cxn modelId="{A5A2A8DB-870A-4644-B92C-CFDC76B933CA}" type="presOf" srcId="{C4491AD3-E1E1-44C6-97FD-74C49DC7E399}" destId="{A1810E70-479A-4CF9-A3D1-1D2C708ABF09}" srcOrd="0" destOrd="0" presId="urn:microsoft.com/office/officeart/2016/7/layout/RepeatingBendingProcessNew"/>
    <dgm:cxn modelId="{FF34A7DE-0747-48BA-B373-56F83353157C}" srcId="{A18322B9-B654-42EC-8C5D-F38E12AC71FB}" destId="{ED4E2164-1A72-480C-AF03-A619DB0435D3}" srcOrd="0" destOrd="0" parTransId="{326C8098-9956-467B-A5F2-CE9F47CF61D2}" sibTransId="{C4491AD3-E1E1-44C6-97FD-74C49DC7E399}"/>
    <dgm:cxn modelId="{3B1C53E3-F5CE-42C6-915E-7BD78E25B0A0}" type="presOf" srcId="{C619E610-E9E9-47EB-A846-A372B8D55565}" destId="{15B97C66-7231-4E85-B623-534E62D53585}" srcOrd="0" destOrd="0" presId="urn:microsoft.com/office/officeart/2016/7/layout/RepeatingBendingProcessNew"/>
    <dgm:cxn modelId="{20B0A2EC-8586-4146-BBCF-320F699D3C0C}" type="presOf" srcId="{623DCC22-85BC-42B6-8A9A-3F68A35C5DA3}" destId="{B2392E8D-36BD-4D37-AA4B-77C5B149C202}" srcOrd="1" destOrd="0" presId="urn:microsoft.com/office/officeart/2016/7/layout/RepeatingBendingProcessNew"/>
    <dgm:cxn modelId="{70359BED-A20A-4A22-82C0-EC593C17A2A9}" type="presOf" srcId="{2039D8F3-DA96-41AA-9C03-F9B3FB5D8F3C}" destId="{E07E9724-CED5-4AF2-A84E-961998C458D5}" srcOrd="0" destOrd="0" presId="urn:microsoft.com/office/officeart/2016/7/layout/RepeatingBendingProcessNew"/>
    <dgm:cxn modelId="{4F565EF4-0205-43D2-AB77-6A4B161B8C52}" srcId="{A18322B9-B654-42EC-8C5D-F38E12AC71FB}" destId="{1DB6F14A-CEE4-4EC1-ADA6-113A03D349C3}" srcOrd="5" destOrd="0" parTransId="{7AB0FF25-D0FE-4EC8-9420-E9B84A45A81E}" sibTransId="{7B293E91-37F9-4BCE-B29E-D9B63A5BEE29}"/>
    <dgm:cxn modelId="{1F77434D-3676-476C-8767-51FA3A2DF6E0}" type="presParOf" srcId="{A4673E02-9F78-48B8-981F-06D7760D61DD}" destId="{66A95411-8588-498E-8E07-D14ED6014B8A}" srcOrd="0" destOrd="0" presId="urn:microsoft.com/office/officeart/2016/7/layout/RepeatingBendingProcessNew"/>
    <dgm:cxn modelId="{080E2B33-1ABF-4E24-B381-1B41C3ED98A0}" type="presParOf" srcId="{A4673E02-9F78-48B8-981F-06D7760D61DD}" destId="{A1810E70-479A-4CF9-A3D1-1D2C708ABF09}" srcOrd="1" destOrd="0" presId="urn:microsoft.com/office/officeart/2016/7/layout/RepeatingBendingProcessNew"/>
    <dgm:cxn modelId="{D967F88C-90B7-473D-AAA7-14598E31DF5A}" type="presParOf" srcId="{A1810E70-479A-4CF9-A3D1-1D2C708ABF09}" destId="{EC618921-DCF4-4319-B7BC-D3447ED93A59}" srcOrd="0" destOrd="0" presId="urn:microsoft.com/office/officeart/2016/7/layout/RepeatingBendingProcessNew"/>
    <dgm:cxn modelId="{2CA116F7-60C6-43FB-AFC9-B8B216A55264}" type="presParOf" srcId="{A4673E02-9F78-48B8-981F-06D7760D61DD}" destId="{E07E9724-CED5-4AF2-A84E-961998C458D5}" srcOrd="2" destOrd="0" presId="urn:microsoft.com/office/officeart/2016/7/layout/RepeatingBendingProcessNew"/>
    <dgm:cxn modelId="{3F2905EB-8BD0-43F0-9E6F-0EDAFB617BDA}" type="presParOf" srcId="{A4673E02-9F78-48B8-981F-06D7760D61DD}" destId="{15B97C66-7231-4E85-B623-534E62D53585}" srcOrd="3" destOrd="0" presId="urn:microsoft.com/office/officeart/2016/7/layout/RepeatingBendingProcessNew"/>
    <dgm:cxn modelId="{9C9DC00B-9DF4-47C4-A821-4A6454A69ACF}" type="presParOf" srcId="{15B97C66-7231-4E85-B623-534E62D53585}" destId="{1C4C2D69-7EAE-4594-A29B-5113AB5CFF48}" srcOrd="0" destOrd="0" presId="urn:microsoft.com/office/officeart/2016/7/layout/RepeatingBendingProcessNew"/>
    <dgm:cxn modelId="{E2A55A05-C82F-456B-85E5-DCB5D02394DE}" type="presParOf" srcId="{A4673E02-9F78-48B8-981F-06D7760D61DD}" destId="{E4B38A0B-082E-4041-AE4E-A1BDE21C0541}" srcOrd="4" destOrd="0" presId="urn:microsoft.com/office/officeart/2016/7/layout/RepeatingBendingProcessNew"/>
    <dgm:cxn modelId="{637EDBE4-DB6E-444F-8A50-A0997DF92CBF}" type="presParOf" srcId="{A4673E02-9F78-48B8-981F-06D7760D61DD}" destId="{5EC72E06-DEA0-4B3C-AD97-EF88F91D3575}" srcOrd="5" destOrd="0" presId="urn:microsoft.com/office/officeart/2016/7/layout/RepeatingBendingProcessNew"/>
    <dgm:cxn modelId="{D1C87F6D-0042-4710-A308-B2C6C2881648}" type="presParOf" srcId="{5EC72E06-DEA0-4B3C-AD97-EF88F91D3575}" destId="{F5E1DBBD-DB8D-4429-877A-48760D2E5A05}" srcOrd="0" destOrd="0" presId="urn:microsoft.com/office/officeart/2016/7/layout/RepeatingBendingProcessNew"/>
    <dgm:cxn modelId="{DA3ACB98-89B1-4365-93D5-CD5896D50EB9}" type="presParOf" srcId="{A4673E02-9F78-48B8-981F-06D7760D61DD}" destId="{AF7BA7C6-7D26-43DF-A868-22EB45198A82}" srcOrd="6" destOrd="0" presId="urn:microsoft.com/office/officeart/2016/7/layout/RepeatingBendingProcessNew"/>
    <dgm:cxn modelId="{AABA6B2B-E7D7-43C3-9F7E-6E8893005F53}" type="presParOf" srcId="{A4673E02-9F78-48B8-981F-06D7760D61DD}" destId="{59A5ACDC-1B63-4913-8174-1C049C19E5C8}" srcOrd="7" destOrd="0" presId="urn:microsoft.com/office/officeart/2016/7/layout/RepeatingBendingProcessNew"/>
    <dgm:cxn modelId="{51CCB291-1E62-43E7-B308-54A92DA92E92}" type="presParOf" srcId="{59A5ACDC-1B63-4913-8174-1C049C19E5C8}" destId="{67C1BBD1-251B-4D8C-980F-9B6B6E71BFF5}" srcOrd="0" destOrd="0" presId="urn:microsoft.com/office/officeart/2016/7/layout/RepeatingBendingProcessNew"/>
    <dgm:cxn modelId="{9FA05AEE-8BF6-42F4-82E7-8D2FDFBDCEFC}" type="presParOf" srcId="{A4673E02-9F78-48B8-981F-06D7760D61DD}" destId="{EF1BCC54-FAB5-4296-B157-D2450D5FD1CA}" srcOrd="8" destOrd="0" presId="urn:microsoft.com/office/officeart/2016/7/layout/RepeatingBendingProcessNew"/>
    <dgm:cxn modelId="{B8B8C192-A2D4-4632-A970-365ED735FA6D}" type="presParOf" srcId="{A4673E02-9F78-48B8-981F-06D7760D61DD}" destId="{C3013D90-A6CD-4673-A78C-4D7E453BF271}" srcOrd="9" destOrd="0" presId="urn:microsoft.com/office/officeart/2016/7/layout/RepeatingBendingProcessNew"/>
    <dgm:cxn modelId="{BFAE6637-2822-41F9-A61B-00F7C3B3E22F}" type="presParOf" srcId="{C3013D90-A6CD-4673-A78C-4D7E453BF271}" destId="{B2392E8D-36BD-4D37-AA4B-77C5B149C202}" srcOrd="0" destOrd="0" presId="urn:microsoft.com/office/officeart/2016/7/layout/RepeatingBendingProcessNew"/>
    <dgm:cxn modelId="{86F1D807-73C4-40BE-8903-2D613A072346}" type="presParOf" srcId="{A4673E02-9F78-48B8-981F-06D7760D61DD}" destId="{D75E820A-4581-48EE-8D96-515E447BB9F5}"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7F0DB2-9CBF-4FAC-AB3F-D7EAA209351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77DFA2D7-FD37-4285-A903-6D1283DBAED0}">
      <dgm:prSet custT="1"/>
      <dgm:spPr/>
      <dgm:t>
        <a:bodyPr/>
        <a:lstStyle/>
        <a:p>
          <a:pPr>
            <a:lnSpc>
              <a:spcPct val="100000"/>
            </a:lnSpc>
          </a:pPr>
          <a:r>
            <a:rPr lang="de-DE" sz="1600" b="1" dirty="0">
              <a:highlight>
                <a:srgbClr val="FFFF00"/>
              </a:highlight>
            </a:rPr>
            <a:t>Microsoft</a:t>
          </a:r>
          <a:r>
            <a:rPr lang="de-DE" sz="1600" dirty="0"/>
            <a:t>s Gründungsvision:</a:t>
          </a:r>
          <a:br>
            <a:rPr lang="de-DE" sz="1600" dirty="0"/>
          </a:br>
          <a:r>
            <a:rPr lang="de-DE" sz="1600" dirty="0"/>
            <a:t> „Ein Computer auf jedem Schreibtisch und in jedem Zuhause.“</a:t>
          </a:r>
          <a:endParaRPr lang="en-US" sz="1600" dirty="0"/>
        </a:p>
      </dgm:t>
    </dgm:pt>
    <dgm:pt modelId="{51A54AAA-B536-4747-8E08-69888A38A11A}" type="parTrans" cxnId="{5E645EE9-CC88-42CC-A684-650DA00ACB01}">
      <dgm:prSet/>
      <dgm:spPr/>
      <dgm:t>
        <a:bodyPr/>
        <a:lstStyle/>
        <a:p>
          <a:endParaRPr lang="en-US"/>
        </a:p>
      </dgm:t>
    </dgm:pt>
    <dgm:pt modelId="{49E46AF1-7D19-414C-BE4C-9E4815716EAE}" type="sibTrans" cxnId="{5E645EE9-CC88-42CC-A684-650DA00ACB01}">
      <dgm:prSet/>
      <dgm:spPr/>
      <dgm:t>
        <a:bodyPr/>
        <a:lstStyle/>
        <a:p>
          <a:endParaRPr lang="en-US"/>
        </a:p>
      </dgm:t>
    </dgm:pt>
    <dgm:pt modelId="{FFB93638-D87D-4CE5-9330-82383825BACF}">
      <dgm:prSet custT="1"/>
      <dgm:spPr/>
      <dgm:t>
        <a:bodyPr/>
        <a:lstStyle/>
        <a:p>
          <a:pPr>
            <a:lnSpc>
              <a:spcPct val="100000"/>
            </a:lnSpc>
          </a:pPr>
          <a:r>
            <a:rPr lang="de-DE" sz="1600" b="1" dirty="0">
              <a:highlight>
                <a:srgbClr val="FFFF00"/>
              </a:highlight>
            </a:rPr>
            <a:t>Wal Mart:</a:t>
          </a:r>
          <a:r>
            <a:rPr lang="de-DE" sz="1600" dirty="0">
              <a:highlight>
                <a:srgbClr val="FFFF00"/>
              </a:highlight>
            </a:rPr>
            <a:t> </a:t>
          </a:r>
          <a:br>
            <a:rPr lang="de-DE" sz="1600" dirty="0"/>
          </a:br>
          <a:r>
            <a:rPr lang="de-DE" sz="1600" dirty="0" err="1"/>
            <a:t>To</a:t>
          </a:r>
          <a:r>
            <a:rPr lang="de-DE" sz="1600" dirty="0"/>
            <a:t> </a:t>
          </a:r>
          <a:r>
            <a:rPr lang="de-DE" sz="1600" dirty="0" err="1"/>
            <a:t>give</a:t>
          </a:r>
          <a:r>
            <a:rPr lang="de-DE" sz="1600" dirty="0"/>
            <a:t> </a:t>
          </a:r>
          <a:r>
            <a:rPr lang="de-DE" sz="1600" dirty="0" err="1"/>
            <a:t>ordinary</a:t>
          </a:r>
          <a:r>
            <a:rPr lang="de-DE" sz="1600" dirty="0"/>
            <a:t> </a:t>
          </a:r>
          <a:r>
            <a:rPr lang="de-DE" sz="1600" dirty="0" err="1"/>
            <a:t>people</a:t>
          </a:r>
          <a:r>
            <a:rPr lang="de-DE" sz="1600" dirty="0"/>
            <a:t> </a:t>
          </a:r>
          <a:r>
            <a:rPr lang="de-DE" sz="1600" dirty="0" err="1"/>
            <a:t>the</a:t>
          </a:r>
          <a:r>
            <a:rPr lang="de-DE" sz="1600" dirty="0"/>
            <a:t> </a:t>
          </a:r>
          <a:r>
            <a:rPr lang="de-DE" sz="1600" dirty="0" err="1"/>
            <a:t>opportunity</a:t>
          </a:r>
          <a:r>
            <a:rPr lang="de-DE" sz="1600" dirty="0"/>
            <a:t> </a:t>
          </a:r>
          <a:r>
            <a:rPr lang="de-DE" sz="1600" dirty="0" err="1"/>
            <a:t>to</a:t>
          </a:r>
          <a:r>
            <a:rPr lang="de-DE" sz="1600" dirty="0"/>
            <a:t> </a:t>
          </a:r>
          <a:r>
            <a:rPr lang="de-DE" sz="1600" dirty="0" err="1"/>
            <a:t>buy</a:t>
          </a:r>
          <a:r>
            <a:rPr lang="de-DE" sz="1600" dirty="0"/>
            <a:t> </a:t>
          </a:r>
          <a:r>
            <a:rPr lang="de-DE" sz="1600" dirty="0" err="1"/>
            <a:t>the</a:t>
          </a:r>
          <a:r>
            <a:rPr lang="de-DE" sz="1600" dirty="0"/>
            <a:t> same </a:t>
          </a:r>
          <a:r>
            <a:rPr lang="de-DE" sz="1600" dirty="0" err="1"/>
            <a:t>things</a:t>
          </a:r>
          <a:r>
            <a:rPr lang="de-DE" sz="1600" dirty="0"/>
            <a:t> </a:t>
          </a:r>
          <a:r>
            <a:rPr lang="de-DE" sz="1600" dirty="0" err="1"/>
            <a:t>as</a:t>
          </a:r>
          <a:r>
            <a:rPr lang="de-DE" sz="1600" dirty="0"/>
            <a:t> </a:t>
          </a:r>
          <a:r>
            <a:rPr lang="de-DE" sz="1600" dirty="0" err="1"/>
            <a:t>rich</a:t>
          </a:r>
          <a:r>
            <a:rPr lang="de-DE" sz="1600" dirty="0"/>
            <a:t> </a:t>
          </a:r>
          <a:r>
            <a:rPr lang="de-DE" sz="1600" dirty="0" err="1"/>
            <a:t>people</a:t>
          </a:r>
          <a:r>
            <a:rPr lang="de-DE" sz="1600" dirty="0"/>
            <a:t>.</a:t>
          </a:r>
          <a:endParaRPr lang="en-US" sz="1600" dirty="0"/>
        </a:p>
      </dgm:t>
    </dgm:pt>
    <dgm:pt modelId="{B19F0806-933E-4761-BAF3-E19822EDE519}" type="parTrans" cxnId="{EAE2CE27-182E-4669-95C7-AD3FCE5B11EF}">
      <dgm:prSet/>
      <dgm:spPr/>
      <dgm:t>
        <a:bodyPr/>
        <a:lstStyle/>
        <a:p>
          <a:endParaRPr lang="en-US"/>
        </a:p>
      </dgm:t>
    </dgm:pt>
    <dgm:pt modelId="{6071891D-0F55-4C7A-B09B-CCCD164822C6}" type="sibTrans" cxnId="{EAE2CE27-182E-4669-95C7-AD3FCE5B11EF}">
      <dgm:prSet/>
      <dgm:spPr/>
      <dgm:t>
        <a:bodyPr/>
        <a:lstStyle/>
        <a:p>
          <a:endParaRPr lang="en-US"/>
        </a:p>
      </dgm:t>
    </dgm:pt>
    <dgm:pt modelId="{84759610-8573-4937-8A2C-0D2B0A18A1B6}">
      <dgm:prSet custT="1"/>
      <dgm:spPr/>
      <dgm:t>
        <a:bodyPr/>
        <a:lstStyle/>
        <a:p>
          <a:pPr>
            <a:lnSpc>
              <a:spcPct val="100000"/>
            </a:lnSpc>
          </a:pPr>
          <a:r>
            <a:rPr lang="de-DE" sz="1600" b="1" dirty="0">
              <a:highlight>
                <a:srgbClr val="FFFF00"/>
              </a:highlight>
            </a:rPr>
            <a:t>Wikipedia:</a:t>
          </a:r>
          <a:r>
            <a:rPr lang="de-DE" sz="1600" dirty="0">
              <a:highlight>
                <a:srgbClr val="FFFF00"/>
              </a:highlight>
            </a:rPr>
            <a:t>  </a:t>
          </a:r>
          <a:br>
            <a:rPr lang="de-DE" sz="1600" dirty="0"/>
          </a:br>
          <a:r>
            <a:rPr lang="de-DE" sz="1600" dirty="0"/>
            <a:t>Imagine a </a:t>
          </a:r>
          <a:r>
            <a:rPr lang="de-DE" sz="1600" dirty="0" err="1"/>
            <a:t>world</a:t>
          </a:r>
          <a:r>
            <a:rPr lang="de-DE" sz="1600" dirty="0"/>
            <a:t> in </a:t>
          </a:r>
          <a:r>
            <a:rPr lang="de-DE" sz="1600" dirty="0" err="1"/>
            <a:t>which</a:t>
          </a:r>
          <a:r>
            <a:rPr lang="de-DE" sz="1600" dirty="0"/>
            <a:t> </a:t>
          </a:r>
          <a:r>
            <a:rPr lang="de-DE" sz="1600" dirty="0" err="1"/>
            <a:t>every</a:t>
          </a:r>
          <a:r>
            <a:rPr lang="de-DE" sz="1600" dirty="0"/>
            <a:t> </a:t>
          </a:r>
          <a:r>
            <a:rPr lang="de-DE" sz="1600" dirty="0" err="1"/>
            <a:t>single</a:t>
          </a:r>
          <a:r>
            <a:rPr lang="de-DE" sz="1600" dirty="0"/>
            <a:t> </a:t>
          </a:r>
          <a:r>
            <a:rPr lang="de-DE" sz="1600" dirty="0" err="1"/>
            <a:t>person</a:t>
          </a:r>
          <a:r>
            <a:rPr lang="de-DE" sz="1600" dirty="0"/>
            <a:t> </a:t>
          </a:r>
          <a:r>
            <a:rPr lang="de-DE" sz="1600" dirty="0" err="1"/>
            <a:t>is</a:t>
          </a:r>
          <a:r>
            <a:rPr lang="de-DE" sz="1600" dirty="0"/>
            <a:t> </a:t>
          </a:r>
          <a:r>
            <a:rPr lang="de-DE" sz="1600" dirty="0" err="1"/>
            <a:t>given</a:t>
          </a:r>
          <a:r>
            <a:rPr lang="de-DE" sz="1600" dirty="0"/>
            <a:t> </a:t>
          </a:r>
          <a:r>
            <a:rPr lang="de-DE" sz="1600" dirty="0" err="1"/>
            <a:t>free</a:t>
          </a:r>
          <a:r>
            <a:rPr lang="de-DE" sz="1600" dirty="0"/>
            <a:t> </a:t>
          </a:r>
          <a:r>
            <a:rPr lang="de-DE" sz="1600" dirty="0" err="1"/>
            <a:t>access</a:t>
          </a:r>
          <a:r>
            <a:rPr lang="de-DE" sz="1600" dirty="0"/>
            <a:t> </a:t>
          </a:r>
          <a:r>
            <a:rPr lang="de-DE" sz="1600" dirty="0" err="1"/>
            <a:t>to</a:t>
          </a:r>
          <a:r>
            <a:rPr lang="de-DE" sz="1600" dirty="0"/>
            <a:t> </a:t>
          </a:r>
          <a:r>
            <a:rPr lang="de-DE" sz="1600" dirty="0" err="1"/>
            <a:t>the</a:t>
          </a:r>
          <a:r>
            <a:rPr lang="de-DE" sz="1600" dirty="0"/>
            <a:t> </a:t>
          </a:r>
          <a:r>
            <a:rPr lang="de-DE" sz="1600" dirty="0" err="1"/>
            <a:t>sum</a:t>
          </a:r>
          <a:r>
            <a:rPr lang="de-DE" sz="1600" dirty="0"/>
            <a:t> </a:t>
          </a:r>
          <a:r>
            <a:rPr lang="de-DE" sz="1600" dirty="0" err="1"/>
            <a:t>of</a:t>
          </a:r>
          <a:r>
            <a:rPr lang="de-DE" sz="1600" dirty="0"/>
            <a:t> all human </a:t>
          </a:r>
          <a:r>
            <a:rPr lang="de-DE" sz="1600" dirty="0" err="1"/>
            <a:t>knowledge</a:t>
          </a:r>
          <a:r>
            <a:rPr lang="de-DE" sz="1600" dirty="0"/>
            <a:t>.</a:t>
          </a:r>
          <a:endParaRPr lang="en-US" sz="1600" dirty="0"/>
        </a:p>
      </dgm:t>
    </dgm:pt>
    <dgm:pt modelId="{EB9CD90B-B9AE-4F12-A96A-A6689E4ABFA6}" type="parTrans" cxnId="{F7F3E4A8-4A5D-4F53-BF68-9818A7611703}">
      <dgm:prSet/>
      <dgm:spPr/>
      <dgm:t>
        <a:bodyPr/>
        <a:lstStyle/>
        <a:p>
          <a:endParaRPr lang="en-US"/>
        </a:p>
      </dgm:t>
    </dgm:pt>
    <dgm:pt modelId="{E79B05B4-1EB6-44DF-8A30-57BEA563AA29}" type="sibTrans" cxnId="{F7F3E4A8-4A5D-4F53-BF68-9818A7611703}">
      <dgm:prSet/>
      <dgm:spPr/>
      <dgm:t>
        <a:bodyPr/>
        <a:lstStyle/>
        <a:p>
          <a:endParaRPr lang="en-US"/>
        </a:p>
      </dgm:t>
    </dgm:pt>
    <dgm:pt modelId="{0FB488D1-59C3-4FE4-890F-78A6D6001EA2}">
      <dgm:prSet/>
      <dgm:spPr/>
      <dgm:t>
        <a:bodyPr/>
        <a:lstStyle/>
        <a:p>
          <a:pPr>
            <a:lnSpc>
              <a:spcPct val="100000"/>
            </a:lnSpc>
          </a:pPr>
          <a:r>
            <a:rPr lang="en-US" dirty="0">
              <a:highlight>
                <a:srgbClr val="FFFF00"/>
              </a:highlight>
            </a:rPr>
            <a:t>Google’</a:t>
          </a:r>
          <a:r>
            <a:rPr lang="en-US" dirty="0"/>
            <a:t>s corporate mission is to organize the world’s information and make it universally accessible and useful.</a:t>
          </a:r>
        </a:p>
      </dgm:t>
    </dgm:pt>
    <dgm:pt modelId="{FD5AC25A-339E-4222-8F2F-AEB2FCB5A597}" type="parTrans" cxnId="{3CE345EA-689C-4B28-A785-FBC4171EABED}">
      <dgm:prSet/>
      <dgm:spPr/>
      <dgm:t>
        <a:bodyPr/>
        <a:lstStyle/>
        <a:p>
          <a:endParaRPr lang="en-US"/>
        </a:p>
      </dgm:t>
    </dgm:pt>
    <dgm:pt modelId="{87497ACD-E592-47B7-B1FD-9C39326467B2}" type="sibTrans" cxnId="{3CE345EA-689C-4B28-A785-FBC4171EABED}">
      <dgm:prSet/>
      <dgm:spPr/>
      <dgm:t>
        <a:bodyPr/>
        <a:lstStyle/>
        <a:p>
          <a:endParaRPr lang="en-US"/>
        </a:p>
      </dgm:t>
    </dgm:pt>
    <dgm:pt modelId="{909C03F0-1496-4FD6-9C55-6EC05513CF53}" type="pres">
      <dgm:prSet presAssocID="{2B7F0DB2-9CBF-4FAC-AB3F-D7EAA2093510}" presName="root" presStyleCnt="0">
        <dgm:presLayoutVars>
          <dgm:dir/>
          <dgm:resizeHandles val="exact"/>
        </dgm:presLayoutVars>
      </dgm:prSet>
      <dgm:spPr/>
    </dgm:pt>
    <dgm:pt modelId="{C581073E-3B15-47FC-86F1-226E05D6BD14}" type="pres">
      <dgm:prSet presAssocID="{77DFA2D7-FD37-4285-A903-6D1283DBAED0}" presName="compNode" presStyleCnt="0"/>
      <dgm:spPr/>
    </dgm:pt>
    <dgm:pt modelId="{EA5A7788-F2C6-445C-B627-E98DB3468AF4}" type="pres">
      <dgm:prSet presAssocID="{77DFA2D7-FD37-4285-A903-6D1283DBAED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950C183-E6BD-4BC7-8C14-304AAB4063B9}" type="pres">
      <dgm:prSet presAssocID="{77DFA2D7-FD37-4285-A903-6D1283DBAED0}" presName="spaceRect" presStyleCnt="0"/>
      <dgm:spPr/>
    </dgm:pt>
    <dgm:pt modelId="{1AD0898B-520A-457E-BD0E-8862285985B8}" type="pres">
      <dgm:prSet presAssocID="{77DFA2D7-FD37-4285-A903-6D1283DBAED0}" presName="textRect" presStyleLbl="revTx" presStyleIdx="0" presStyleCnt="4">
        <dgm:presLayoutVars>
          <dgm:chMax val="1"/>
          <dgm:chPref val="1"/>
        </dgm:presLayoutVars>
      </dgm:prSet>
      <dgm:spPr/>
    </dgm:pt>
    <dgm:pt modelId="{DC61554D-A532-4F99-8ADF-5667D8500DC1}" type="pres">
      <dgm:prSet presAssocID="{49E46AF1-7D19-414C-BE4C-9E4815716EAE}" presName="sibTrans" presStyleCnt="0"/>
      <dgm:spPr/>
    </dgm:pt>
    <dgm:pt modelId="{3F01231C-7E1A-4168-9B09-1B68E7B547EC}" type="pres">
      <dgm:prSet presAssocID="{FFB93638-D87D-4CE5-9330-82383825BACF}" presName="compNode" presStyleCnt="0"/>
      <dgm:spPr/>
    </dgm:pt>
    <dgm:pt modelId="{D451E555-F775-4DE4-8501-1BC0AD17E983}" type="pres">
      <dgm:prSet presAssocID="{FFB93638-D87D-4CE5-9330-82383825BACF}" presName="iconRect" presStyleLbl="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dgm:spPr>
    </dgm:pt>
    <dgm:pt modelId="{34FA6F42-F3DA-4E7B-B618-8F5953B1350C}" type="pres">
      <dgm:prSet presAssocID="{FFB93638-D87D-4CE5-9330-82383825BACF}" presName="spaceRect" presStyleCnt="0"/>
      <dgm:spPr/>
    </dgm:pt>
    <dgm:pt modelId="{05AD736C-9679-4A35-95BD-4A7DEDE8D900}" type="pres">
      <dgm:prSet presAssocID="{FFB93638-D87D-4CE5-9330-82383825BACF}" presName="textRect" presStyleLbl="revTx" presStyleIdx="1" presStyleCnt="4">
        <dgm:presLayoutVars>
          <dgm:chMax val="1"/>
          <dgm:chPref val="1"/>
        </dgm:presLayoutVars>
      </dgm:prSet>
      <dgm:spPr/>
    </dgm:pt>
    <dgm:pt modelId="{16CA3B3B-2A80-4DEA-A7FA-BAFCC9775588}" type="pres">
      <dgm:prSet presAssocID="{6071891D-0F55-4C7A-B09B-CCCD164822C6}" presName="sibTrans" presStyleCnt="0"/>
      <dgm:spPr/>
    </dgm:pt>
    <dgm:pt modelId="{AA1299FA-F1A8-423B-AA8C-8CD4D08E2953}" type="pres">
      <dgm:prSet presAssocID="{84759610-8573-4937-8A2C-0D2B0A18A1B6}" presName="compNode" presStyleCnt="0"/>
      <dgm:spPr/>
    </dgm:pt>
    <dgm:pt modelId="{CCB627FA-9D30-4B1C-BFFE-116C8AFBFB6B}" type="pres">
      <dgm:prSet presAssocID="{84759610-8573-4937-8A2C-0D2B0A18A1B6}" presName="icon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5E606341-69FE-49FA-90FF-4DB38211B6D3}" type="pres">
      <dgm:prSet presAssocID="{84759610-8573-4937-8A2C-0D2B0A18A1B6}" presName="spaceRect" presStyleCnt="0"/>
      <dgm:spPr/>
    </dgm:pt>
    <dgm:pt modelId="{08E86844-D947-4423-A5F7-E00DE71175F1}" type="pres">
      <dgm:prSet presAssocID="{84759610-8573-4937-8A2C-0D2B0A18A1B6}" presName="textRect" presStyleLbl="revTx" presStyleIdx="2" presStyleCnt="4">
        <dgm:presLayoutVars>
          <dgm:chMax val="1"/>
          <dgm:chPref val="1"/>
        </dgm:presLayoutVars>
      </dgm:prSet>
      <dgm:spPr/>
    </dgm:pt>
    <dgm:pt modelId="{64DF337B-C9C4-4EC8-9996-0782B6116CE1}" type="pres">
      <dgm:prSet presAssocID="{E79B05B4-1EB6-44DF-8A30-57BEA563AA29}" presName="sibTrans" presStyleCnt="0"/>
      <dgm:spPr/>
    </dgm:pt>
    <dgm:pt modelId="{C7ECC6B5-B6A2-431D-BE12-CB1B40563669}" type="pres">
      <dgm:prSet presAssocID="{0FB488D1-59C3-4FE4-890F-78A6D6001EA2}" presName="compNode" presStyleCnt="0"/>
      <dgm:spPr/>
    </dgm:pt>
    <dgm:pt modelId="{9652921C-4E61-424B-BF9E-FC89E79F2D38}" type="pres">
      <dgm:prSet presAssocID="{0FB488D1-59C3-4FE4-890F-78A6D6001EA2}" presName="iconRect" presStyleLbl="nod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1000" b="-1000"/>
          </a:stretch>
        </a:blipFill>
      </dgm:spPr>
    </dgm:pt>
    <dgm:pt modelId="{2BAF4C75-1744-4B63-AC97-9340326680CE}" type="pres">
      <dgm:prSet presAssocID="{0FB488D1-59C3-4FE4-890F-78A6D6001EA2}" presName="spaceRect" presStyleCnt="0"/>
      <dgm:spPr/>
    </dgm:pt>
    <dgm:pt modelId="{07414DEA-55B0-450C-AA27-D2994CAB8860}" type="pres">
      <dgm:prSet presAssocID="{0FB488D1-59C3-4FE4-890F-78A6D6001EA2}" presName="textRect" presStyleLbl="revTx" presStyleIdx="3" presStyleCnt="4">
        <dgm:presLayoutVars>
          <dgm:chMax val="1"/>
          <dgm:chPref val="1"/>
        </dgm:presLayoutVars>
      </dgm:prSet>
      <dgm:spPr/>
    </dgm:pt>
  </dgm:ptLst>
  <dgm:cxnLst>
    <dgm:cxn modelId="{74342623-7EBD-49F8-A419-E29BB27F2701}" type="presOf" srcId="{2B7F0DB2-9CBF-4FAC-AB3F-D7EAA2093510}" destId="{909C03F0-1496-4FD6-9C55-6EC05513CF53}" srcOrd="0" destOrd="0" presId="urn:microsoft.com/office/officeart/2018/2/layout/IconLabelList"/>
    <dgm:cxn modelId="{EAE2CE27-182E-4669-95C7-AD3FCE5B11EF}" srcId="{2B7F0DB2-9CBF-4FAC-AB3F-D7EAA2093510}" destId="{FFB93638-D87D-4CE5-9330-82383825BACF}" srcOrd="1" destOrd="0" parTransId="{B19F0806-933E-4761-BAF3-E19822EDE519}" sibTransId="{6071891D-0F55-4C7A-B09B-CCCD164822C6}"/>
    <dgm:cxn modelId="{F5F99160-2B63-4000-8E8F-4951B48CE84C}" type="presOf" srcId="{84759610-8573-4937-8A2C-0D2B0A18A1B6}" destId="{08E86844-D947-4423-A5F7-E00DE71175F1}" srcOrd="0" destOrd="0" presId="urn:microsoft.com/office/officeart/2018/2/layout/IconLabelList"/>
    <dgm:cxn modelId="{A4450F83-F643-44A3-9CA6-EB4185F87463}" type="presOf" srcId="{0FB488D1-59C3-4FE4-890F-78A6D6001EA2}" destId="{07414DEA-55B0-450C-AA27-D2994CAB8860}" srcOrd="0" destOrd="0" presId="urn:microsoft.com/office/officeart/2018/2/layout/IconLabelList"/>
    <dgm:cxn modelId="{F7F3E4A8-4A5D-4F53-BF68-9818A7611703}" srcId="{2B7F0DB2-9CBF-4FAC-AB3F-D7EAA2093510}" destId="{84759610-8573-4937-8A2C-0D2B0A18A1B6}" srcOrd="2" destOrd="0" parTransId="{EB9CD90B-B9AE-4F12-A96A-A6689E4ABFA6}" sibTransId="{E79B05B4-1EB6-44DF-8A30-57BEA563AA29}"/>
    <dgm:cxn modelId="{5E645EE9-CC88-42CC-A684-650DA00ACB01}" srcId="{2B7F0DB2-9CBF-4FAC-AB3F-D7EAA2093510}" destId="{77DFA2D7-FD37-4285-A903-6D1283DBAED0}" srcOrd="0" destOrd="0" parTransId="{51A54AAA-B536-4747-8E08-69888A38A11A}" sibTransId="{49E46AF1-7D19-414C-BE4C-9E4815716EAE}"/>
    <dgm:cxn modelId="{3CE345EA-689C-4B28-A785-FBC4171EABED}" srcId="{2B7F0DB2-9CBF-4FAC-AB3F-D7EAA2093510}" destId="{0FB488D1-59C3-4FE4-890F-78A6D6001EA2}" srcOrd="3" destOrd="0" parTransId="{FD5AC25A-339E-4222-8F2F-AEB2FCB5A597}" sibTransId="{87497ACD-E592-47B7-B1FD-9C39326467B2}"/>
    <dgm:cxn modelId="{F580C7F0-C4EF-4E17-97E9-F16584DAD438}" type="presOf" srcId="{FFB93638-D87D-4CE5-9330-82383825BACF}" destId="{05AD736C-9679-4A35-95BD-4A7DEDE8D900}" srcOrd="0" destOrd="0" presId="urn:microsoft.com/office/officeart/2018/2/layout/IconLabelList"/>
    <dgm:cxn modelId="{E6ADCCF0-0832-430A-9330-5E05044334E6}" type="presOf" srcId="{77DFA2D7-FD37-4285-A903-6D1283DBAED0}" destId="{1AD0898B-520A-457E-BD0E-8862285985B8}" srcOrd="0" destOrd="0" presId="urn:microsoft.com/office/officeart/2018/2/layout/IconLabelList"/>
    <dgm:cxn modelId="{AE178DDE-18E8-4333-90DD-E0663F505970}" type="presParOf" srcId="{909C03F0-1496-4FD6-9C55-6EC05513CF53}" destId="{C581073E-3B15-47FC-86F1-226E05D6BD14}" srcOrd="0" destOrd="0" presId="urn:microsoft.com/office/officeart/2018/2/layout/IconLabelList"/>
    <dgm:cxn modelId="{D9C53498-0CE2-4203-8AE2-48C41CB818C9}" type="presParOf" srcId="{C581073E-3B15-47FC-86F1-226E05D6BD14}" destId="{EA5A7788-F2C6-445C-B627-E98DB3468AF4}" srcOrd="0" destOrd="0" presId="urn:microsoft.com/office/officeart/2018/2/layout/IconLabelList"/>
    <dgm:cxn modelId="{C555AC06-B1D5-4C97-BD07-03EA41F91715}" type="presParOf" srcId="{C581073E-3B15-47FC-86F1-226E05D6BD14}" destId="{F950C183-E6BD-4BC7-8C14-304AAB4063B9}" srcOrd="1" destOrd="0" presId="urn:microsoft.com/office/officeart/2018/2/layout/IconLabelList"/>
    <dgm:cxn modelId="{2E2E21F2-8E01-4AC2-9644-DC7E98FE102F}" type="presParOf" srcId="{C581073E-3B15-47FC-86F1-226E05D6BD14}" destId="{1AD0898B-520A-457E-BD0E-8862285985B8}" srcOrd="2" destOrd="0" presId="urn:microsoft.com/office/officeart/2018/2/layout/IconLabelList"/>
    <dgm:cxn modelId="{DE80B9F4-4E78-420C-9562-CE377D715537}" type="presParOf" srcId="{909C03F0-1496-4FD6-9C55-6EC05513CF53}" destId="{DC61554D-A532-4F99-8ADF-5667D8500DC1}" srcOrd="1" destOrd="0" presId="urn:microsoft.com/office/officeart/2018/2/layout/IconLabelList"/>
    <dgm:cxn modelId="{BA45B930-2E19-4625-8BAC-3727DA38901C}" type="presParOf" srcId="{909C03F0-1496-4FD6-9C55-6EC05513CF53}" destId="{3F01231C-7E1A-4168-9B09-1B68E7B547EC}" srcOrd="2" destOrd="0" presId="urn:microsoft.com/office/officeart/2018/2/layout/IconLabelList"/>
    <dgm:cxn modelId="{DDB980D7-28A9-4609-8B9E-806F64945D07}" type="presParOf" srcId="{3F01231C-7E1A-4168-9B09-1B68E7B547EC}" destId="{D451E555-F775-4DE4-8501-1BC0AD17E983}" srcOrd="0" destOrd="0" presId="urn:microsoft.com/office/officeart/2018/2/layout/IconLabelList"/>
    <dgm:cxn modelId="{D1F7BE4F-6FEF-4A33-A39E-07BCD06CBB61}" type="presParOf" srcId="{3F01231C-7E1A-4168-9B09-1B68E7B547EC}" destId="{34FA6F42-F3DA-4E7B-B618-8F5953B1350C}" srcOrd="1" destOrd="0" presId="urn:microsoft.com/office/officeart/2018/2/layout/IconLabelList"/>
    <dgm:cxn modelId="{7146F2CA-3968-4475-A2BC-F764D8150EEE}" type="presParOf" srcId="{3F01231C-7E1A-4168-9B09-1B68E7B547EC}" destId="{05AD736C-9679-4A35-95BD-4A7DEDE8D900}" srcOrd="2" destOrd="0" presId="urn:microsoft.com/office/officeart/2018/2/layout/IconLabelList"/>
    <dgm:cxn modelId="{37ED2F82-E0B4-48A9-99D3-C586001E8776}" type="presParOf" srcId="{909C03F0-1496-4FD6-9C55-6EC05513CF53}" destId="{16CA3B3B-2A80-4DEA-A7FA-BAFCC9775588}" srcOrd="3" destOrd="0" presId="urn:microsoft.com/office/officeart/2018/2/layout/IconLabelList"/>
    <dgm:cxn modelId="{708C3B01-F5AB-41A3-850A-92FE17C73C46}" type="presParOf" srcId="{909C03F0-1496-4FD6-9C55-6EC05513CF53}" destId="{AA1299FA-F1A8-423B-AA8C-8CD4D08E2953}" srcOrd="4" destOrd="0" presId="urn:microsoft.com/office/officeart/2018/2/layout/IconLabelList"/>
    <dgm:cxn modelId="{B832C3B6-CBED-4290-A253-FB474327FE55}" type="presParOf" srcId="{AA1299FA-F1A8-423B-AA8C-8CD4D08E2953}" destId="{CCB627FA-9D30-4B1C-BFFE-116C8AFBFB6B}" srcOrd="0" destOrd="0" presId="urn:microsoft.com/office/officeart/2018/2/layout/IconLabelList"/>
    <dgm:cxn modelId="{34EE8461-1218-4BEC-AFBB-CE8D119023CA}" type="presParOf" srcId="{AA1299FA-F1A8-423B-AA8C-8CD4D08E2953}" destId="{5E606341-69FE-49FA-90FF-4DB38211B6D3}" srcOrd="1" destOrd="0" presId="urn:microsoft.com/office/officeart/2018/2/layout/IconLabelList"/>
    <dgm:cxn modelId="{DC827574-9EC8-4BBA-9A7E-B9384017CE27}" type="presParOf" srcId="{AA1299FA-F1A8-423B-AA8C-8CD4D08E2953}" destId="{08E86844-D947-4423-A5F7-E00DE71175F1}" srcOrd="2" destOrd="0" presId="urn:microsoft.com/office/officeart/2018/2/layout/IconLabelList"/>
    <dgm:cxn modelId="{500F0B3B-A199-4C00-8788-E0D3CD9A1738}" type="presParOf" srcId="{909C03F0-1496-4FD6-9C55-6EC05513CF53}" destId="{64DF337B-C9C4-4EC8-9996-0782B6116CE1}" srcOrd="5" destOrd="0" presId="urn:microsoft.com/office/officeart/2018/2/layout/IconLabelList"/>
    <dgm:cxn modelId="{5A15596C-241F-4B73-96B6-3D1C9D304617}" type="presParOf" srcId="{909C03F0-1496-4FD6-9C55-6EC05513CF53}" destId="{C7ECC6B5-B6A2-431D-BE12-CB1B40563669}" srcOrd="6" destOrd="0" presId="urn:microsoft.com/office/officeart/2018/2/layout/IconLabelList"/>
    <dgm:cxn modelId="{A5B1E04C-7506-455E-A25A-122BC0D1923F}" type="presParOf" srcId="{C7ECC6B5-B6A2-431D-BE12-CB1B40563669}" destId="{9652921C-4E61-424B-BF9E-FC89E79F2D38}" srcOrd="0" destOrd="0" presId="urn:microsoft.com/office/officeart/2018/2/layout/IconLabelList"/>
    <dgm:cxn modelId="{A03D7641-8D7D-494C-B2D0-9D537FDCBA22}" type="presParOf" srcId="{C7ECC6B5-B6A2-431D-BE12-CB1B40563669}" destId="{2BAF4C75-1744-4B63-AC97-9340326680CE}" srcOrd="1" destOrd="0" presId="urn:microsoft.com/office/officeart/2018/2/layout/IconLabelList"/>
    <dgm:cxn modelId="{79EE0217-54B2-49FF-90C7-86AA91CBB82C}" type="presParOf" srcId="{C7ECC6B5-B6A2-431D-BE12-CB1B40563669}" destId="{07414DEA-55B0-450C-AA27-D2994CAB8860}"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6F7797-F656-4668-84B3-FF3D6C58A93A}" type="doc">
      <dgm:prSet loTypeId="urn:microsoft.com/office/officeart/2005/8/layout/venn2" loCatId="relationship" qsTypeId="urn:microsoft.com/office/officeart/2005/8/quickstyle/3d7" qsCatId="3D" csTypeId="urn:microsoft.com/office/officeart/2005/8/colors/colorful3" csCatId="colorful" phldr="1"/>
      <dgm:spPr/>
    </dgm:pt>
    <dgm:pt modelId="{08EB0FB9-5A95-464F-9B8B-7A18E2494E2D}">
      <dgm:prSet phldrT="[Text]" custT="1"/>
      <dgm:spPr>
        <a:solidFill>
          <a:srgbClr val="F9DBA9"/>
        </a:solidFill>
      </dgm:spPr>
      <dgm:t>
        <a:bodyPr/>
        <a:lstStyle/>
        <a:p>
          <a:r>
            <a:rPr lang="de-DE" sz="4000" dirty="0" err="1"/>
            <a:t>What</a:t>
          </a:r>
          <a:endParaRPr lang="de-DE" sz="4000" dirty="0"/>
        </a:p>
      </dgm:t>
    </dgm:pt>
    <dgm:pt modelId="{10D9F0FA-AA9D-41F4-984E-912E7E89E64B}" type="parTrans" cxnId="{D21D6718-8806-415B-BCF4-F8E7CFEE2CB0}">
      <dgm:prSet/>
      <dgm:spPr/>
      <dgm:t>
        <a:bodyPr/>
        <a:lstStyle/>
        <a:p>
          <a:endParaRPr lang="de-DE"/>
        </a:p>
      </dgm:t>
    </dgm:pt>
    <dgm:pt modelId="{B6C825A3-7E58-4690-9A13-D0617296B270}" type="sibTrans" cxnId="{D21D6718-8806-415B-BCF4-F8E7CFEE2CB0}">
      <dgm:prSet/>
      <dgm:spPr/>
      <dgm:t>
        <a:bodyPr/>
        <a:lstStyle/>
        <a:p>
          <a:endParaRPr lang="de-DE"/>
        </a:p>
      </dgm:t>
    </dgm:pt>
    <dgm:pt modelId="{1EC51AE7-4B76-4769-83D6-BFC1CCEC7C9E}">
      <dgm:prSet phldrT="[Text]" custT="1"/>
      <dgm:spPr>
        <a:solidFill>
          <a:srgbClr val="F29713"/>
        </a:solidFill>
      </dgm:spPr>
      <dgm:t>
        <a:bodyPr/>
        <a:lstStyle/>
        <a:p>
          <a:r>
            <a:rPr lang="de-DE" sz="4000" dirty="0" err="1"/>
            <a:t>How</a:t>
          </a:r>
          <a:endParaRPr lang="de-DE" sz="4000" dirty="0"/>
        </a:p>
      </dgm:t>
    </dgm:pt>
    <dgm:pt modelId="{29B257F3-4B0A-4077-BCC1-8CD1506D6E7A}" type="parTrans" cxnId="{6F30A391-F89B-42F8-8250-6257A3F7E497}">
      <dgm:prSet/>
      <dgm:spPr/>
      <dgm:t>
        <a:bodyPr/>
        <a:lstStyle/>
        <a:p>
          <a:endParaRPr lang="de-DE"/>
        </a:p>
      </dgm:t>
    </dgm:pt>
    <dgm:pt modelId="{A6616EE9-D2B5-44DF-ABDC-5676DB50DAF0}" type="sibTrans" cxnId="{6F30A391-F89B-42F8-8250-6257A3F7E497}">
      <dgm:prSet/>
      <dgm:spPr/>
      <dgm:t>
        <a:bodyPr/>
        <a:lstStyle/>
        <a:p>
          <a:endParaRPr lang="de-DE"/>
        </a:p>
      </dgm:t>
    </dgm:pt>
    <dgm:pt modelId="{5CCD012F-29EB-45AC-9ADF-131A7A62EBDF}">
      <dgm:prSet phldrT="[Text]"/>
      <dgm:spPr>
        <a:solidFill>
          <a:srgbClr val="FF0000"/>
        </a:solidFill>
      </dgm:spPr>
      <dgm:t>
        <a:bodyPr/>
        <a:lstStyle/>
        <a:p>
          <a:r>
            <a:rPr lang="de-DE" b="1" dirty="0">
              <a:solidFill>
                <a:schemeClr val="bg1"/>
              </a:solidFill>
            </a:rPr>
            <a:t>WHY</a:t>
          </a:r>
        </a:p>
      </dgm:t>
    </dgm:pt>
    <dgm:pt modelId="{8E04D02B-A277-4730-8776-EAD0673EFFDC}" type="parTrans" cxnId="{4D98750B-B52E-41AB-B5C6-6BC4425D789F}">
      <dgm:prSet/>
      <dgm:spPr/>
      <dgm:t>
        <a:bodyPr/>
        <a:lstStyle/>
        <a:p>
          <a:endParaRPr lang="de-DE"/>
        </a:p>
      </dgm:t>
    </dgm:pt>
    <dgm:pt modelId="{029E8430-C348-493D-B48F-59FD51CC57F2}" type="sibTrans" cxnId="{4D98750B-B52E-41AB-B5C6-6BC4425D789F}">
      <dgm:prSet/>
      <dgm:spPr/>
      <dgm:t>
        <a:bodyPr/>
        <a:lstStyle/>
        <a:p>
          <a:endParaRPr lang="de-DE"/>
        </a:p>
      </dgm:t>
    </dgm:pt>
    <dgm:pt modelId="{F62C6FE4-48C2-4007-B251-527034EC7E5A}" type="pres">
      <dgm:prSet presAssocID="{FB6F7797-F656-4668-84B3-FF3D6C58A93A}" presName="Name0" presStyleCnt="0">
        <dgm:presLayoutVars>
          <dgm:chMax val="7"/>
          <dgm:resizeHandles val="exact"/>
        </dgm:presLayoutVars>
      </dgm:prSet>
      <dgm:spPr/>
    </dgm:pt>
    <dgm:pt modelId="{A859BAFF-FB2F-4F14-A789-22F6D2573EE4}" type="pres">
      <dgm:prSet presAssocID="{FB6F7797-F656-4668-84B3-FF3D6C58A93A}" presName="comp1" presStyleCnt="0"/>
      <dgm:spPr/>
    </dgm:pt>
    <dgm:pt modelId="{0E1F4772-D3CC-41FC-A9D8-26483FFC3DD4}" type="pres">
      <dgm:prSet presAssocID="{FB6F7797-F656-4668-84B3-FF3D6C58A93A}" presName="circle1" presStyleLbl="node1" presStyleIdx="0" presStyleCnt="3" custLinFactNeighborX="35632" custLinFactNeighborY="-1073"/>
      <dgm:spPr/>
    </dgm:pt>
    <dgm:pt modelId="{0F5F5DE2-E683-409B-8C39-1717154DF585}" type="pres">
      <dgm:prSet presAssocID="{FB6F7797-F656-4668-84B3-FF3D6C58A93A}" presName="c1text" presStyleLbl="node1" presStyleIdx="0" presStyleCnt="3">
        <dgm:presLayoutVars>
          <dgm:bulletEnabled val="1"/>
        </dgm:presLayoutVars>
      </dgm:prSet>
      <dgm:spPr/>
    </dgm:pt>
    <dgm:pt modelId="{4D17BD95-90E6-41FD-BEA3-302C2182CC7C}" type="pres">
      <dgm:prSet presAssocID="{FB6F7797-F656-4668-84B3-FF3D6C58A93A}" presName="comp2" presStyleCnt="0"/>
      <dgm:spPr/>
    </dgm:pt>
    <dgm:pt modelId="{043220C3-524A-4E13-8D46-C47D033639E6}" type="pres">
      <dgm:prSet presAssocID="{FB6F7797-F656-4668-84B3-FF3D6C58A93A}" presName="circle2" presStyleLbl="node1" presStyleIdx="1" presStyleCnt="3" custLinFactNeighborX="47918" custLinFactNeighborY="-11135"/>
      <dgm:spPr/>
    </dgm:pt>
    <dgm:pt modelId="{959EB413-152D-4DAB-A4A5-95AEA0479176}" type="pres">
      <dgm:prSet presAssocID="{FB6F7797-F656-4668-84B3-FF3D6C58A93A}" presName="c2text" presStyleLbl="node1" presStyleIdx="1" presStyleCnt="3">
        <dgm:presLayoutVars>
          <dgm:bulletEnabled val="1"/>
        </dgm:presLayoutVars>
      </dgm:prSet>
      <dgm:spPr/>
    </dgm:pt>
    <dgm:pt modelId="{58D59249-9489-4543-A2F6-A9B2C6D671C1}" type="pres">
      <dgm:prSet presAssocID="{FB6F7797-F656-4668-84B3-FF3D6C58A93A}" presName="comp3" presStyleCnt="0"/>
      <dgm:spPr/>
    </dgm:pt>
    <dgm:pt modelId="{46F3553E-7083-419D-8194-3626A638A60A}" type="pres">
      <dgm:prSet presAssocID="{FB6F7797-F656-4668-84B3-FF3D6C58A93A}" presName="circle3" presStyleLbl="node1" presStyleIdx="2" presStyleCnt="3" custLinFactNeighborX="72797" custLinFactNeighborY="-32796"/>
      <dgm:spPr/>
    </dgm:pt>
    <dgm:pt modelId="{F563848E-AB5C-442C-81DD-E06B738CEB83}" type="pres">
      <dgm:prSet presAssocID="{FB6F7797-F656-4668-84B3-FF3D6C58A93A}" presName="c3text" presStyleLbl="node1" presStyleIdx="2" presStyleCnt="3">
        <dgm:presLayoutVars>
          <dgm:bulletEnabled val="1"/>
        </dgm:presLayoutVars>
      </dgm:prSet>
      <dgm:spPr/>
    </dgm:pt>
  </dgm:ptLst>
  <dgm:cxnLst>
    <dgm:cxn modelId="{4D98750B-B52E-41AB-B5C6-6BC4425D789F}" srcId="{FB6F7797-F656-4668-84B3-FF3D6C58A93A}" destId="{5CCD012F-29EB-45AC-9ADF-131A7A62EBDF}" srcOrd="2" destOrd="0" parTransId="{8E04D02B-A277-4730-8776-EAD0673EFFDC}" sibTransId="{029E8430-C348-493D-B48F-59FD51CC57F2}"/>
    <dgm:cxn modelId="{D21D6718-8806-415B-BCF4-F8E7CFEE2CB0}" srcId="{FB6F7797-F656-4668-84B3-FF3D6C58A93A}" destId="{08EB0FB9-5A95-464F-9B8B-7A18E2494E2D}" srcOrd="0" destOrd="0" parTransId="{10D9F0FA-AA9D-41F4-984E-912E7E89E64B}" sibTransId="{B6C825A3-7E58-4690-9A13-D0617296B270}"/>
    <dgm:cxn modelId="{ECB5461C-A73A-4BAA-973F-F964D218BB3F}" type="presOf" srcId="{08EB0FB9-5A95-464F-9B8B-7A18E2494E2D}" destId="{0F5F5DE2-E683-409B-8C39-1717154DF585}" srcOrd="1" destOrd="0" presId="urn:microsoft.com/office/officeart/2005/8/layout/venn2"/>
    <dgm:cxn modelId="{2B561334-8407-4AB8-B42F-D32EBC1276D8}" type="presOf" srcId="{5CCD012F-29EB-45AC-9ADF-131A7A62EBDF}" destId="{46F3553E-7083-419D-8194-3626A638A60A}" srcOrd="0" destOrd="0" presId="urn:microsoft.com/office/officeart/2005/8/layout/venn2"/>
    <dgm:cxn modelId="{6F30A391-F89B-42F8-8250-6257A3F7E497}" srcId="{FB6F7797-F656-4668-84B3-FF3D6C58A93A}" destId="{1EC51AE7-4B76-4769-83D6-BFC1CCEC7C9E}" srcOrd="1" destOrd="0" parTransId="{29B257F3-4B0A-4077-BCC1-8CD1506D6E7A}" sibTransId="{A6616EE9-D2B5-44DF-ABDC-5676DB50DAF0}"/>
    <dgm:cxn modelId="{BAD24FB2-6945-4974-A814-A50D2B71E732}" type="presOf" srcId="{FB6F7797-F656-4668-84B3-FF3D6C58A93A}" destId="{F62C6FE4-48C2-4007-B251-527034EC7E5A}" srcOrd="0" destOrd="0" presId="urn:microsoft.com/office/officeart/2005/8/layout/venn2"/>
    <dgm:cxn modelId="{3AE3BBCB-8F25-4FB6-B2C6-60C9D7CAC4B7}" type="presOf" srcId="{1EC51AE7-4B76-4769-83D6-BFC1CCEC7C9E}" destId="{043220C3-524A-4E13-8D46-C47D033639E6}" srcOrd="0" destOrd="0" presId="urn:microsoft.com/office/officeart/2005/8/layout/venn2"/>
    <dgm:cxn modelId="{8A73C7D4-BE43-416C-90ED-ED1450C57A26}" type="presOf" srcId="{5CCD012F-29EB-45AC-9ADF-131A7A62EBDF}" destId="{F563848E-AB5C-442C-81DD-E06B738CEB83}" srcOrd="1" destOrd="0" presId="urn:microsoft.com/office/officeart/2005/8/layout/venn2"/>
    <dgm:cxn modelId="{884F19F5-4757-4B0E-98F3-8D487C0873CE}" type="presOf" srcId="{08EB0FB9-5A95-464F-9B8B-7A18E2494E2D}" destId="{0E1F4772-D3CC-41FC-A9D8-26483FFC3DD4}" srcOrd="0" destOrd="0" presId="urn:microsoft.com/office/officeart/2005/8/layout/venn2"/>
    <dgm:cxn modelId="{C13342FB-FC5F-421C-93A9-00D2F039B7F7}" type="presOf" srcId="{1EC51AE7-4B76-4769-83D6-BFC1CCEC7C9E}" destId="{959EB413-152D-4DAB-A4A5-95AEA0479176}" srcOrd="1" destOrd="0" presId="urn:microsoft.com/office/officeart/2005/8/layout/venn2"/>
    <dgm:cxn modelId="{12948794-1D70-4401-BB2C-B32C93B2075A}" type="presParOf" srcId="{F62C6FE4-48C2-4007-B251-527034EC7E5A}" destId="{A859BAFF-FB2F-4F14-A789-22F6D2573EE4}" srcOrd="0" destOrd="0" presId="urn:microsoft.com/office/officeart/2005/8/layout/venn2"/>
    <dgm:cxn modelId="{61D17E2C-09E8-47B6-B163-7F19480B4DC4}" type="presParOf" srcId="{A859BAFF-FB2F-4F14-A789-22F6D2573EE4}" destId="{0E1F4772-D3CC-41FC-A9D8-26483FFC3DD4}" srcOrd="0" destOrd="0" presId="urn:microsoft.com/office/officeart/2005/8/layout/venn2"/>
    <dgm:cxn modelId="{0023C71B-640C-4024-AFFB-3F3BBE7ED32B}" type="presParOf" srcId="{A859BAFF-FB2F-4F14-A789-22F6D2573EE4}" destId="{0F5F5DE2-E683-409B-8C39-1717154DF585}" srcOrd="1" destOrd="0" presId="urn:microsoft.com/office/officeart/2005/8/layout/venn2"/>
    <dgm:cxn modelId="{B96FBF61-6892-49A5-B342-D0304B531032}" type="presParOf" srcId="{F62C6FE4-48C2-4007-B251-527034EC7E5A}" destId="{4D17BD95-90E6-41FD-BEA3-302C2182CC7C}" srcOrd="1" destOrd="0" presId="urn:microsoft.com/office/officeart/2005/8/layout/venn2"/>
    <dgm:cxn modelId="{EF647010-6FF4-4847-8C6E-9AEFD71097BE}" type="presParOf" srcId="{4D17BD95-90E6-41FD-BEA3-302C2182CC7C}" destId="{043220C3-524A-4E13-8D46-C47D033639E6}" srcOrd="0" destOrd="0" presId="urn:microsoft.com/office/officeart/2005/8/layout/venn2"/>
    <dgm:cxn modelId="{F4B31980-5E46-4F8E-B368-9B59F762023E}" type="presParOf" srcId="{4D17BD95-90E6-41FD-BEA3-302C2182CC7C}" destId="{959EB413-152D-4DAB-A4A5-95AEA0479176}" srcOrd="1" destOrd="0" presId="urn:microsoft.com/office/officeart/2005/8/layout/venn2"/>
    <dgm:cxn modelId="{29A8A986-AB9D-4A96-A955-BB1F68951361}" type="presParOf" srcId="{F62C6FE4-48C2-4007-B251-527034EC7E5A}" destId="{58D59249-9489-4543-A2F6-A9B2C6D671C1}" srcOrd="2" destOrd="0" presId="urn:microsoft.com/office/officeart/2005/8/layout/venn2"/>
    <dgm:cxn modelId="{FCD66ADE-5604-46F3-A106-45CB335FC96D}" type="presParOf" srcId="{58D59249-9489-4543-A2F6-A9B2C6D671C1}" destId="{46F3553E-7083-419D-8194-3626A638A60A}" srcOrd="0" destOrd="0" presId="urn:microsoft.com/office/officeart/2005/8/layout/venn2"/>
    <dgm:cxn modelId="{5301843F-5319-43EB-AEEF-72CF784F2C11}" type="presParOf" srcId="{58D59249-9489-4543-A2F6-A9B2C6D671C1}" destId="{F563848E-AB5C-442C-81DD-E06B738CEB83}"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D1746B-1DEF-4E82-BC6E-887058074217}" type="doc">
      <dgm:prSet loTypeId="urn:microsoft.com/office/officeart/2005/8/layout/vProcess5" loCatId="process" qsTypeId="urn:microsoft.com/office/officeart/2005/8/quickstyle/simple5" qsCatId="simple" csTypeId="urn:microsoft.com/office/officeart/2005/8/colors/colorful2" csCatId="colorful"/>
      <dgm:spPr/>
      <dgm:t>
        <a:bodyPr/>
        <a:lstStyle/>
        <a:p>
          <a:endParaRPr lang="en-US"/>
        </a:p>
      </dgm:t>
    </dgm:pt>
    <dgm:pt modelId="{F8C5608D-ABCD-4FEE-9281-131D2EBB5F75}">
      <dgm:prSet custT="1"/>
      <dgm:spPr/>
      <dgm:t>
        <a:bodyPr/>
        <a:lstStyle/>
        <a:p>
          <a:r>
            <a:rPr lang="de-DE" sz="2000" b="1" dirty="0"/>
            <a:t>Latente Phase:</a:t>
          </a:r>
          <a:r>
            <a:rPr lang="de-DE" sz="2000" dirty="0"/>
            <a:t> Thema ist nur für Eingeweihte sichtbar, noch nicht verhandlungsfähig, weil Anknüpfungspunkte fehlen.</a:t>
          </a:r>
          <a:endParaRPr lang="en-US" sz="2000" dirty="0"/>
        </a:p>
      </dgm:t>
    </dgm:pt>
    <dgm:pt modelId="{4190FDE3-3C61-4628-9922-D3326444417C}" type="parTrans" cxnId="{99B04119-4C17-4AD9-B5EC-ACD6341808D5}">
      <dgm:prSet/>
      <dgm:spPr/>
      <dgm:t>
        <a:bodyPr/>
        <a:lstStyle/>
        <a:p>
          <a:endParaRPr lang="en-US"/>
        </a:p>
      </dgm:t>
    </dgm:pt>
    <dgm:pt modelId="{E9AE3C35-FEB6-4BD4-81C5-63EFCE7D4F9E}" type="sibTrans" cxnId="{99B04119-4C17-4AD9-B5EC-ACD6341808D5}">
      <dgm:prSet/>
      <dgm:spPr/>
      <dgm:t>
        <a:bodyPr/>
        <a:lstStyle/>
        <a:p>
          <a:endParaRPr lang="en-US"/>
        </a:p>
      </dgm:t>
    </dgm:pt>
    <dgm:pt modelId="{BD381E02-9934-4CB5-B09D-C755E8A59CB7}">
      <dgm:prSet custT="1"/>
      <dgm:spPr/>
      <dgm:t>
        <a:bodyPr/>
        <a:lstStyle/>
        <a:p>
          <a:r>
            <a:rPr lang="de-DE" sz="2000" b="1" dirty="0"/>
            <a:t>Durchbruchphase:</a:t>
          </a:r>
          <a:r>
            <a:rPr lang="de-DE" sz="2000" dirty="0"/>
            <a:t> Thema findet Interesse bei Multiplikatoren. Grundstein für öffentliches Interesse wird gelegt.</a:t>
          </a:r>
          <a:endParaRPr lang="en-US" sz="2000" dirty="0"/>
        </a:p>
      </dgm:t>
    </dgm:pt>
    <dgm:pt modelId="{98E7993B-BA2E-4F86-BAF5-CBDB616E5006}" type="parTrans" cxnId="{8403DCBA-0CEB-4EAD-A6E2-777567CD8645}">
      <dgm:prSet/>
      <dgm:spPr/>
      <dgm:t>
        <a:bodyPr/>
        <a:lstStyle/>
        <a:p>
          <a:endParaRPr lang="en-US"/>
        </a:p>
      </dgm:t>
    </dgm:pt>
    <dgm:pt modelId="{D9E5F585-3C70-4E44-A43E-C13B734E60DF}" type="sibTrans" cxnId="{8403DCBA-0CEB-4EAD-A6E2-777567CD8645}">
      <dgm:prSet/>
      <dgm:spPr/>
      <dgm:t>
        <a:bodyPr/>
        <a:lstStyle/>
        <a:p>
          <a:endParaRPr lang="en-US"/>
        </a:p>
      </dgm:t>
    </dgm:pt>
    <dgm:pt modelId="{F0843C21-D6A6-482C-9204-FE63C3315F94}">
      <dgm:prSet custT="1"/>
      <dgm:spPr/>
      <dgm:t>
        <a:bodyPr/>
        <a:lstStyle/>
        <a:p>
          <a:r>
            <a:rPr lang="de-DE" sz="2000" b="1" dirty="0"/>
            <a:t>Modephase:</a:t>
          </a:r>
          <a:r>
            <a:rPr lang="de-DE" sz="2000" dirty="0"/>
            <a:t> Thema gewinnt an Popularität und Resonanz und strukturiert den öffentlichen Diskurs. </a:t>
          </a:r>
          <a:endParaRPr lang="en-US" sz="2000" dirty="0"/>
        </a:p>
      </dgm:t>
    </dgm:pt>
    <dgm:pt modelId="{07618F91-55B3-4F0E-A38A-37D67C7F9EC3}" type="parTrans" cxnId="{AFE01B5D-C35E-467D-94B0-0F8D0B72B4E9}">
      <dgm:prSet/>
      <dgm:spPr/>
      <dgm:t>
        <a:bodyPr/>
        <a:lstStyle/>
        <a:p>
          <a:endParaRPr lang="en-US"/>
        </a:p>
      </dgm:t>
    </dgm:pt>
    <dgm:pt modelId="{27DEF05C-C68B-47C3-B6DB-1EF0B5628FBE}" type="sibTrans" cxnId="{AFE01B5D-C35E-467D-94B0-0F8D0B72B4E9}">
      <dgm:prSet/>
      <dgm:spPr/>
      <dgm:t>
        <a:bodyPr/>
        <a:lstStyle/>
        <a:p>
          <a:endParaRPr lang="en-US"/>
        </a:p>
      </dgm:t>
    </dgm:pt>
    <dgm:pt modelId="{DCEC18E6-7040-4A9C-9E96-4ED38147D9F2}">
      <dgm:prSet custT="1"/>
      <dgm:spPr/>
      <dgm:t>
        <a:bodyPr/>
        <a:lstStyle/>
        <a:p>
          <a:r>
            <a:rPr lang="de-DE" sz="2000" b="1" dirty="0"/>
            <a:t>Ermüdungserscheinungen: </a:t>
          </a:r>
          <a:r>
            <a:rPr lang="de-DE" sz="2000" dirty="0"/>
            <a:t>Das Thema verliert Anziehungskraft und „versteinert“. Vor allem bei langwierigen Gerichtsverfahren interessieren nur noch „aktuelle Aufreger“.</a:t>
          </a:r>
          <a:endParaRPr lang="en-US" sz="2000" dirty="0"/>
        </a:p>
      </dgm:t>
    </dgm:pt>
    <dgm:pt modelId="{A61792B4-B196-48EC-8FB9-690D3F897832}" type="parTrans" cxnId="{C681308C-5D99-4435-9C8D-81194DC7F156}">
      <dgm:prSet/>
      <dgm:spPr/>
      <dgm:t>
        <a:bodyPr/>
        <a:lstStyle/>
        <a:p>
          <a:endParaRPr lang="en-US"/>
        </a:p>
      </dgm:t>
    </dgm:pt>
    <dgm:pt modelId="{F42303D6-2535-4281-A84A-A853BEFCF6B3}" type="sibTrans" cxnId="{C681308C-5D99-4435-9C8D-81194DC7F156}">
      <dgm:prSet/>
      <dgm:spPr/>
      <dgm:t>
        <a:bodyPr/>
        <a:lstStyle/>
        <a:p>
          <a:endParaRPr lang="en-US"/>
        </a:p>
      </dgm:t>
    </dgm:pt>
    <dgm:pt modelId="{4A7099D5-F1E4-4A4C-A7CD-487FB1BC254F}" type="pres">
      <dgm:prSet presAssocID="{19D1746B-1DEF-4E82-BC6E-887058074217}" presName="outerComposite" presStyleCnt="0">
        <dgm:presLayoutVars>
          <dgm:chMax val="5"/>
          <dgm:dir/>
          <dgm:resizeHandles val="exact"/>
        </dgm:presLayoutVars>
      </dgm:prSet>
      <dgm:spPr/>
    </dgm:pt>
    <dgm:pt modelId="{792644C9-5404-41D5-96B0-CF798B627C00}" type="pres">
      <dgm:prSet presAssocID="{19D1746B-1DEF-4E82-BC6E-887058074217}" presName="dummyMaxCanvas" presStyleCnt="0">
        <dgm:presLayoutVars/>
      </dgm:prSet>
      <dgm:spPr/>
    </dgm:pt>
    <dgm:pt modelId="{0555F30E-0E97-4B28-B917-CA1D37661865}" type="pres">
      <dgm:prSet presAssocID="{19D1746B-1DEF-4E82-BC6E-887058074217}" presName="FourNodes_1" presStyleLbl="node1" presStyleIdx="0" presStyleCnt="4">
        <dgm:presLayoutVars>
          <dgm:bulletEnabled val="1"/>
        </dgm:presLayoutVars>
      </dgm:prSet>
      <dgm:spPr/>
    </dgm:pt>
    <dgm:pt modelId="{B0556660-66F0-4F52-BBE6-2DDDC4D7BDBC}" type="pres">
      <dgm:prSet presAssocID="{19D1746B-1DEF-4E82-BC6E-887058074217}" presName="FourNodes_2" presStyleLbl="node1" presStyleIdx="1" presStyleCnt="4">
        <dgm:presLayoutVars>
          <dgm:bulletEnabled val="1"/>
        </dgm:presLayoutVars>
      </dgm:prSet>
      <dgm:spPr/>
    </dgm:pt>
    <dgm:pt modelId="{A8F703C0-0DB2-42BF-8404-98017D1411F7}" type="pres">
      <dgm:prSet presAssocID="{19D1746B-1DEF-4E82-BC6E-887058074217}" presName="FourNodes_3" presStyleLbl="node1" presStyleIdx="2" presStyleCnt="4">
        <dgm:presLayoutVars>
          <dgm:bulletEnabled val="1"/>
        </dgm:presLayoutVars>
      </dgm:prSet>
      <dgm:spPr/>
    </dgm:pt>
    <dgm:pt modelId="{2E04E986-325E-4758-B237-3F11AD6A8830}" type="pres">
      <dgm:prSet presAssocID="{19D1746B-1DEF-4E82-BC6E-887058074217}" presName="FourNodes_4" presStyleLbl="node1" presStyleIdx="3" presStyleCnt="4">
        <dgm:presLayoutVars>
          <dgm:bulletEnabled val="1"/>
        </dgm:presLayoutVars>
      </dgm:prSet>
      <dgm:spPr/>
    </dgm:pt>
    <dgm:pt modelId="{F2649FA6-0083-4058-B8CE-C70CD62417C4}" type="pres">
      <dgm:prSet presAssocID="{19D1746B-1DEF-4E82-BC6E-887058074217}" presName="FourConn_1-2" presStyleLbl="fgAccFollowNode1" presStyleIdx="0" presStyleCnt="3">
        <dgm:presLayoutVars>
          <dgm:bulletEnabled val="1"/>
        </dgm:presLayoutVars>
      </dgm:prSet>
      <dgm:spPr/>
    </dgm:pt>
    <dgm:pt modelId="{AAE10582-9DD7-4CB5-9295-A0258D1FA76B}" type="pres">
      <dgm:prSet presAssocID="{19D1746B-1DEF-4E82-BC6E-887058074217}" presName="FourConn_2-3" presStyleLbl="fgAccFollowNode1" presStyleIdx="1" presStyleCnt="3">
        <dgm:presLayoutVars>
          <dgm:bulletEnabled val="1"/>
        </dgm:presLayoutVars>
      </dgm:prSet>
      <dgm:spPr/>
    </dgm:pt>
    <dgm:pt modelId="{B66D1309-F12E-4192-A494-5C77E1394E27}" type="pres">
      <dgm:prSet presAssocID="{19D1746B-1DEF-4E82-BC6E-887058074217}" presName="FourConn_3-4" presStyleLbl="fgAccFollowNode1" presStyleIdx="2" presStyleCnt="3">
        <dgm:presLayoutVars>
          <dgm:bulletEnabled val="1"/>
        </dgm:presLayoutVars>
      </dgm:prSet>
      <dgm:spPr/>
    </dgm:pt>
    <dgm:pt modelId="{0B843B85-5630-46A8-894D-35323A93FED3}" type="pres">
      <dgm:prSet presAssocID="{19D1746B-1DEF-4E82-BC6E-887058074217}" presName="FourNodes_1_text" presStyleLbl="node1" presStyleIdx="3" presStyleCnt="4">
        <dgm:presLayoutVars>
          <dgm:bulletEnabled val="1"/>
        </dgm:presLayoutVars>
      </dgm:prSet>
      <dgm:spPr/>
    </dgm:pt>
    <dgm:pt modelId="{23B55825-F87C-4534-81AB-4D877476D4C1}" type="pres">
      <dgm:prSet presAssocID="{19D1746B-1DEF-4E82-BC6E-887058074217}" presName="FourNodes_2_text" presStyleLbl="node1" presStyleIdx="3" presStyleCnt="4">
        <dgm:presLayoutVars>
          <dgm:bulletEnabled val="1"/>
        </dgm:presLayoutVars>
      </dgm:prSet>
      <dgm:spPr/>
    </dgm:pt>
    <dgm:pt modelId="{B882E286-DD60-4947-9C21-384D9059406F}" type="pres">
      <dgm:prSet presAssocID="{19D1746B-1DEF-4E82-BC6E-887058074217}" presName="FourNodes_3_text" presStyleLbl="node1" presStyleIdx="3" presStyleCnt="4">
        <dgm:presLayoutVars>
          <dgm:bulletEnabled val="1"/>
        </dgm:presLayoutVars>
      </dgm:prSet>
      <dgm:spPr/>
    </dgm:pt>
    <dgm:pt modelId="{C53C2560-0CD4-4AF3-8E0D-089F3A84983D}" type="pres">
      <dgm:prSet presAssocID="{19D1746B-1DEF-4E82-BC6E-887058074217}" presName="FourNodes_4_text" presStyleLbl="node1" presStyleIdx="3" presStyleCnt="4">
        <dgm:presLayoutVars>
          <dgm:bulletEnabled val="1"/>
        </dgm:presLayoutVars>
      </dgm:prSet>
      <dgm:spPr/>
    </dgm:pt>
  </dgm:ptLst>
  <dgm:cxnLst>
    <dgm:cxn modelId="{04731709-41F0-4BE6-A72F-2C9EBCE56F00}" type="presOf" srcId="{DCEC18E6-7040-4A9C-9E96-4ED38147D9F2}" destId="{C53C2560-0CD4-4AF3-8E0D-089F3A84983D}" srcOrd="1" destOrd="0" presId="urn:microsoft.com/office/officeart/2005/8/layout/vProcess5"/>
    <dgm:cxn modelId="{99B04119-4C17-4AD9-B5EC-ACD6341808D5}" srcId="{19D1746B-1DEF-4E82-BC6E-887058074217}" destId="{F8C5608D-ABCD-4FEE-9281-131D2EBB5F75}" srcOrd="0" destOrd="0" parTransId="{4190FDE3-3C61-4628-9922-D3326444417C}" sibTransId="{E9AE3C35-FEB6-4BD4-81C5-63EFCE7D4F9E}"/>
    <dgm:cxn modelId="{7FE26E25-ED83-4B89-9622-42036A6F7864}" type="presOf" srcId="{19D1746B-1DEF-4E82-BC6E-887058074217}" destId="{4A7099D5-F1E4-4A4C-A7CD-487FB1BC254F}" srcOrd="0" destOrd="0" presId="urn:microsoft.com/office/officeart/2005/8/layout/vProcess5"/>
    <dgm:cxn modelId="{2BB6D53B-8FE9-4E39-8A2C-442D58B28B5E}" type="presOf" srcId="{F0843C21-D6A6-482C-9204-FE63C3315F94}" destId="{A8F703C0-0DB2-42BF-8404-98017D1411F7}" srcOrd="0" destOrd="0" presId="urn:microsoft.com/office/officeart/2005/8/layout/vProcess5"/>
    <dgm:cxn modelId="{0243C35B-14D3-4973-840E-8ABAF78BA0CC}" type="presOf" srcId="{E9AE3C35-FEB6-4BD4-81C5-63EFCE7D4F9E}" destId="{F2649FA6-0083-4058-B8CE-C70CD62417C4}" srcOrd="0" destOrd="0" presId="urn:microsoft.com/office/officeart/2005/8/layout/vProcess5"/>
    <dgm:cxn modelId="{AFE01B5D-C35E-467D-94B0-0F8D0B72B4E9}" srcId="{19D1746B-1DEF-4E82-BC6E-887058074217}" destId="{F0843C21-D6A6-482C-9204-FE63C3315F94}" srcOrd="2" destOrd="0" parTransId="{07618F91-55B3-4F0E-A38A-37D67C7F9EC3}" sibTransId="{27DEF05C-C68B-47C3-B6DB-1EF0B5628FBE}"/>
    <dgm:cxn modelId="{65DF4D6E-CBF7-4235-8EC2-7A4F9039E1BE}" type="presOf" srcId="{F0843C21-D6A6-482C-9204-FE63C3315F94}" destId="{B882E286-DD60-4947-9C21-384D9059406F}" srcOrd="1" destOrd="0" presId="urn:microsoft.com/office/officeart/2005/8/layout/vProcess5"/>
    <dgm:cxn modelId="{C681308C-5D99-4435-9C8D-81194DC7F156}" srcId="{19D1746B-1DEF-4E82-BC6E-887058074217}" destId="{DCEC18E6-7040-4A9C-9E96-4ED38147D9F2}" srcOrd="3" destOrd="0" parTransId="{A61792B4-B196-48EC-8FB9-690D3F897832}" sibTransId="{F42303D6-2535-4281-A84A-A853BEFCF6B3}"/>
    <dgm:cxn modelId="{193905B8-B7D4-4567-885F-35FC899D9DF6}" type="presOf" srcId="{F8C5608D-ABCD-4FEE-9281-131D2EBB5F75}" destId="{0555F30E-0E97-4B28-B917-CA1D37661865}" srcOrd="0" destOrd="0" presId="urn:microsoft.com/office/officeart/2005/8/layout/vProcess5"/>
    <dgm:cxn modelId="{8403DCBA-0CEB-4EAD-A6E2-777567CD8645}" srcId="{19D1746B-1DEF-4E82-BC6E-887058074217}" destId="{BD381E02-9934-4CB5-B09D-C755E8A59CB7}" srcOrd="1" destOrd="0" parTransId="{98E7993B-BA2E-4F86-BAF5-CBDB616E5006}" sibTransId="{D9E5F585-3C70-4E44-A43E-C13B734E60DF}"/>
    <dgm:cxn modelId="{659131C1-E2AE-4BE9-AC2B-EC8509D485B5}" type="presOf" srcId="{BD381E02-9934-4CB5-B09D-C755E8A59CB7}" destId="{23B55825-F87C-4534-81AB-4D877476D4C1}" srcOrd="1" destOrd="0" presId="urn:microsoft.com/office/officeart/2005/8/layout/vProcess5"/>
    <dgm:cxn modelId="{C3951CCA-908F-4806-BD68-32DB8288941A}" type="presOf" srcId="{BD381E02-9934-4CB5-B09D-C755E8A59CB7}" destId="{B0556660-66F0-4F52-BBE6-2DDDC4D7BDBC}" srcOrd="0" destOrd="0" presId="urn:microsoft.com/office/officeart/2005/8/layout/vProcess5"/>
    <dgm:cxn modelId="{ECDF09D6-02CD-4739-8A45-DCF6770FFD0C}" type="presOf" srcId="{DCEC18E6-7040-4A9C-9E96-4ED38147D9F2}" destId="{2E04E986-325E-4758-B237-3F11AD6A8830}" srcOrd="0" destOrd="0" presId="urn:microsoft.com/office/officeart/2005/8/layout/vProcess5"/>
    <dgm:cxn modelId="{ED0C90F2-1271-4C54-82CB-55CD89A2C2FA}" type="presOf" srcId="{D9E5F585-3C70-4E44-A43E-C13B734E60DF}" destId="{AAE10582-9DD7-4CB5-9295-A0258D1FA76B}" srcOrd="0" destOrd="0" presId="urn:microsoft.com/office/officeart/2005/8/layout/vProcess5"/>
    <dgm:cxn modelId="{FC490BF3-3CF1-4B2A-AFB2-23037F55FC78}" type="presOf" srcId="{27DEF05C-C68B-47C3-B6DB-1EF0B5628FBE}" destId="{B66D1309-F12E-4192-A494-5C77E1394E27}" srcOrd="0" destOrd="0" presId="urn:microsoft.com/office/officeart/2005/8/layout/vProcess5"/>
    <dgm:cxn modelId="{BC36B9F4-7CDC-40BF-9A85-FEFFB874858D}" type="presOf" srcId="{F8C5608D-ABCD-4FEE-9281-131D2EBB5F75}" destId="{0B843B85-5630-46A8-894D-35323A93FED3}" srcOrd="1" destOrd="0" presId="urn:microsoft.com/office/officeart/2005/8/layout/vProcess5"/>
    <dgm:cxn modelId="{2EE7827C-5F0D-4072-A9E1-870889F1F670}" type="presParOf" srcId="{4A7099D5-F1E4-4A4C-A7CD-487FB1BC254F}" destId="{792644C9-5404-41D5-96B0-CF798B627C00}" srcOrd="0" destOrd="0" presId="urn:microsoft.com/office/officeart/2005/8/layout/vProcess5"/>
    <dgm:cxn modelId="{A923212D-3DAA-4DA6-974B-0F0A4F276EF1}" type="presParOf" srcId="{4A7099D5-F1E4-4A4C-A7CD-487FB1BC254F}" destId="{0555F30E-0E97-4B28-B917-CA1D37661865}" srcOrd="1" destOrd="0" presId="urn:microsoft.com/office/officeart/2005/8/layout/vProcess5"/>
    <dgm:cxn modelId="{CABA0771-220F-4951-BD46-2AE23E7B66A7}" type="presParOf" srcId="{4A7099D5-F1E4-4A4C-A7CD-487FB1BC254F}" destId="{B0556660-66F0-4F52-BBE6-2DDDC4D7BDBC}" srcOrd="2" destOrd="0" presId="urn:microsoft.com/office/officeart/2005/8/layout/vProcess5"/>
    <dgm:cxn modelId="{879D12D7-CA2A-4FFA-8570-BE223ECF213B}" type="presParOf" srcId="{4A7099D5-F1E4-4A4C-A7CD-487FB1BC254F}" destId="{A8F703C0-0DB2-42BF-8404-98017D1411F7}" srcOrd="3" destOrd="0" presId="urn:microsoft.com/office/officeart/2005/8/layout/vProcess5"/>
    <dgm:cxn modelId="{9B6771A9-6E87-4C58-846B-CEF143C7363E}" type="presParOf" srcId="{4A7099D5-F1E4-4A4C-A7CD-487FB1BC254F}" destId="{2E04E986-325E-4758-B237-3F11AD6A8830}" srcOrd="4" destOrd="0" presId="urn:microsoft.com/office/officeart/2005/8/layout/vProcess5"/>
    <dgm:cxn modelId="{77113E28-7158-447C-90F8-D26275945FC4}" type="presParOf" srcId="{4A7099D5-F1E4-4A4C-A7CD-487FB1BC254F}" destId="{F2649FA6-0083-4058-B8CE-C70CD62417C4}" srcOrd="5" destOrd="0" presId="urn:microsoft.com/office/officeart/2005/8/layout/vProcess5"/>
    <dgm:cxn modelId="{CFA56D73-32B2-4EBC-841D-70836EB7B6FE}" type="presParOf" srcId="{4A7099D5-F1E4-4A4C-A7CD-487FB1BC254F}" destId="{AAE10582-9DD7-4CB5-9295-A0258D1FA76B}" srcOrd="6" destOrd="0" presId="urn:microsoft.com/office/officeart/2005/8/layout/vProcess5"/>
    <dgm:cxn modelId="{3A0BCD17-635C-479C-BBC8-9B4A46F4BE7E}" type="presParOf" srcId="{4A7099D5-F1E4-4A4C-A7CD-487FB1BC254F}" destId="{B66D1309-F12E-4192-A494-5C77E1394E27}" srcOrd="7" destOrd="0" presId="urn:microsoft.com/office/officeart/2005/8/layout/vProcess5"/>
    <dgm:cxn modelId="{BF8EBF52-ABFC-4C76-9B92-4C1071702A6B}" type="presParOf" srcId="{4A7099D5-F1E4-4A4C-A7CD-487FB1BC254F}" destId="{0B843B85-5630-46A8-894D-35323A93FED3}" srcOrd="8" destOrd="0" presId="urn:microsoft.com/office/officeart/2005/8/layout/vProcess5"/>
    <dgm:cxn modelId="{9CE8E028-65EC-40CA-AA94-06B296433B8A}" type="presParOf" srcId="{4A7099D5-F1E4-4A4C-A7CD-487FB1BC254F}" destId="{23B55825-F87C-4534-81AB-4D877476D4C1}" srcOrd="9" destOrd="0" presId="urn:microsoft.com/office/officeart/2005/8/layout/vProcess5"/>
    <dgm:cxn modelId="{5E3B67D6-CE86-472B-B79C-7D5289D1D442}" type="presParOf" srcId="{4A7099D5-F1E4-4A4C-A7CD-487FB1BC254F}" destId="{B882E286-DD60-4947-9C21-384D9059406F}" srcOrd="10" destOrd="0" presId="urn:microsoft.com/office/officeart/2005/8/layout/vProcess5"/>
    <dgm:cxn modelId="{B8E41199-CE17-4874-AB3B-907B6F2FDEC6}" type="presParOf" srcId="{4A7099D5-F1E4-4A4C-A7CD-487FB1BC254F}" destId="{C53C2560-0CD4-4AF3-8E0D-089F3A84983D}"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68B93-7108-47A2-815F-8326A00F55C3}">
      <dsp:nvSpPr>
        <dsp:cNvPr id="0" name=""/>
        <dsp:cNvSpPr/>
      </dsp:nvSpPr>
      <dsp:spPr>
        <a:xfrm>
          <a:off x="2953567" y="404331"/>
          <a:ext cx="3071497" cy="3071497"/>
        </a:xfrm>
        <a:prstGeom prst="pieWedge">
          <a:avLst/>
        </a:prstGeom>
        <a:solidFill>
          <a:srgbClr val="17697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de-DE" sz="2800" b="1" kern="1200" dirty="0" err="1"/>
            <a:t>Journa-lismus</a:t>
          </a:r>
          <a:endParaRPr lang="de-DE" sz="2800" b="1" kern="1200" dirty="0"/>
        </a:p>
      </dsp:txBody>
      <dsp:txXfrm>
        <a:off x="3853188" y="1303952"/>
        <a:ext cx="2171876" cy="2171876"/>
      </dsp:txXfrm>
    </dsp:sp>
    <dsp:sp modelId="{F978DF27-3052-4F1E-9416-CA83A9CB1E18}">
      <dsp:nvSpPr>
        <dsp:cNvPr id="0" name=""/>
        <dsp:cNvSpPr/>
      </dsp:nvSpPr>
      <dsp:spPr>
        <a:xfrm rot="5400000">
          <a:off x="6166935" y="404331"/>
          <a:ext cx="3071497" cy="3071497"/>
        </a:xfrm>
        <a:prstGeom prst="pieWedge">
          <a:avLst/>
        </a:prstGeom>
        <a:solidFill>
          <a:schemeClr val="accent3">
            <a:lumMod val="75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de-DE" sz="2800" b="1" kern="1200" dirty="0"/>
            <a:t>Werbung</a:t>
          </a:r>
        </a:p>
      </dsp:txBody>
      <dsp:txXfrm rot="-5400000">
        <a:off x="6166935" y="1303952"/>
        <a:ext cx="2171876" cy="2171876"/>
      </dsp:txXfrm>
    </dsp:sp>
    <dsp:sp modelId="{BB22C1EF-9C81-450C-8A02-0B3284CA5D3B}">
      <dsp:nvSpPr>
        <dsp:cNvPr id="0" name=""/>
        <dsp:cNvSpPr/>
      </dsp:nvSpPr>
      <dsp:spPr>
        <a:xfrm rot="10800000">
          <a:off x="6166935" y="3617698"/>
          <a:ext cx="3071497" cy="3071497"/>
        </a:xfrm>
        <a:prstGeom prst="pieWedge">
          <a:avLst/>
        </a:prstGeom>
        <a:solidFill>
          <a:srgbClr val="F9DBA9"/>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de-DE" sz="2800" b="1" kern="1200" dirty="0"/>
            <a:t>Marketing</a:t>
          </a:r>
        </a:p>
      </dsp:txBody>
      <dsp:txXfrm rot="10800000">
        <a:off x="6166935" y="3617698"/>
        <a:ext cx="2171876" cy="2171876"/>
      </dsp:txXfrm>
    </dsp:sp>
    <dsp:sp modelId="{60517CE5-FAAC-4F84-92ED-9F0057143C83}">
      <dsp:nvSpPr>
        <dsp:cNvPr id="0" name=""/>
        <dsp:cNvSpPr/>
      </dsp:nvSpPr>
      <dsp:spPr>
        <a:xfrm rot="16200000">
          <a:off x="2953567" y="3617698"/>
          <a:ext cx="3071497" cy="3071497"/>
        </a:xfrm>
        <a:prstGeom prst="pieWedge">
          <a:avLst/>
        </a:prstGeom>
        <a:solidFill>
          <a:srgbClr val="F29715"/>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de-DE" sz="2800" b="1" kern="1200"/>
            <a:t>Public Relations</a:t>
          </a:r>
        </a:p>
      </dsp:txBody>
      <dsp:txXfrm rot="5400000">
        <a:off x="3853188" y="3617698"/>
        <a:ext cx="2171876" cy="2171876"/>
      </dsp:txXfrm>
    </dsp:sp>
    <dsp:sp modelId="{85ABC4CB-242A-4A5F-9C64-4312C6F08027}">
      <dsp:nvSpPr>
        <dsp:cNvPr id="0" name=""/>
        <dsp:cNvSpPr/>
      </dsp:nvSpPr>
      <dsp:spPr>
        <a:xfrm>
          <a:off x="5565758" y="2908346"/>
          <a:ext cx="1060482" cy="922158"/>
        </a:xfrm>
        <a:prstGeom prst="circularArrow">
          <a:avLst/>
        </a:prstGeom>
        <a:solidFill>
          <a:schemeClr val="accent1">
            <a:tint val="60000"/>
            <a:hueOff val="0"/>
            <a:satOff val="0"/>
            <a:lumOff val="0"/>
            <a:alphaOff val="0"/>
          </a:schemeClr>
        </a:solidFill>
        <a:ln>
          <a:noFill/>
        </a:ln>
        <a:effectLst/>
        <a:sp3d z="57200" extrusionH="600" contourW="3000" prstMaterial="plastic">
          <a:bevelT w="80600" h="18600" prst="relaxedInset"/>
          <a:bevelB w="80600" h="8600" prst="relaxedInset"/>
        </a:sp3d>
      </dsp:spPr>
      <dsp:style>
        <a:lnRef idx="0">
          <a:scrgbClr r="0" g="0" b="0"/>
        </a:lnRef>
        <a:fillRef idx="1">
          <a:scrgbClr r="0" g="0" b="0"/>
        </a:fillRef>
        <a:effectRef idx="0">
          <a:scrgbClr r="0" g="0" b="0"/>
        </a:effectRef>
        <a:fontRef idx="minor"/>
      </dsp:style>
    </dsp:sp>
    <dsp:sp modelId="{10ED218E-25CE-4C33-A619-FB878F8DFDF3}">
      <dsp:nvSpPr>
        <dsp:cNvPr id="0" name=""/>
        <dsp:cNvSpPr/>
      </dsp:nvSpPr>
      <dsp:spPr>
        <a:xfrm rot="10800000">
          <a:off x="5565758" y="3263022"/>
          <a:ext cx="1060482" cy="922158"/>
        </a:xfrm>
        <a:prstGeom prst="circularArrow">
          <a:avLst/>
        </a:prstGeom>
        <a:solidFill>
          <a:schemeClr val="accent1">
            <a:tint val="60000"/>
            <a:hueOff val="0"/>
            <a:satOff val="0"/>
            <a:lumOff val="0"/>
            <a:alphaOff val="0"/>
          </a:schemeClr>
        </a:solidFill>
        <a:ln>
          <a:noFill/>
        </a:ln>
        <a:effectLst/>
        <a:sp3d z="57200" extrusionH="600" contourW="3000" prstMaterial="plastic">
          <a:bevelT w="80600" h="18600" prst="relaxedInset"/>
          <a:bevelB w="80600" h="8600" prst="relaxedInset"/>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18F2C1-B0A1-4AE9-8424-8633A782EF5B}">
      <dsp:nvSpPr>
        <dsp:cNvPr id="0" name=""/>
        <dsp:cNvSpPr/>
      </dsp:nvSpPr>
      <dsp:spPr>
        <a:xfrm>
          <a:off x="0" y="566"/>
          <a:ext cx="5913437" cy="132455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13E27E-32C5-4B96-9191-D4D999A712C1}">
      <dsp:nvSpPr>
        <dsp:cNvPr id="0" name=""/>
        <dsp:cNvSpPr/>
      </dsp:nvSpPr>
      <dsp:spPr>
        <a:xfrm>
          <a:off x="400679" y="298591"/>
          <a:ext cx="728507" cy="7285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D5A755-E6F8-4709-86BF-889918494AD1}">
      <dsp:nvSpPr>
        <dsp:cNvPr id="0" name=""/>
        <dsp:cNvSpPr/>
      </dsp:nvSpPr>
      <dsp:spPr>
        <a:xfrm>
          <a:off x="1529865" y="566"/>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666750">
            <a:lnSpc>
              <a:spcPct val="90000"/>
            </a:lnSpc>
            <a:spcBef>
              <a:spcPct val="0"/>
            </a:spcBef>
            <a:spcAft>
              <a:spcPct val="35000"/>
            </a:spcAft>
            <a:buNone/>
          </a:pPr>
          <a:r>
            <a:rPr lang="de-DE" sz="1500" kern="1200"/>
            <a:t>Aufgestellt von Rick Levine, Christopher Locke, Doc Searls und David Weinberger – bereits 1999.</a:t>
          </a:r>
          <a:endParaRPr lang="en-US" sz="1500" kern="1200"/>
        </a:p>
      </dsp:txBody>
      <dsp:txXfrm>
        <a:off x="1529865" y="566"/>
        <a:ext cx="4383571" cy="1324558"/>
      </dsp:txXfrm>
    </dsp:sp>
    <dsp:sp modelId="{7A551F6B-40D6-4D96-858A-D1FD17AE0BE1}">
      <dsp:nvSpPr>
        <dsp:cNvPr id="0" name=""/>
        <dsp:cNvSpPr/>
      </dsp:nvSpPr>
      <dsp:spPr>
        <a:xfrm>
          <a:off x="0" y="1656264"/>
          <a:ext cx="5913437" cy="132455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5839DB-C3B3-49BF-86EE-C7D48B9A8FB2}">
      <dsp:nvSpPr>
        <dsp:cNvPr id="0" name=""/>
        <dsp:cNvSpPr/>
      </dsp:nvSpPr>
      <dsp:spPr>
        <a:xfrm>
          <a:off x="400679" y="1954290"/>
          <a:ext cx="728507" cy="7285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281885-DF67-456E-8759-CF4AFF5486D2}">
      <dsp:nvSpPr>
        <dsp:cNvPr id="0" name=""/>
        <dsp:cNvSpPr/>
      </dsp:nvSpPr>
      <dsp:spPr>
        <a:xfrm>
          <a:off x="1529865" y="1656264"/>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666750">
            <a:lnSpc>
              <a:spcPct val="90000"/>
            </a:lnSpc>
            <a:spcBef>
              <a:spcPct val="0"/>
            </a:spcBef>
            <a:spcAft>
              <a:spcPct val="35000"/>
            </a:spcAft>
            <a:buNone/>
          </a:pPr>
          <a:r>
            <a:rPr lang="de-DE" sz="1500" kern="1200"/>
            <a:t>Mit Hilfe des Webs werden Märkte besser informiert, intelligenter und fordernder hinsichtlich der Charaktereigenschaften, die den meisten Organisationen noch fehlen.</a:t>
          </a:r>
          <a:endParaRPr lang="en-US" sz="1500" kern="1200"/>
        </a:p>
      </dsp:txBody>
      <dsp:txXfrm>
        <a:off x="1529865" y="1656264"/>
        <a:ext cx="4383571" cy="1324558"/>
      </dsp:txXfrm>
    </dsp:sp>
    <dsp:sp modelId="{50F377A7-8078-4F7B-9F54-3A4E183A6A10}">
      <dsp:nvSpPr>
        <dsp:cNvPr id="0" name=""/>
        <dsp:cNvSpPr/>
      </dsp:nvSpPr>
      <dsp:spPr>
        <a:xfrm>
          <a:off x="0" y="3311963"/>
          <a:ext cx="5913437" cy="132455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AD3FEA-7F2A-4F1F-847C-4E0E0ECA5557}">
      <dsp:nvSpPr>
        <dsp:cNvPr id="0" name=""/>
        <dsp:cNvSpPr/>
      </dsp:nvSpPr>
      <dsp:spPr>
        <a:xfrm>
          <a:off x="400679" y="3609988"/>
          <a:ext cx="728507" cy="7285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FC2F52-BD34-442A-81E9-28057FF6A0FB}">
      <dsp:nvSpPr>
        <dsp:cNvPr id="0" name=""/>
        <dsp:cNvSpPr/>
      </dsp:nvSpPr>
      <dsp:spPr>
        <a:xfrm>
          <a:off x="1529865" y="3311963"/>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666750">
            <a:lnSpc>
              <a:spcPct val="90000"/>
            </a:lnSpc>
            <a:spcBef>
              <a:spcPct val="0"/>
            </a:spcBef>
            <a:spcAft>
              <a:spcPct val="35000"/>
            </a:spcAft>
            <a:buNone/>
          </a:pPr>
          <a:r>
            <a:rPr lang="de-DE" sz="1500" kern="1200" dirty="0"/>
            <a:t>Wir sind keine Zuschauer oder Empfänger oder Endverbraucher oder Konsumenten. Wir sind Menschen – und unser Einfluss entzieht sich eurem Zugriff. Kommt damit klar.</a:t>
          </a:r>
          <a:endParaRPr lang="en-US" sz="1500" kern="1200" dirty="0"/>
        </a:p>
      </dsp:txBody>
      <dsp:txXfrm>
        <a:off x="1529865" y="3311963"/>
        <a:ext cx="4383571" cy="13245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10E70-479A-4CF9-A3D1-1D2C708ABF09}">
      <dsp:nvSpPr>
        <dsp:cNvPr id="0" name=""/>
        <dsp:cNvSpPr/>
      </dsp:nvSpPr>
      <dsp:spPr>
        <a:xfrm>
          <a:off x="2900381" y="735753"/>
          <a:ext cx="568032" cy="91440"/>
        </a:xfrm>
        <a:custGeom>
          <a:avLst/>
          <a:gdLst/>
          <a:ahLst/>
          <a:cxnLst/>
          <a:rect l="0" t="0" r="0" b="0"/>
          <a:pathLst>
            <a:path>
              <a:moveTo>
                <a:pt x="0" y="45720"/>
              </a:moveTo>
              <a:lnTo>
                <a:pt x="56803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69431" y="778479"/>
        <a:ext cx="29931" cy="5986"/>
      </dsp:txXfrm>
    </dsp:sp>
    <dsp:sp modelId="{66A95411-8588-498E-8E07-D14ED6014B8A}">
      <dsp:nvSpPr>
        <dsp:cNvPr id="0" name=""/>
        <dsp:cNvSpPr/>
      </dsp:nvSpPr>
      <dsp:spPr>
        <a:xfrm>
          <a:off x="299433" y="648"/>
          <a:ext cx="2602748" cy="156164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537" tIns="133872" rIns="127537" bIns="133872" numCol="1" spcCol="1270" anchor="ctr" anchorCtr="0">
          <a:noAutofit/>
        </a:bodyPr>
        <a:lstStyle/>
        <a:p>
          <a:pPr marL="0" lvl="0" indent="0" algn="ctr" defTabSz="577850">
            <a:lnSpc>
              <a:spcPct val="90000"/>
            </a:lnSpc>
            <a:spcBef>
              <a:spcPct val="0"/>
            </a:spcBef>
            <a:spcAft>
              <a:spcPct val="35000"/>
            </a:spcAft>
            <a:buNone/>
          </a:pPr>
          <a:r>
            <a:rPr lang="de-DE" sz="1300" b="1" kern="1200" dirty="0"/>
            <a:t>"</a:t>
          </a:r>
          <a:r>
            <a:rPr lang="de-DE" sz="1300" b="1" kern="1200" dirty="0" err="1"/>
            <a:t>Cluetrain</a:t>
          </a:r>
          <a:r>
            <a:rPr lang="de-DE" sz="1300" b="1" kern="1200" dirty="0"/>
            <a:t>-PR"</a:t>
          </a:r>
          <a:r>
            <a:rPr lang="de-DE" sz="1300" kern="1200" dirty="0"/>
            <a:t> reagiert auf das </a:t>
          </a:r>
          <a:r>
            <a:rPr lang="de-DE" sz="1300" kern="1200" dirty="0" err="1"/>
            <a:t>Cluetrain-Manifesto</a:t>
          </a:r>
          <a:r>
            <a:rPr lang="de-DE" sz="1300" kern="1200" dirty="0"/>
            <a:t> mit einer Neubetrachtung der bisherigen PR-Ziele und -Maßnahmen.</a:t>
          </a:r>
          <a:endParaRPr lang="en-US" sz="1300" kern="1200" dirty="0"/>
        </a:p>
      </dsp:txBody>
      <dsp:txXfrm>
        <a:off x="299433" y="648"/>
        <a:ext cx="2602748" cy="1561648"/>
      </dsp:txXfrm>
    </dsp:sp>
    <dsp:sp modelId="{15B97C66-7231-4E85-B623-534E62D53585}">
      <dsp:nvSpPr>
        <dsp:cNvPr id="0" name=""/>
        <dsp:cNvSpPr/>
      </dsp:nvSpPr>
      <dsp:spPr>
        <a:xfrm>
          <a:off x="6101761" y="735753"/>
          <a:ext cx="568032" cy="91440"/>
        </a:xfrm>
        <a:custGeom>
          <a:avLst/>
          <a:gdLst/>
          <a:ahLst/>
          <a:cxnLst/>
          <a:rect l="0" t="0" r="0" b="0"/>
          <a:pathLst>
            <a:path>
              <a:moveTo>
                <a:pt x="0" y="45720"/>
              </a:moveTo>
              <a:lnTo>
                <a:pt x="56803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6370811" y="778479"/>
        <a:ext cx="29931" cy="5986"/>
      </dsp:txXfrm>
    </dsp:sp>
    <dsp:sp modelId="{E07E9724-CED5-4AF2-A84E-961998C458D5}">
      <dsp:nvSpPr>
        <dsp:cNvPr id="0" name=""/>
        <dsp:cNvSpPr/>
      </dsp:nvSpPr>
      <dsp:spPr>
        <a:xfrm>
          <a:off x="3500813" y="648"/>
          <a:ext cx="2602748" cy="156164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537" tIns="133872" rIns="127537" bIns="133872" numCol="1" spcCol="1270" anchor="ctr" anchorCtr="0">
          <a:noAutofit/>
        </a:bodyPr>
        <a:lstStyle/>
        <a:p>
          <a:pPr marL="0" lvl="0" indent="0" algn="ctr" defTabSz="577850">
            <a:lnSpc>
              <a:spcPct val="90000"/>
            </a:lnSpc>
            <a:spcBef>
              <a:spcPct val="0"/>
            </a:spcBef>
            <a:spcAft>
              <a:spcPct val="35000"/>
            </a:spcAft>
            <a:buNone/>
          </a:pPr>
          <a:r>
            <a:rPr lang="de-DE" sz="1300" kern="1200"/>
            <a:t>Hauptziel</a:t>
          </a:r>
          <a:r>
            <a:rPr lang="de-DE" sz="1300" kern="1200" dirty="0"/>
            <a:t>: Verständigung und Argumentation statt nur Information</a:t>
          </a:r>
          <a:endParaRPr lang="en-US" sz="1300" kern="1200" dirty="0"/>
        </a:p>
      </dsp:txBody>
      <dsp:txXfrm>
        <a:off x="3500813" y="648"/>
        <a:ext cx="2602748" cy="1561648"/>
      </dsp:txXfrm>
    </dsp:sp>
    <dsp:sp modelId="{5EC72E06-DEA0-4B3C-AD97-EF88F91D3575}">
      <dsp:nvSpPr>
        <dsp:cNvPr id="0" name=""/>
        <dsp:cNvSpPr/>
      </dsp:nvSpPr>
      <dsp:spPr>
        <a:xfrm>
          <a:off x="1600807" y="1560497"/>
          <a:ext cx="6402760" cy="568032"/>
        </a:xfrm>
        <a:custGeom>
          <a:avLst/>
          <a:gdLst/>
          <a:ahLst/>
          <a:cxnLst/>
          <a:rect l="0" t="0" r="0" b="0"/>
          <a:pathLst>
            <a:path>
              <a:moveTo>
                <a:pt x="6402760" y="0"/>
              </a:moveTo>
              <a:lnTo>
                <a:pt x="6402760" y="301116"/>
              </a:lnTo>
              <a:lnTo>
                <a:pt x="0" y="301116"/>
              </a:lnTo>
              <a:lnTo>
                <a:pt x="0" y="568032"/>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41420" y="1841520"/>
        <a:ext cx="321534" cy="5986"/>
      </dsp:txXfrm>
    </dsp:sp>
    <dsp:sp modelId="{E4B38A0B-082E-4041-AE4E-A1BDE21C0541}">
      <dsp:nvSpPr>
        <dsp:cNvPr id="0" name=""/>
        <dsp:cNvSpPr/>
      </dsp:nvSpPr>
      <dsp:spPr>
        <a:xfrm>
          <a:off x="6702193" y="648"/>
          <a:ext cx="2602748" cy="156164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537" tIns="133872" rIns="127537" bIns="133872" numCol="1" spcCol="1270" anchor="ctr" anchorCtr="0">
          <a:noAutofit/>
        </a:bodyPr>
        <a:lstStyle/>
        <a:p>
          <a:pPr marL="0" lvl="0" indent="0" algn="ctr" defTabSz="577850">
            <a:lnSpc>
              <a:spcPct val="90000"/>
            </a:lnSpc>
            <a:spcBef>
              <a:spcPct val="0"/>
            </a:spcBef>
            <a:spcAft>
              <a:spcPct val="35000"/>
            </a:spcAft>
            <a:buNone/>
          </a:pPr>
          <a:r>
            <a:rPr lang="de-DE" sz="1300" kern="1200" dirty="0"/>
            <a:t>Rolle der PR: Herstellen von Offenheit und Empowerment statt nur ausführend zu sein</a:t>
          </a:r>
          <a:endParaRPr lang="en-US" sz="1300" kern="1200" dirty="0"/>
        </a:p>
      </dsp:txBody>
      <dsp:txXfrm>
        <a:off x="6702193" y="648"/>
        <a:ext cx="2602748" cy="1561648"/>
      </dsp:txXfrm>
    </dsp:sp>
    <dsp:sp modelId="{59A5ACDC-1B63-4913-8174-1C049C19E5C8}">
      <dsp:nvSpPr>
        <dsp:cNvPr id="0" name=""/>
        <dsp:cNvSpPr/>
      </dsp:nvSpPr>
      <dsp:spPr>
        <a:xfrm>
          <a:off x="2900381" y="2896033"/>
          <a:ext cx="568032" cy="91440"/>
        </a:xfrm>
        <a:custGeom>
          <a:avLst/>
          <a:gdLst/>
          <a:ahLst/>
          <a:cxnLst/>
          <a:rect l="0" t="0" r="0" b="0"/>
          <a:pathLst>
            <a:path>
              <a:moveTo>
                <a:pt x="0" y="45720"/>
              </a:moveTo>
              <a:lnTo>
                <a:pt x="568032"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69431" y="2938760"/>
        <a:ext cx="29931" cy="5986"/>
      </dsp:txXfrm>
    </dsp:sp>
    <dsp:sp modelId="{AF7BA7C6-7D26-43DF-A868-22EB45198A82}">
      <dsp:nvSpPr>
        <dsp:cNvPr id="0" name=""/>
        <dsp:cNvSpPr/>
      </dsp:nvSpPr>
      <dsp:spPr>
        <a:xfrm>
          <a:off x="299433" y="2160929"/>
          <a:ext cx="2602748" cy="156164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537" tIns="133872" rIns="127537" bIns="133872" numCol="1" spcCol="1270" anchor="ctr" anchorCtr="0">
          <a:noAutofit/>
        </a:bodyPr>
        <a:lstStyle/>
        <a:p>
          <a:pPr marL="0" lvl="0" indent="0" algn="ctr" defTabSz="577850">
            <a:lnSpc>
              <a:spcPct val="90000"/>
            </a:lnSpc>
            <a:spcBef>
              <a:spcPct val="0"/>
            </a:spcBef>
            <a:spcAft>
              <a:spcPct val="35000"/>
            </a:spcAft>
            <a:buNone/>
          </a:pPr>
          <a:r>
            <a:rPr lang="de-DE" sz="1300" kern="1200"/>
            <a:t>Aufwand für Online-PR: hoher Aufwand, always-on statt nur Nebenbeiaufgabe</a:t>
          </a:r>
          <a:endParaRPr lang="en-US" sz="1300" kern="1200"/>
        </a:p>
      </dsp:txBody>
      <dsp:txXfrm>
        <a:off x="299433" y="2160929"/>
        <a:ext cx="2602748" cy="1561648"/>
      </dsp:txXfrm>
    </dsp:sp>
    <dsp:sp modelId="{C3013D90-A6CD-4673-A78C-4D7E453BF271}">
      <dsp:nvSpPr>
        <dsp:cNvPr id="0" name=""/>
        <dsp:cNvSpPr/>
      </dsp:nvSpPr>
      <dsp:spPr>
        <a:xfrm>
          <a:off x="6101761" y="2896033"/>
          <a:ext cx="568032" cy="91440"/>
        </a:xfrm>
        <a:custGeom>
          <a:avLst/>
          <a:gdLst/>
          <a:ahLst/>
          <a:cxnLst/>
          <a:rect l="0" t="0" r="0" b="0"/>
          <a:pathLst>
            <a:path>
              <a:moveTo>
                <a:pt x="0" y="45720"/>
              </a:moveTo>
              <a:lnTo>
                <a:pt x="568032"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70811" y="2938760"/>
        <a:ext cx="29931" cy="5986"/>
      </dsp:txXfrm>
    </dsp:sp>
    <dsp:sp modelId="{EF1BCC54-FAB5-4296-B157-D2450D5FD1CA}">
      <dsp:nvSpPr>
        <dsp:cNvPr id="0" name=""/>
        <dsp:cNvSpPr/>
      </dsp:nvSpPr>
      <dsp:spPr>
        <a:xfrm>
          <a:off x="3500813" y="2160929"/>
          <a:ext cx="2602748" cy="156164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537" tIns="133872" rIns="127537" bIns="133872" numCol="1" spcCol="1270" anchor="ctr" anchorCtr="0">
          <a:noAutofit/>
        </a:bodyPr>
        <a:lstStyle/>
        <a:p>
          <a:pPr marL="0" lvl="0" indent="0" algn="ctr" defTabSz="577850">
            <a:lnSpc>
              <a:spcPct val="90000"/>
            </a:lnSpc>
            <a:spcBef>
              <a:spcPct val="0"/>
            </a:spcBef>
            <a:spcAft>
              <a:spcPct val="35000"/>
            </a:spcAft>
            <a:buNone/>
          </a:pPr>
          <a:r>
            <a:rPr lang="de-DE" sz="1300" kern="1200"/>
            <a:t>Rolle der Nutzer: Kommunikationspartner statt nur Rezipient zu sein </a:t>
          </a:r>
          <a:endParaRPr lang="en-US" sz="1300" kern="1200"/>
        </a:p>
      </dsp:txBody>
      <dsp:txXfrm>
        <a:off x="3500813" y="2160929"/>
        <a:ext cx="2602748" cy="1561648"/>
      </dsp:txXfrm>
    </dsp:sp>
    <dsp:sp modelId="{D75E820A-4581-48EE-8D96-515E447BB9F5}">
      <dsp:nvSpPr>
        <dsp:cNvPr id="0" name=""/>
        <dsp:cNvSpPr/>
      </dsp:nvSpPr>
      <dsp:spPr>
        <a:xfrm>
          <a:off x="6702193" y="2160929"/>
          <a:ext cx="2602748" cy="156164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537" tIns="133872" rIns="127537" bIns="133872" numCol="1" spcCol="1270" anchor="ctr" anchorCtr="0">
          <a:noAutofit/>
        </a:bodyPr>
        <a:lstStyle/>
        <a:p>
          <a:pPr marL="0" lvl="0" indent="0" algn="ctr" defTabSz="577850">
            <a:lnSpc>
              <a:spcPct val="90000"/>
            </a:lnSpc>
            <a:spcBef>
              <a:spcPct val="0"/>
            </a:spcBef>
            <a:spcAft>
              <a:spcPct val="35000"/>
            </a:spcAft>
            <a:buNone/>
          </a:pPr>
          <a:r>
            <a:rPr lang="de-DE" sz="1300" kern="1200" dirty="0"/>
            <a:t>Strategie und Maßnahmen: Aufbau von digitaler Reputation, Beziehungsmanagement statt nur Präsenz zeigen und Basisinformationen vermitteln.</a:t>
          </a:r>
          <a:endParaRPr lang="en-US" sz="1300" kern="1200" dirty="0"/>
        </a:p>
      </dsp:txBody>
      <dsp:txXfrm>
        <a:off x="6702193" y="2160929"/>
        <a:ext cx="2602748" cy="15616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5A7788-F2C6-445C-B627-E98DB3468AF4}">
      <dsp:nvSpPr>
        <dsp:cNvPr id="0" name=""/>
        <dsp:cNvSpPr/>
      </dsp:nvSpPr>
      <dsp:spPr>
        <a:xfrm>
          <a:off x="1138979" y="647677"/>
          <a:ext cx="932563" cy="93256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D0898B-520A-457E-BD0E-8862285985B8}">
      <dsp:nvSpPr>
        <dsp:cNvPr id="0" name=""/>
        <dsp:cNvSpPr/>
      </dsp:nvSpPr>
      <dsp:spPr>
        <a:xfrm>
          <a:off x="569079" y="2038660"/>
          <a:ext cx="2072362" cy="16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de-DE" sz="1600" b="1" kern="1200" dirty="0">
              <a:highlight>
                <a:srgbClr val="FFFF00"/>
              </a:highlight>
            </a:rPr>
            <a:t>Microsoft</a:t>
          </a:r>
          <a:r>
            <a:rPr lang="de-DE" sz="1600" kern="1200" dirty="0"/>
            <a:t>s Gründungsvision:</a:t>
          </a:r>
          <a:br>
            <a:rPr lang="de-DE" sz="1600" kern="1200" dirty="0"/>
          </a:br>
          <a:r>
            <a:rPr lang="de-DE" sz="1600" kern="1200" dirty="0"/>
            <a:t> „Ein Computer auf jedem Schreibtisch und in jedem Zuhause.“</a:t>
          </a:r>
          <a:endParaRPr lang="en-US" sz="1600" kern="1200" dirty="0"/>
        </a:p>
      </dsp:txBody>
      <dsp:txXfrm>
        <a:off x="569079" y="2038660"/>
        <a:ext cx="2072362" cy="1665000"/>
      </dsp:txXfrm>
    </dsp:sp>
    <dsp:sp modelId="{D451E555-F775-4DE4-8501-1BC0AD17E983}">
      <dsp:nvSpPr>
        <dsp:cNvPr id="0" name=""/>
        <dsp:cNvSpPr/>
      </dsp:nvSpPr>
      <dsp:spPr>
        <a:xfrm>
          <a:off x="3574005" y="647677"/>
          <a:ext cx="932563" cy="93256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AD736C-9679-4A35-95BD-4A7DEDE8D900}">
      <dsp:nvSpPr>
        <dsp:cNvPr id="0" name=""/>
        <dsp:cNvSpPr/>
      </dsp:nvSpPr>
      <dsp:spPr>
        <a:xfrm>
          <a:off x="3004105" y="2038660"/>
          <a:ext cx="2072362" cy="16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de-DE" sz="1600" b="1" kern="1200" dirty="0">
              <a:highlight>
                <a:srgbClr val="FFFF00"/>
              </a:highlight>
            </a:rPr>
            <a:t>Wal Mart:</a:t>
          </a:r>
          <a:r>
            <a:rPr lang="de-DE" sz="1600" kern="1200" dirty="0">
              <a:highlight>
                <a:srgbClr val="FFFF00"/>
              </a:highlight>
            </a:rPr>
            <a:t> </a:t>
          </a:r>
          <a:br>
            <a:rPr lang="de-DE" sz="1600" kern="1200" dirty="0"/>
          </a:br>
          <a:r>
            <a:rPr lang="de-DE" sz="1600" kern="1200" dirty="0" err="1"/>
            <a:t>To</a:t>
          </a:r>
          <a:r>
            <a:rPr lang="de-DE" sz="1600" kern="1200" dirty="0"/>
            <a:t> </a:t>
          </a:r>
          <a:r>
            <a:rPr lang="de-DE" sz="1600" kern="1200" dirty="0" err="1"/>
            <a:t>give</a:t>
          </a:r>
          <a:r>
            <a:rPr lang="de-DE" sz="1600" kern="1200" dirty="0"/>
            <a:t> </a:t>
          </a:r>
          <a:r>
            <a:rPr lang="de-DE" sz="1600" kern="1200" dirty="0" err="1"/>
            <a:t>ordinary</a:t>
          </a:r>
          <a:r>
            <a:rPr lang="de-DE" sz="1600" kern="1200" dirty="0"/>
            <a:t> </a:t>
          </a:r>
          <a:r>
            <a:rPr lang="de-DE" sz="1600" kern="1200" dirty="0" err="1"/>
            <a:t>people</a:t>
          </a:r>
          <a:r>
            <a:rPr lang="de-DE" sz="1600" kern="1200" dirty="0"/>
            <a:t> </a:t>
          </a:r>
          <a:r>
            <a:rPr lang="de-DE" sz="1600" kern="1200" dirty="0" err="1"/>
            <a:t>the</a:t>
          </a:r>
          <a:r>
            <a:rPr lang="de-DE" sz="1600" kern="1200" dirty="0"/>
            <a:t> </a:t>
          </a:r>
          <a:r>
            <a:rPr lang="de-DE" sz="1600" kern="1200" dirty="0" err="1"/>
            <a:t>opportunity</a:t>
          </a:r>
          <a:r>
            <a:rPr lang="de-DE" sz="1600" kern="1200" dirty="0"/>
            <a:t> </a:t>
          </a:r>
          <a:r>
            <a:rPr lang="de-DE" sz="1600" kern="1200" dirty="0" err="1"/>
            <a:t>to</a:t>
          </a:r>
          <a:r>
            <a:rPr lang="de-DE" sz="1600" kern="1200" dirty="0"/>
            <a:t> </a:t>
          </a:r>
          <a:r>
            <a:rPr lang="de-DE" sz="1600" kern="1200" dirty="0" err="1"/>
            <a:t>buy</a:t>
          </a:r>
          <a:r>
            <a:rPr lang="de-DE" sz="1600" kern="1200" dirty="0"/>
            <a:t> </a:t>
          </a:r>
          <a:r>
            <a:rPr lang="de-DE" sz="1600" kern="1200" dirty="0" err="1"/>
            <a:t>the</a:t>
          </a:r>
          <a:r>
            <a:rPr lang="de-DE" sz="1600" kern="1200" dirty="0"/>
            <a:t> same </a:t>
          </a:r>
          <a:r>
            <a:rPr lang="de-DE" sz="1600" kern="1200" dirty="0" err="1"/>
            <a:t>things</a:t>
          </a:r>
          <a:r>
            <a:rPr lang="de-DE" sz="1600" kern="1200" dirty="0"/>
            <a:t> </a:t>
          </a:r>
          <a:r>
            <a:rPr lang="de-DE" sz="1600" kern="1200" dirty="0" err="1"/>
            <a:t>as</a:t>
          </a:r>
          <a:r>
            <a:rPr lang="de-DE" sz="1600" kern="1200" dirty="0"/>
            <a:t> </a:t>
          </a:r>
          <a:r>
            <a:rPr lang="de-DE" sz="1600" kern="1200" dirty="0" err="1"/>
            <a:t>rich</a:t>
          </a:r>
          <a:r>
            <a:rPr lang="de-DE" sz="1600" kern="1200" dirty="0"/>
            <a:t> </a:t>
          </a:r>
          <a:r>
            <a:rPr lang="de-DE" sz="1600" kern="1200" dirty="0" err="1"/>
            <a:t>people</a:t>
          </a:r>
          <a:r>
            <a:rPr lang="de-DE" sz="1600" kern="1200" dirty="0"/>
            <a:t>.</a:t>
          </a:r>
          <a:endParaRPr lang="en-US" sz="1600" kern="1200" dirty="0"/>
        </a:p>
      </dsp:txBody>
      <dsp:txXfrm>
        <a:off x="3004105" y="2038660"/>
        <a:ext cx="2072362" cy="1665000"/>
      </dsp:txXfrm>
    </dsp:sp>
    <dsp:sp modelId="{CCB627FA-9D30-4B1C-BFFE-116C8AFBFB6B}">
      <dsp:nvSpPr>
        <dsp:cNvPr id="0" name=""/>
        <dsp:cNvSpPr/>
      </dsp:nvSpPr>
      <dsp:spPr>
        <a:xfrm>
          <a:off x="6009031" y="647677"/>
          <a:ext cx="932563" cy="93256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E86844-D947-4423-A5F7-E00DE71175F1}">
      <dsp:nvSpPr>
        <dsp:cNvPr id="0" name=""/>
        <dsp:cNvSpPr/>
      </dsp:nvSpPr>
      <dsp:spPr>
        <a:xfrm>
          <a:off x="5439131" y="2038660"/>
          <a:ext cx="2072362" cy="16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de-DE" sz="1600" b="1" kern="1200" dirty="0">
              <a:highlight>
                <a:srgbClr val="FFFF00"/>
              </a:highlight>
            </a:rPr>
            <a:t>Wikipedia:</a:t>
          </a:r>
          <a:r>
            <a:rPr lang="de-DE" sz="1600" kern="1200" dirty="0">
              <a:highlight>
                <a:srgbClr val="FFFF00"/>
              </a:highlight>
            </a:rPr>
            <a:t>  </a:t>
          </a:r>
          <a:br>
            <a:rPr lang="de-DE" sz="1600" kern="1200" dirty="0"/>
          </a:br>
          <a:r>
            <a:rPr lang="de-DE" sz="1600" kern="1200" dirty="0"/>
            <a:t>Imagine a </a:t>
          </a:r>
          <a:r>
            <a:rPr lang="de-DE" sz="1600" kern="1200" dirty="0" err="1"/>
            <a:t>world</a:t>
          </a:r>
          <a:r>
            <a:rPr lang="de-DE" sz="1600" kern="1200" dirty="0"/>
            <a:t> in </a:t>
          </a:r>
          <a:r>
            <a:rPr lang="de-DE" sz="1600" kern="1200" dirty="0" err="1"/>
            <a:t>which</a:t>
          </a:r>
          <a:r>
            <a:rPr lang="de-DE" sz="1600" kern="1200" dirty="0"/>
            <a:t> </a:t>
          </a:r>
          <a:r>
            <a:rPr lang="de-DE" sz="1600" kern="1200" dirty="0" err="1"/>
            <a:t>every</a:t>
          </a:r>
          <a:r>
            <a:rPr lang="de-DE" sz="1600" kern="1200" dirty="0"/>
            <a:t> </a:t>
          </a:r>
          <a:r>
            <a:rPr lang="de-DE" sz="1600" kern="1200" dirty="0" err="1"/>
            <a:t>single</a:t>
          </a:r>
          <a:r>
            <a:rPr lang="de-DE" sz="1600" kern="1200" dirty="0"/>
            <a:t> </a:t>
          </a:r>
          <a:r>
            <a:rPr lang="de-DE" sz="1600" kern="1200" dirty="0" err="1"/>
            <a:t>person</a:t>
          </a:r>
          <a:r>
            <a:rPr lang="de-DE" sz="1600" kern="1200" dirty="0"/>
            <a:t> </a:t>
          </a:r>
          <a:r>
            <a:rPr lang="de-DE" sz="1600" kern="1200" dirty="0" err="1"/>
            <a:t>is</a:t>
          </a:r>
          <a:r>
            <a:rPr lang="de-DE" sz="1600" kern="1200" dirty="0"/>
            <a:t> </a:t>
          </a:r>
          <a:r>
            <a:rPr lang="de-DE" sz="1600" kern="1200" dirty="0" err="1"/>
            <a:t>given</a:t>
          </a:r>
          <a:r>
            <a:rPr lang="de-DE" sz="1600" kern="1200" dirty="0"/>
            <a:t> </a:t>
          </a:r>
          <a:r>
            <a:rPr lang="de-DE" sz="1600" kern="1200" dirty="0" err="1"/>
            <a:t>free</a:t>
          </a:r>
          <a:r>
            <a:rPr lang="de-DE" sz="1600" kern="1200" dirty="0"/>
            <a:t> </a:t>
          </a:r>
          <a:r>
            <a:rPr lang="de-DE" sz="1600" kern="1200" dirty="0" err="1"/>
            <a:t>access</a:t>
          </a:r>
          <a:r>
            <a:rPr lang="de-DE" sz="1600" kern="1200" dirty="0"/>
            <a:t> </a:t>
          </a:r>
          <a:r>
            <a:rPr lang="de-DE" sz="1600" kern="1200" dirty="0" err="1"/>
            <a:t>to</a:t>
          </a:r>
          <a:r>
            <a:rPr lang="de-DE" sz="1600" kern="1200" dirty="0"/>
            <a:t> </a:t>
          </a:r>
          <a:r>
            <a:rPr lang="de-DE" sz="1600" kern="1200" dirty="0" err="1"/>
            <a:t>the</a:t>
          </a:r>
          <a:r>
            <a:rPr lang="de-DE" sz="1600" kern="1200" dirty="0"/>
            <a:t> </a:t>
          </a:r>
          <a:r>
            <a:rPr lang="de-DE" sz="1600" kern="1200" dirty="0" err="1"/>
            <a:t>sum</a:t>
          </a:r>
          <a:r>
            <a:rPr lang="de-DE" sz="1600" kern="1200" dirty="0"/>
            <a:t> </a:t>
          </a:r>
          <a:r>
            <a:rPr lang="de-DE" sz="1600" kern="1200" dirty="0" err="1"/>
            <a:t>of</a:t>
          </a:r>
          <a:r>
            <a:rPr lang="de-DE" sz="1600" kern="1200" dirty="0"/>
            <a:t> all human </a:t>
          </a:r>
          <a:r>
            <a:rPr lang="de-DE" sz="1600" kern="1200" dirty="0" err="1"/>
            <a:t>knowledge</a:t>
          </a:r>
          <a:r>
            <a:rPr lang="de-DE" sz="1600" kern="1200" dirty="0"/>
            <a:t>.</a:t>
          </a:r>
          <a:endParaRPr lang="en-US" sz="1600" kern="1200" dirty="0"/>
        </a:p>
      </dsp:txBody>
      <dsp:txXfrm>
        <a:off x="5439131" y="2038660"/>
        <a:ext cx="2072362" cy="1665000"/>
      </dsp:txXfrm>
    </dsp:sp>
    <dsp:sp modelId="{9652921C-4E61-424B-BF9E-FC89E79F2D38}">
      <dsp:nvSpPr>
        <dsp:cNvPr id="0" name=""/>
        <dsp:cNvSpPr/>
      </dsp:nvSpPr>
      <dsp:spPr>
        <a:xfrm>
          <a:off x="8444057" y="647677"/>
          <a:ext cx="932563" cy="932563"/>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414DEA-55B0-450C-AA27-D2994CAB8860}">
      <dsp:nvSpPr>
        <dsp:cNvPr id="0" name=""/>
        <dsp:cNvSpPr/>
      </dsp:nvSpPr>
      <dsp:spPr>
        <a:xfrm>
          <a:off x="7874157" y="2038660"/>
          <a:ext cx="2072362" cy="16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highlight>
                <a:srgbClr val="FFFF00"/>
              </a:highlight>
            </a:rPr>
            <a:t>Google’</a:t>
          </a:r>
          <a:r>
            <a:rPr lang="en-US" sz="1600" kern="1200" dirty="0"/>
            <a:t>s corporate mission is to organize the world’s information and make it universally accessible and useful.</a:t>
          </a:r>
        </a:p>
      </dsp:txBody>
      <dsp:txXfrm>
        <a:off x="7874157" y="2038660"/>
        <a:ext cx="2072362" cy="1665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F4772-D3CC-41FC-A9D8-26483FFC3DD4}">
      <dsp:nvSpPr>
        <dsp:cNvPr id="0" name=""/>
        <dsp:cNvSpPr/>
      </dsp:nvSpPr>
      <dsp:spPr>
        <a:xfrm>
          <a:off x="5110642" y="0"/>
          <a:ext cx="6858000" cy="6858000"/>
        </a:xfrm>
        <a:prstGeom prst="ellipse">
          <a:avLst/>
        </a:prstGeom>
        <a:solidFill>
          <a:srgbClr val="F9DBA9"/>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de-DE" sz="4000" kern="1200" dirty="0" err="1"/>
            <a:t>What</a:t>
          </a:r>
          <a:endParaRPr lang="de-DE" sz="4000" kern="1200" dirty="0"/>
        </a:p>
      </dsp:txBody>
      <dsp:txXfrm>
        <a:off x="7341207" y="342899"/>
        <a:ext cx="2396871" cy="1028700"/>
      </dsp:txXfrm>
    </dsp:sp>
    <dsp:sp modelId="{043220C3-524A-4E13-8D46-C47D033639E6}">
      <dsp:nvSpPr>
        <dsp:cNvPr id="0" name=""/>
        <dsp:cNvSpPr/>
      </dsp:nvSpPr>
      <dsp:spPr>
        <a:xfrm>
          <a:off x="5988912" y="1141771"/>
          <a:ext cx="5143500" cy="5143500"/>
        </a:xfrm>
        <a:prstGeom prst="ellipse">
          <a:avLst/>
        </a:prstGeom>
        <a:solidFill>
          <a:srgbClr val="F29713"/>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de-DE" sz="4000" kern="1200" dirty="0" err="1"/>
            <a:t>How</a:t>
          </a:r>
          <a:endParaRPr lang="de-DE" sz="4000" kern="1200" dirty="0"/>
        </a:p>
      </dsp:txBody>
      <dsp:txXfrm>
        <a:off x="7362226" y="1463240"/>
        <a:ext cx="2396871" cy="964406"/>
      </dsp:txXfrm>
    </dsp:sp>
    <dsp:sp modelId="{46F3553E-7083-419D-8194-3626A638A60A}">
      <dsp:nvSpPr>
        <dsp:cNvPr id="0" name=""/>
        <dsp:cNvSpPr/>
      </dsp:nvSpPr>
      <dsp:spPr>
        <a:xfrm>
          <a:off x="6877709" y="2304425"/>
          <a:ext cx="3429000" cy="3429000"/>
        </a:xfrm>
        <a:prstGeom prst="ellipse">
          <a:avLst/>
        </a:prstGeom>
        <a:solidFill>
          <a:srgbClr val="FF000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84048" tIns="384048" rIns="384048" bIns="384048" numCol="1" spcCol="1270" anchor="ctr" anchorCtr="0">
          <a:noAutofit/>
        </a:bodyPr>
        <a:lstStyle/>
        <a:p>
          <a:pPr marL="0" lvl="0" indent="0" algn="ctr" defTabSz="2400300">
            <a:lnSpc>
              <a:spcPct val="90000"/>
            </a:lnSpc>
            <a:spcBef>
              <a:spcPct val="0"/>
            </a:spcBef>
            <a:spcAft>
              <a:spcPct val="35000"/>
            </a:spcAft>
            <a:buNone/>
          </a:pPr>
          <a:r>
            <a:rPr lang="de-DE" sz="5400" b="1" kern="1200" dirty="0">
              <a:solidFill>
                <a:schemeClr val="bg1"/>
              </a:solidFill>
            </a:rPr>
            <a:t>WHY</a:t>
          </a:r>
        </a:p>
      </dsp:txBody>
      <dsp:txXfrm>
        <a:off x="7379874" y="3161675"/>
        <a:ext cx="2424669" cy="17145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5F30E-0E97-4B28-B917-CA1D37661865}">
      <dsp:nvSpPr>
        <dsp:cNvPr id="0" name=""/>
        <dsp:cNvSpPr/>
      </dsp:nvSpPr>
      <dsp:spPr>
        <a:xfrm>
          <a:off x="0" y="0"/>
          <a:ext cx="8412480" cy="95729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e-DE" sz="2000" b="1" kern="1200" dirty="0"/>
            <a:t>Latente Phase:</a:t>
          </a:r>
          <a:r>
            <a:rPr lang="de-DE" sz="2000" kern="1200" dirty="0"/>
            <a:t> Thema ist nur für Eingeweihte sichtbar, noch nicht verhandlungsfähig, weil Anknüpfungspunkte fehlen.</a:t>
          </a:r>
          <a:endParaRPr lang="en-US" sz="2000" kern="1200" dirty="0"/>
        </a:p>
      </dsp:txBody>
      <dsp:txXfrm>
        <a:off x="28038" y="28038"/>
        <a:ext cx="7298593" cy="901218"/>
      </dsp:txXfrm>
    </dsp:sp>
    <dsp:sp modelId="{B0556660-66F0-4F52-BBE6-2DDDC4D7BDBC}">
      <dsp:nvSpPr>
        <dsp:cNvPr id="0" name=""/>
        <dsp:cNvSpPr/>
      </dsp:nvSpPr>
      <dsp:spPr>
        <a:xfrm>
          <a:off x="704545" y="1131347"/>
          <a:ext cx="8412480" cy="957294"/>
        </a:xfrm>
        <a:prstGeom prst="roundRect">
          <a:avLst>
            <a:gd name="adj" fmla="val 10000"/>
          </a:avLst>
        </a:prstGeom>
        <a:gradFill rotWithShape="0">
          <a:gsLst>
            <a:gs pos="0">
              <a:schemeClr val="accent2">
                <a:hueOff val="2967175"/>
                <a:satOff val="-13973"/>
                <a:lumOff val="-65"/>
                <a:alphaOff val="0"/>
                <a:satMod val="103000"/>
                <a:lumMod val="102000"/>
                <a:tint val="94000"/>
              </a:schemeClr>
            </a:gs>
            <a:gs pos="50000">
              <a:schemeClr val="accent2">
                <a:hueOff val="2967175"/>
                <a:satOff val="-13973"/>
                <a:lumOff val="-65"/>
                <a:alphaOff val="0"/>
                <a:satMod val="110000"/>
                <a:lumMod val="100000"/>
                <a:shade val="100000"/>
              </a:schemeClr>
            </a:gs>
            <a:gs pos="100000">
              <a:schemeClr val="accent2">
                <a:hueOff val="2967175"/>
                <a:satOff val="-13973"/>
                <a:lumOff val="-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e-DE" sz="2000" b="1" kern="1200" dirty="0"/>
            <a:t>Durchbruchphase:</a:t>
          </a:r>
          <a:r>
            <a:rPr lang="de-DE" sz="2000" kern="1200" dirty="0"/>
            <a:t> Thema findet Interesse bei Multiplikatoren. Grundstein für öffentliches Interesse wird gelegt.</a:t>
          </a:r>
          <a:endParaRPr lang="en-US" sz="2000" kern="1200" dirty="0"/>
        </a:p>
      </dsp:txBody>
      <dsp:txXfrm>
        <a:off x="732583" y="1159385"/>
        <a:ext cx="7029617" cy="901218"/>
      </dsp:txXfrm>
    </dsp:sp>
    <dsp:sp modelId="{A8F703C0-0DB2-42BF-8404-98017D1411F7}">
      <dsp:nvSpPr>
        <dsp:cNvPr id="0" name=""/>
        <dsp:cNvSpPr/>
      </dsp:nvSpPr>
      <dsp:spPr>
        <a:xfrm>
          <a:off x="1398574" y="2262695"/>
          <a:ext cx="8412480" cy="957294"/>
        </a:xfrm>
        <a:prstGeom prst="roundRect">
          <a:avLst>
            <a:gd name="adj" fmla="val 10000"/>
          </a:avLst>
        </a:prstGeom>
        <a:gradFill rotWithShape="0">
          <a:gsLst>
            <a:gs pos="0">
              <a:schemeClr val="accent2">
                <a:hueOff val="5934351"/>
                <a:satOff val="-27947"/>
                <a:lumOff val="-131"/>
                <a:alphaOff val="0"/>
                <a:satMod val="103000"/>
                <a:lumMod val="102000"/>
                <a:tint val="94000"/>
              </a:schemeClr>
            </a:gs>
            <a:gs pos="50000">
              <a:schemeClr val="accent2">
                <a:hueOff val="5934351"/>
                <a:satOff val="-27947"/>
                <a:lumOff val="-131"/>
                <a:alphaOff val="0"/>
                <a:satMod val="110000"/>
                <a:lumMod val="100000"/>
                <a:shade val="100000"/>
              </a:schemeClr>
            </a:gs>
            <a:gs pos="100000">
              <a:schemeClr val="accent2">
                <a:hueOff val="5934351"/>
                <a:satOff val="-27947"/>
                <a:lumOff val="-13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e-DE" sz="2000" b="1" kern="1200" dirty="0"/>
            <a:t>Modephase:</a:t>
          </a:r>
          <a:r>
            <a:rPr lang="de-DE" sz="2000" kern="1200" dirty="0"/>
            <a:t> Thema gewinnt an Popularität und Resonanz und strukturiert den öffentlichen Diskurs. </a:t>
          </a:r>
          <a:endParaRPr lang="en-US" sz="2000" kern="1200" dirty="0"/>
        </a:p>
      </dsp:txBody>
      <dsp:txXfrm>
        <a:off x="1426612" y="2290733"/>
        <a:ext cx="7040133" cy="901218"/>
      </dsp:txXfrm>
    </dsp:sp>
    <dsp:sp modelId="{2E04E986-325E-4758-B237-3F11AD6A8830}">
      <dsp:nvSpPr>
        <dsp:cNvPr id="0" name=""/>
        <dsp:cNvSpPr/>
      </dsp:nvSpPr>
      <dsp:spPr>
        <a:xfrm>
          <a:off x="2103119" y="3394043"/>
          <a:ext cx="8412480" cy="957294"/>
        </a:xfrm>
        <a:prstGeom prst="roundRect">
          <a:avLst>
            <a:gd name="adj" fmla="val 10000"/>
          </a:avLst>
        </a:prstGeom>
        <a:gradFill rotWithShape="0">
          <a:gsLst>
            <a:gs pos="0">
              <a:schemeClr val="accent2">
                <a:hueOff val="8901526"/>
                <a:satOff val="-41920"/>
                <a:lumOff val="-196"/>
                <a:alphaOff val="0"/>
                <a:satMod val="103000"/>
                <a:lumMod val="102000"/>
                <a:tint val="94000"/>
              </a:schemeClr>
            </a:gs>
            <a:gs pos="50000">
              <a:schemeClr val="accent2">
                <a:hueOff val="8901526"/>
                <a:satOff val="-41920"/>
                <a:lumOff val="-196"/>
                <a:alphaOff val="0"/>
                <a:satMod val="110000"/>
                <a:lumMod val="100000"/>
                <a:shade val="100000"/>
              </a:schemeClr>
            </a:gs>
            <a:gs pos="100000">
              <a:schemeClr val="accent2">
                <a:hueOff val="8901526"/>
                <a:satOff val="-41920"/>
                <a:lumOff val="-19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e-DE" sz="2000" b="1" kern="1200" dirty="0"/>
            <a:t>Ermüdungserscheinungen: </a:t>
          </a:r>
          <a:r>
            <a:rPr lang="de-DE" sz="2000" kern="1200" dirty="0"/>
            <a:t>Das Thema verliert Anziehungskraft und „versteinert“. Vor allem bei langwierigen Gerichtsverfahren interessieren nur noch „aktuelle Aufreger“.</a:t>
          </a:r>
          <a:endParaRPr lang="en-US" sz="2000" kern="1200" dirty="0"/>
        </a:p>
      </dsp:txBody>
      <dsp:txXfrm>
        <a:off x="2131157" y="3422081"/>
        <a:ext cx="7029617" cy="901218"/>
      </dsp:txXfrm>
    </dsp:sp>
    <dsp:sp modelId="{F2649FA6-0083-4058-B8CE-C70CD62417C4}">
      <dsp:nvSpPr>
        <dsp:cNvPr id="0" name=""/>
        <dsp:cNvSpPr/>
      </dsp:nvSpPr>
      <dsp:spPr>
        <a:xfrm>
          <a:off x="7790238" y="733200"/>
          <a:ext cx="622241" cy="622241"/>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930242" y="733200"/>
        <a:ext cx="342233" cy="468236"/>
      </dsp:txXfrm>
    </dsp:sp>
    <dsp:sp modelId="{AAE10582-9DD7-4CB5-9295-A0258D1FA76B}">
      <dsp:nvSpPr>
        <dsp:cNvPr id="0" name=""/>
        <dsp:cNvSpPr/>
      </dsp:nvSpPr>
      <dsp:spPr>
        <a:xfrm>
          <a:off x="8494783" y="1864548"/>
          <a:ext cx="622241" cy="622241"/>
        </a:xfrm>
        <a:prstGeom prst="downArrow">
          <a:avLst>
            <a:gd name="adj1" fmla="val 55000"/>
            <a:gd name="adj2" fmla="val 45000"/>
          </a:avLst>
        </a:prstGeom>
        <a:solidFill>
          <a:schemeClr val="accent2">
            <a:tint val="40000"/>
            <a:alpha val="90000"/>
            <a:hueOff val="4781391"/>
            <a:satOff val="-23493"/>
            <a:lumOff val="-1190"/>
            <a:alphaOff val="0"/>
          </a:schemeClr>
        </a:solidFill>
        <a:ln w="6350" cap="flat" cmpd="sng" algn="ctr">
          <a:solidFill>
            <a:schemeClr val="accent2">
              <a:tint val="40000"/>
              <a:alpha val="90000"/>
              <a:hueOff val="4781391"/>
              <a:satOff val="-23493"/>
              <a:lumOff val="-119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8634787" y="1864548"/>
        <a:ext cx="342233" cy="468236"/>
      </dsp:txXfrm>
    </dsp:sp>
    <dsp:sp modelId="{B66D1309-F12E-4192-A494-5C77E1394E27}">
      <dsp:nvSpPr>
        <dsp:cNvPr id="0" name=""/>
        <dsp:cNvSpPr/>
      </dsp:nvSpPr>
      <dsp:spPr>
        <a:xfrm>
          <a:off x="9188813" y="2995896"/>
          <a:ext cx="622241" cy="622241"/>
        </a:xfrm>
        <a:prstGeom prst="downArrow">
          <a:avLst>
            <a:gd name="adj1" fmla="val 55000"/>
            <a:gd name="adj2" fmla="val 45000"/>
          </a:avLst>
        </a:prstGeom>
        <a:solidFill>
          <a:schemeClr val="accent2">
            <a:tint val="40000"/>
            <a:alpha val="90000"/>
            <a:hueOff val="9562782"/>
            <a:satOff val="-46985"/>
            <a:lumOff val="-2380"/>
            <a:alphaOff val="0"/>
          </a:schemeClr>
        </a:solidFill>
        <a:ln w="6350" cap="flat" cmpd="sng" algn="ctr">
          <a:solidFill>
            <a:schemeClr val="accent2">
              <a:tint val="40000"/>
              <a:alpha val="90000"/>
              <a:hueOff val="9562782"/>
              <a:satOff val="-46985"/>
              <a:lumOff val="-238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9328817" y="2995896"/>
        <a:ext cx="342233" cy="468236"/>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7BC94E-5309-4B94-991E-1C59EA074C9C}" type="datetimeFigureOut">
              <a:rPr lang="de-DE" smtClean="0"/>
              <a:t>08.07.2022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95186-8940-4763-BCD4-C97970688193}" type="slidenum">
              <a:rPr lang="de-DE" smtClean="0"/>
              <a:t>‹Nr.›</a:t>
            </a:fld>
            <a:endParaRPr lang="de-DE"/>
          </a:p>
        </p:txBody>
      </p:sp>
    </p:spTree>
    <p:extLst>
      <p:ext uri="{BB962C8B-B14F-4D97-AF65-F5344CB8AC3E}">
        <p14:creationId xmlns:p14="http://schemas.microsoft.com/office/powerpoint/2010/main" val="1444595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Gruppe fragen,</a:t>
            </a:r>
            <a:r>
              <a:rPr lang="de-DE" baseline="0"/>
              <a:t> wie sie PR, Marketing, Werbung und Journalismus auseinander hält.</a:t>
            </a:r>
            <a:endParaRPr lang="de-DE"/>
          </a:p>
        </p:txBody>
      </p:sp>
      <p:sp>
        <p:nvSpPr>
          <p:cNvPr id="4" name="Foliennummernplatzhalter 3"/>
          <p:cNvSpPr>
            <a:spLocks noGrp="1"/>
          </p:cNvSpPr>
          <p:nvPr>
            <p:ph type="sldNum" sz="quarter" idx="10"/>
          </p:nvPr>
        </p:nvSpPr>
        <p:spPr/>
        <p:txBody>
          <a:bodyPr/>
          <a:lstStyle/>
          <a:p>
            <a:fld id="{DEE9E0E0-84BD-4F32-A63C-36409C4C7351}" type="slidenum">
              <a:rPr lang="de-DE" smtClean="0"/>
              <a:t>5</a:t>
            </a:fld>
            <a:endParaRPr lang="de-DE"/>
          </a:p>
        </p:txBody>
      </p:sp>
    </p:spTree>
    <p:extLst>
      <p:ext uri="{BB962C8B-B14F-4D97-AF65-F5344CB8AC3E}">
        <p14:creationId xmlns:p14="http://schemas.microsoft.com/office/powerpoint/2010/main" val="2173784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EE9E0E0-84BD-4F32-A63C-36409C4C7351}" type="slidenum">
              <a:rPr lang="de-DE" smtClean="0"/>
              <a:t>14</a:t>
            </a:fld>
            <a:endParaRPr lang="de-DE"/>
          </a:p>
        </p:txBody>
      </p:sp>
    </p:spTree>
    <p:extLst>
      <p:ext uri="{BB962C8B-B14F-4D97-AF65-F5344CB8AC3E}">
        <p14:creationId xmlns:p14="http://schemas.microsoft.com/office/powerpoint/2010/main" val="1084270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AB9875-A231-464F-B44B-33952D3FAE74}"/>
              </a:ext>
            </a:extLst>
          </p:cNvPr>
          <p:cNvSpPr>
            <a:spLocks noGrp="1"/>
          </p:cNvSpPr>
          <p:nvPr>
            <p:ph type="ctrTitle"/>
          </p:nvPr>
        </p:nvSpPr>
        <p:spPr>
          <a:xfrm>
            <a:off x="1524000" y="1122363"/>
            <a:ext cx="9144000" cy="2387600"/>
          </a:xfrm>
        </p:spPr>
        <p:txBody>
          <a:bodyPr anchor="b"/>
          <a:lstStyle>
            <a:lvl1pPr algn="ctr">
              <a:defRPr sz="6000" b="1">
                <a:solidFill>
                  <a:srgbClr val="4F707B"/>
                </a:solidFill>
                <a:latin typeface="Myriad Pro (Überschriften)"/>
              </a:defRPr>
            </a:lvl1pPr>
          </a:lstStyle>
          <a:p>
            <a:r>
              <a:rPr lang="de-DE"/>
              <a:t>Mastertitelformat bearbeiten</a:t>
            </a:r>
            <a:endParaRPr lang="de-DE" dirty="0"/>
          </a:p>
        </p:txBody>
      </p:sp>
      <p:sp>
        <p:nvSpPr>
          <p:cNvPr id="3" name="Untertitel 2">
            <a:extLst>
              <a:ext uri="{FF2B5EF4-FFF2-40B4-BE49-F238E27FC236}">
                <a16:creationId xmlns:a16="http://schemas.microsoft.com/office/drawing/2014/main" id="{5F53B149-934D-4EFF-8D34-214EA3081756}"/>
              </a:ext>
            </a:extLst>
          </p:cNvPr>
          <p:cNvSpPr>
            <a:spLocks noGrp="1"/>
          </p:cNvSpPr>
          <p:nvPr>
            <p:ph type="subTitle" idx="1"/>
          </p:nvPr>
        </p:nvSpPr>
        <p:spPr>
          <a:xfrm>
            <a:off x="1524000" y="3602038"/>
            <a:ext cx="9144000" cy="1655762"/>
          </a:xfrm>
        </p:spPr>
        <p:txBody>
          <a:bodyPr/>
          <a:lstStyle>
            <a:lvl1pPr marL="0" indent="0" algn="ctr">
              <a:buNone/>
              <a:defRPr sz="2400">
                <a:solidFill>
                  <a:srgbClr val="4F707B"/>
                </a:solidFill>
                <a:latin typeface="Myriad Pro (Textkörpe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4" name="Datumsplatzhalter 3">
            <a:extLst>
              <a:ext uri="{FF2B5EF4-FFF2-40B4-BE49-F238E27FC236}">
                <a16:creationId xmlns:a16="http://schemas.microsoft.com/office/drawing/2014/main" id="{626391F7-9798-4807-ACBC-7D4245BCECA8}"/>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A7430C5B-7067-4CD3-B536-990E326E18E4}"/>
              </a:ext>
            </a:extLst>
          </p:cNvPr>
          <p:cNvSpPr>
            <a:spLocks noGrp="1"/>
          </p:cNvSpPr>
          <p:nvPr>
            <p:ph type="ftr" sz="quarter" idx="11"/>
          </p:nvPr>
        </p:nvSpPr>
        <p:spPr/>
        <p:txBody>
          <a:bodyPr/>
          <a:lstStyle/>
          <a:p>
            <a:r>
              <a:rPr lang="de-DE"/>
              <a:t>Digital Enthusiast Harald Ille</a:t>
            </a:r>
          </a:p>
        </p:txBody>
      </p:sp>
      <p:sp>
        <p:nvSpPr>
          <p:cNvPr id="6" name="Foliennummernplatzhalter 5">
            <a:extLst>
              <a:ext uri="{FF2B5EF4-FFF2-40B4-BE49-F238E27FC236}">
                <a16:creationId xmlns:a16="http://schemas.microsoft.com/office/drawing/2014/main" id="{99FB0D32-725F-453D-92B1-4CF3E9521981}"/>
              </a:ext>
            </a:extLst>
          </p:cNvPr>
          <p:cNvSpPr>
            <a:spLocks noGrp="1"/>
          </p:cNvSpPr>
          <p:nvPr>
            <p:ph type="sldNum" sz="quarter" idx="12"/>
          </p:nvPr>
        </p:nvSpPr>
        <p:spPr/>
        <p:txBody>
          <a:bodyPr/>
          <a:lstStyle/>
          <a:p>
            <a:fld id="{BAFF30EA-0E8F-4029-98E4-BCB635AEA523}" type="slidenum">
              <a:rPr lang="de-DE" smtClean="0"/>
              <a:t>‹Nr.›</a:t>
            </a:fld>
            <a:endParaRPr lang="de-DE"/>
          </a:p>
        </p:txBody>
      </p:sp>
    </p:spTree>
    <p:extLst>
      <p:ext uri="{BB962C8B-B14F-4D97-AF65-F5344CB8AC3E}">
        <p14:creationId xmlns:p14="http://schemas.microsoft.com/office/powerpoint/2010/main" val="559875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2C3289-6670-4DFE-9E43-30F3250C2474}"/>
              </a:ext>
            </a:extLst>
          </p:cNvPr>
          <p:cNvSpPr>
            <a:spLocks noGrp="1"/>
          </p:cNvSpPr>
          <p:nvPr>
            <p:ph type="title"/>
          </p:nvPr>
        </p:nvSpPr>
        <p:spPr/>
        <p:txBody>
          <a:bodyPr/>
          <a:lstStyle>
            <a:lvl1pPr>
              <a:defRPr b="1">
                <a:solidFill>
                  <a:srgbClr val="4F707B"/>
                </a:solidFill>
                <a:latin typeface="Myriad Pro (Überschriften)"/>
              </a:defRPr>
            </a:lvl1pPr>
          </a:lstStyle>
          <a:p>
            <a:r>
              <a:rPr lang="de-DE"/>
              <a:t>Mastertitelformat bearbeiten</a:t>
            </a:r>
            <a:endParaRPr lang="de-DE" dirty="0"/>
          </a:p>
        </p:txBody>
      </p:sp>
      <p:sp>
        <p:nvSpPr>
          <p:cNvPr id="3" name="Vertikaler Textplatzhalter 2">
            <a:extLst>
              <a:ext uri="{FF2B5EF4-FFF2-40B4-BE49-F238E27FC236}">
                <a16:creationId xmlns:a16="http://schemas.microsoft.com/office/drawing/2014/main" id="{0A1DEF82-895A-4F89-9C9E-09ACD20ECD99}"/>
              </a:ext>
            </a:extLst>
          </p:cNvPr>
          <p:cNvSpPr>
            <a:spLocks noGrp="1"/>
          </p:cNvSpPr>
          <p:nvPr>
            <p:ph type="body" orient="vert" idx="1"/>
          </p:nvPr>
        </p:nvSpPr>
        <p:spPr/>
        <p:txBody>
          <a:bodyPr vert="eaVert"/>
          <a:lstStyle>
            <a:lvl1pPr>
              <a:defRPr>
                <a:solidFill>
                  <a:srgbClr val="4F707B"/>
                </a:solidFill>
                <a:latin typeface="Myriad Pro (Textkörper)"/>
              </a:defRPr>
            </a:lvl1pPr>
            <a:lvl2pPr>
              <a:defRPr>
                <a:solidFill>
                  <a:srgbClr val="4F707B"/>
                </a:solidFill>
                <a:latin typeface="Myriad Pro (Textkörper)"/>
              </a:defRPr>
            </a:lvl2pPr>
            <a:lvl3pPr>
              <a:defRPr>
                <a:solidFill>
                  <a:srgbClr val="4F707B"/>
                </a:solidFill>
                <a:latin typeface="Myriad Pro (Textkörper)"/>
              </a:defRPr>
            </a:lvl3pPr>
            <a:lvl4pPr>
              <a:defRPr>
                <a:solidFill>
                  <a:srgbClr val="4F707B"/>
                </a:solidFill>
                <a:latin typeface="Myriad Pro (Textkörper)"/>
              </a:defRPr>
            </a:lvl4pPr>
            <a:lvl5pPr>
              <a:defRPr>
                <a:solidFill>
                  <a:srgbClr val="4F707B"/>
                </a:solidFill>
                <a:latin typeface="Myriad Pro (Textkörpe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Fußzeilenplatzhalter 7">
            <a:extLst>
              <a:ext uri="{FF2B5EF4-FFF2-40B4-BE49-F238E27FC236}">
                <a16:creationId xmlns:a16="http://schemas.microsoft.com/office/drawing/2014/main" id="{3FAB021A-3CEB-48E8-B4B5-205D39B75F6A}"/>
              </a:ext>
            </a:extLst>
          </p:cNvPr>
          <p:cNvSpPr txBox="1">
            <a:spLocks/>
          </p:cNvSpPr>
          <p:nvPr userDrawn="1"/>
        </p:nvSpPr>
        <p:spPr>
          <a:xfrm>
            <a:off x="1432034" y="6440431"/>
            <a:ext cx="41148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bg1"/>
                </a:solidFill>
                <a:highlight>
                  <a:srgbClr val="17697F"/>
                </a:highligh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Digital Enthusiast Harald Ille</a:t>
            </a:r>
            <a:endParaRPr lang="de-DE" dirty="0"/>
          </a:p>
        </p:txBody>
      </p:sp>
      <p:sp>
        <p:nvSpPr>
          <p:cNvPr id="9" name="Foliennummernplatzhalter 8">
            <a:extLst>
              <a:ext uri="{FF2B5EF4-FFF2-40B4-BE49-F238E27FC236}">
                <a16:creationId xmlns:a16="http://schemas.microsoft.com/office/drawing/2014/main" id="{324AAA6F-AE8B-4FCD-BFC9-5C59AB9BFF0C}"/>
              </a:ext>
            </a:extLst>
          </p:cNvPr>
          <p:cNvSpPr txBox="1">
            <a:spLocks/>
          </p:cNvSpPr>
          <p:nvPr userDrawn="1"/>
        </p:nvSpPr>
        <p:spPr>
          <a:xfrm>
            <a:off x="118241" y="6440432"/>
            <a:ext cx="274320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bg1"/>
                </a:solidFill>
                <a:highlight>
                  <a:srgbClr val="17697F"/>
                </a:highligh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FF30EA-0E8F-4029-98E4-BCB635AEA523}" type="slidenum">
              <a:rPr lang="de-DE" smtClean="0"/>
              <a:pPr/>
              <a:t>‹Nr.›</a:t>
            </a:fld>
            <a:endParaRPr lang="de-DE" dirty="0"/>
          </a:p>
        </p:txBody>
      </p:sp>
    </p:spTree>
    <p:extLst>
      <p:ext uri="{BB962C8B-B14F-4D97-AF65-F5344CB8AC3E}">
        <p14:creationId xmlns:p14="http://schemas.microsoft.com/office/powerpoint/2010/main" val="808620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C358A8A1-2A23-4413-8E27-C9856C8469FB}"/>
              </a:ext>
            </a:extLst>
          </p:cNvPr>
          <p:cNvSpPr>
            <a:spLocks noGrp="1"/>
          </p:cNvSpPr>
          <p:nvPr>
            <p:ph type="title" orient="vert"/>
          </p:nvPr>
        </p:nvSpPr>
        <p:spPr>
          <a:xfrm>
            <a:off x="8724900" y="365125"/>
            <a:ext cx="2628900" cy="5811838"/>
          </a:xfrm>
        </p:spPr>
        <p:txBody>
          <a:bodyPr vert="eaVert"/>
          <a:lstStyle>
            <a:lvl1pPr>
              <a:defRPr b="0">
                <a:solidFill>
                  <a:srgbClr val="4F707B"/>
                </a:solidFill>
                <a:latin typeface="Myriad Pro (Überschriften)"/>
              </a:defRPr>
            </a:lvl1pPr>
          </a:lstStyle>
          <a:p>
            <a:r>
              <a:rPr lang="de-DE"/>
              <a:t>Mastertitelformat bearbeiten</a:t>
            </a:r>
            <a:endParaRPr lang="de-DE" dirty="0"/>
          </a:p>
        </p:txBody>
      </p:sp>
      <p:sp>
        <p:nvSpPr>
          <p:cNvPr id="3" name="Vertikaler Textplatzhalter 2">
            <a:extLst>
              <a:ext uri="{FF2B5EF4-FFF2-40B4-BE49-F238E27FC236}">
                <a16:creationId xmlns:a16="http://schemas.microsoft.com/office/drawing/2014/main" id="{25B35AA3-617B-4321-B21B-EB4B3C36E7A9}"/>
              </a:ext>
            </a:extLst>
          </p:cNvPr>
          <p:cNvSpPr>
            <a:spLocks noGrp="1"/>
          </p:cNvSpPr>
          <p:nvPr>
            <p:ph type="body" orient="vert" idx="1"/>
          </p:nvPr>
        </p:nvSpPr>
        <p:spPr>
          <a:xfrm>
            <a:off x="838200" y="365125"/>
            <a:ext cx="7734300" cy="5811838"/>
          </a:xfrm>
        </p:spPr>
        <p:txBody>
          <a:bodyPr vert="eaVert"/>
          <a:lstStyle>
            <a:lvl1pPr>
              <a:defRPr>
                <a:solidFill>
                  <a:srgbClr val="4F707B"/>
                </a:solidFill>
                <a:latin typeface="Myriad Pro (Textkörper)"/>
              </a:defRPr>
            </a:lvl1pPr>
            <a:lvl2pPr>
              <a:defRPr>
                <a:solidFill>
                  <a:srgbClr val="4F707B"/>
                </a:solidFill>
                <a:latin typeface="Myriad Pro (Textkörper)"/>
              </a:defRPr>
            </a:lvl2pPr>
            <a:lvl3pPr>
              <a:defRPr>
                <a:solidFill>
                  <a:srgbClr val="4F707B"/>
                </a:solidFill>
                <a:latin typeface="Myriad Pro (Textkörper)"/>
              </a:defRPr>
            </a:lvl3pPr>
            <a:lvl4pPr>
              <a:defRPr>
                <a:solidFill>
                  <a:srgbClr val="4F707B"/>
                </a:solidFill>
                <a:latin typeface="Myriad Pro (Textkörper)"/>
              </a:defRPr>
            </a:lvl4pPr>
            <a:lvl5pPr>
              <a:defRPr>
                <a:solidFill>
                  <a:srgbClr val="4F707B"/>
                </a:solidFill>
                <a:latin typeface="Myriad Pro (Textkörpe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ußzeilenplatzhalter 7">
            <a:extLst>
              <a:ext uri="{FF2B5EF4-FFF2-40B4-BE49-F238E27FC236}">
                <a16:creationId xmlns:a16="http://schemas.microsoft.com/office/drawing/2014/main" id="{4829625E-C9D8-499B-AB5B-769207EF87D6}"/>
              </a:ext>
            </a:extLst>
          </p:cNvPr>
          <p:cNvSpPr>
            <a:spLocks noGrp="1"/>
          </p:cNvSpPr>
          <p:nvPr>
            <p:ph type="ftr" sz="quarter" idx="11"/>
          </p:nvPr>
        </p:nvSpPr>
        <p:spPr>
          <a:xfrm>
            <a:off x="1432034" y="6440431"/>
            <a:ext cx="4114800" cy="365125"/>
          </a:xfrm>
        </p:spPr>
        <p:txBody>
          <a:bodyPr/>
          <a:lstStyle>
            <a:lvl1pPr>
              <a:defRPr>
                <a:solidFill>
                  <a:schemeClr val="bg1"/>
                </a:solidFill>
                <a:highlight>
                  <a:srgbClr val="17697F"/>
                </a:highlight>
              </a:defRPr>
            </a:lvl1pPr>
          </a:lstStyle>
          <a:p>
            <a:pPr algn="l"/>
            <a:r>
              <a:rPr lang="de-DE" dirty="0"/>
              <a:t>Digital Enthusiast Harald Ille</a:t>
            </a:r>
          </a:p>
        </p:txBody>
      </p:sp>
      <p:sp>
        <p:nvSpPr>
          <p:cNvPr id="9" name="Foliennummernplatzhalter 8">
            <a:extLst>
              <a:ext uri="{FF2B5EF4-FFF2-40B4-BE49-F238E27FC236}">
                <a16:creationId xmlns:a16="http://schemas.microsoft.com/office/drawing/2014/main" id="{DB9FEC4B-0F0E-4179-9DFE-70A42DFF91AC}"/>
              </a:ext>
            </a:extLst>
          </p:cNvPr>
          <p:cNvSpPr txBox="1">
            <a:spLocks/>
          </p:cNvSpPr>
          <p:nvPr userDrawn="1"/>
        </p:nvSpPr>
        <p:spPr>
          <a:xfrm>
            <a:off x="118241" y="6440432"/>
            <a:ext cx="274320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bg1"/>
                </a:solidFill>
                <a:highlight>
                  <a:srgbClr val="17697F"/>
                </a:highligh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FF30EA-0E8F-4029-98E4-BCB635AEA523}" type="slidenum">
              <a:rPr lang="de-DE" smtClean="0"/>
              <a:pPr/>
              <a:t>‹Nr.›</a:t>
            </a:fld>
            <a:endParaRPr lang="de-DE" dirty="0"/>
          </a:p>
        </p:txBody>
      </p:sp>
    </p:spTree>
    <p:extLst>
      <p:ext uri="{BB962C8B-B14F-4D97-AF65-F5344CB8AC3E}">
        <p14:creationId xmlns:p14="http://schemas.microsoft.com/office/powerpoint/2010/main" val="71432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AC6DBB-7D88-4C96-88A4-DC3BCE1D513C}"/>
              </a:ext>
            </a:extLst>
          </p:cNvPr>
          <p:cNvSpPr>
            <a:spLocks noGrp="1"/>
          </p:cNvSpPr>
          <p:nvPr>
            <p:ph type="title"/>
          </p:nvPr>
        </p:nvSpPr>
        <p:spPr/>
        <p:txBody>
          <a:bodyPr/>
          <a:lstStyle>
            <a:lvl1pPr>
              <a:defRPr b="1">
                <a:solidFill>
                  <a:srgbClr val="4F707B"/>
                </a:solidFill>
                <a:latin typeface="Myriad Pro (Überschrift)"/>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E1A1E851-B404-42B2-8366-483690F5FBE0}"/>
              </a:ext>
            </a:extLst>
          </p:cNvPr>
          <p:cNvSpPr>
            <a:spLocks noGrp="1"/>
          </p:cNvSpPr>
          <p:nvPr>
            <p:ph idx="1"/>
          </p:nvPr>
        </p:nvSpPr>
        <p:spPr/>
        <p:txBody>
          <a:bodyPr/>
          <a:lstStyle>
            <a:lvl1pPr>
              <a:defRPr>
                <a:solidFill>
                  <a:srgbClr val="4F707B"/>
                </a:solidFill>
                <a:latin typeface="Myriad Pro (Textkörper)"/>
              </a:defRPr>
            </a:lvl1pPr>
            <a:lvl2pPr>
              <a:defRPr>
                <a:solidFill>
                  <a:srgbClr val="4F707B"/>
                </a:solidFill>
                <a:latin typeface="Myriad Pro (Textkörper)"/>
              </a:defRPr>
            </a:lvl2pPr>
            <a:lvl3pPr>
              <a:defRPr>
                <a:solidFill>
                  <a:srgbClr val="4F707B"/>
                </a:solidFill>
                <a:latin typeface="Myriad Pro (Textkörper)"/>
              </a:defRPr>
            </a:lvl3pPr>
            <a:lvl4pPr>
              <a:defRPr>
                <a:solidFill>
                  <a:srgbClr val="4F707B"/>
                </a:solidFill>
              </a:defRPr>
            </a:lvl4pPr>
            <a:lvl5pPr>
              <a:defRPr>
                <a:solidFill>
                  <a:srgbClr val="4F707B"/>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Fußzeilenplatzhalter 7">
            <a:extLst>
              <a:ext uri="{FF2B5EF4-FFF2-40B4-BE49-F238E27FC236}">
                <a16:creationId xmlns:a16="http://schemas.microsoft.com/office/drawing/2014/main" id="{94E41F01-3129-44B0-B353-FCA5B1C54287}"/>
              </a:ext>
            </a:extLst>
          </p:cNvPr>
          <p:cNvSpPr>
            <a:spLocks noGrp="1"/>
          </p:cNvSpPr>
          <p:nvPr>
            <p:ph type="ftr" sz="quarter" idx="11"/>
          </p:nvPr>
        </p:nvSpPr>
        <p:spPr>
          <a:xfrm>
            <a:off x="1432034" y="6440431"/>
            <a:ext cx="4114800" cy="365125"/>
          </a:xfrm>
        </p:spPr>
        <p:txBody>
          <a:bodyPr/>
          <a:lstStyle>
            <a:lvl1pPr>
              <a:defRPr>
                <a:solidFill>
                  <a:schemeClr val="bg1"/>
                </a:solidFill>
                <a:highlight>
                  <a:srgbClr val="17697F"/>
                </a:highlight>
              </a:defRPr>
            </a:lvl1pPr>
          </a:lstStyle>
          <a:p>
            <a:pPr algn="l"/>
            <a:r>
              <a:rPr lang="de-DE" dirty="0"/>
              <a:t>Digital Enthusiast Harald Ille</a:t>
            </a:r>
          </a:p>
        </p:txBody>
      </p:sp>
      <p:sp>
        <p:nvSpPr>
          <p:cNvPr id="9" name="Foliennummernplatzhalter 8">
            <a:extLst>
              <a:ext uri="{FF2B5EF4-FFF2-40B4-BE49-F238E27FC236}">
                <a16:creationId xmlns:a16="http://schemas.microsoft.com/office/drawing/2014/main" id="{61CFE2F8-8B8B-44BA-8757-BE2197A350B4}"/>
              </a:ext>
            </a:extLst>
          </p:cNvPr>
          <p:cNvSpPr>
            <a:spLocks noGrp="1"/>
          </p:cNvSpPr>
          <p:nvPr>
            <p:ph type="sldNum" sz="quarter" idx="12"/>
          </p:nvPr>
        </p:nvSpPr>
        <p:spPr>
          <a:xfrm>
            <a:off x="118241" y="6440432"/>
            <a:ext cx="2743200" cy="365125"/>
          </a:xfrm>
        </p:spPr>
        <p:txBody>
          <a:bodyPr/>
          <a:lstStyle>
            <a:lvl1pPr algn="l">
              <a:defRPr>
                <a:solidFill>
                  <a:schemeClr val="bg1"/>
                </a:solidFill>
                <a:highlight>
                  <a:srgbClr val="17697F"/>
                </a:highlight>
              </a:defRPr>
            </a:lvl1pPr>
          </a:lstStyle>
          <a:p>
            <a:fld id="{BAFF30EA-0E8F-4029-98E4-BCB635AEA523}" type="slidenum">
              <a:rPr lang="de-DE" smtClean="0"/>
              <a:pPr/>
              <a:t>‹Nr.›</a:t>
            </a:fld>
            <a:endParaRPr lang="de-DE" dirty="0"/>
          </a:p>
        </p:txBody>
      </p:sp>
    </p:spTree>
    <p:extLst>
      <p:ext uri="{BB962C8B-B14F-4D97-AF65-F5344CB8AC3E}">
        <p14:creationId xmlns:p14="http://schemas.microsoft.com/office/powerpoint/2010/main" val="2168013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644856-229D-4767-A3DC-9DD152E327E6}"/>
              </a:ext>
            </a:extLst>
          </p:cNvPr>
          <p:cNvSpPr>
            <a:spLocks noGrp="1"/>
          </p:cNvSpPr>
          <p:nvPr>
            <p:ph type="title"/>
          </p:nvPr>
        </p:nvSpPr>
        <p:spPr>
          <a:xfrm>
            <a:off x="831850" y="1709738"/>
            <a:ext cx="10515600" cy="2852737"/>
          </a:xfrm>
        </p:spPr>
        <p:txBody>
          <a:bodyPr anchor="b"/>
          <a:lstStyle>
            <a:lvl1pPr>
              <a:defRPr sz="6000" b="1">
                <a:solidFill>
                  <a:srgbClr val="4F707B"/>
                </a:solidFill>
                <a:latin typeface="Myriad Pro (Überschriften)"/>
              </a:defRPr>
            </a:lvl1pPr>
          </a:lstStyle>
          <a:p>
            <a:r>
              <a:rPr lang="de-DE"/>
              <a:t>Mastertitelformat bearbeiten</a:t>
            </a:r>
            <a:endParaRPr lang="de-DE" dirty="0"/>
          </a:p>
        </p:txBody>
      </p:sp>
      <p:sp>
        <p:nvSpPr>
          <p:cNvPr id="3" name="Textplatzhalter 2">
            <a:extLst>
              <a:ext uri="{FF2B5EF4-FFF2-40B4-BE49-F238E27FC236}">
                <a16:creationId xmlns:a16="http://schemas.microsoft.com/office/drawing/2014/main" id="{C6363728-BF05-4B9E-BB6F-A89E93DCE2C4}"/>
              </a:ext>
            </a:extLst>
          </p:cNvPr>
          <p:cNvSpPr>
            <a:spLocks noGrp="1"/>
          </p:cNvSpPr>
          <p:nvPr>
            <p:ph type="body" idx="1"/>
          </p:nvPr>
        </p:nvSpPr>
        <p:spPr>
          <a:xfrm>
            <a:off x="831850" y="4589463"/>
            <a:ext cx="10515600" cy="1500187"/>
          </a:xfrm>
        </p:spPr>
        <p:txBody>
          <a:bodyPr/>
          <a:lstStyle>
            <a:lvl1pPr marL="0" indent="0">
              <a:buNone/>
              <a:defRPr sz="2400">
                <a:solidFill>
                  <a:srgbClr val="4F707B"/>
                </a:solidFill>
                <a:latin typeface="Myriad Pro (Textkörper)"/>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7" name="Foliennummernplatzhalter 8">
            <a:extLst>
              <a:ext uri="{FF2B5EF4-FFF2-40B4-BE49-F238E27FC236}">
                <a16:creationId xmlns:a16="http://schemas.microsoft.com/office/drawing/2014/main" id="{30A706E8-A060-47F1-8E14-593C11980B04}"/>
              </a:ext>
            </a:extLst>
          </p:cNvPr>
          <p:cNvSpPr>
            <a:spLocks noGrp="1"/>
          </p:cNvSpPr>
          <p:nvPr>
            <p:ph type="sldNum" sz="quarter" idx="12"/>
          </p:nvPr>
        </p:nvSpPr>
        <p:spPr>
          <a:xfrm>
            <a:off x="118241" y="6440432"/>
            <a:ext cx="2743200" cy="365125"/>
          </a:xfrm>
        </p:spPr>
        <p:txBody>
          <a:bodyPr/>
          <a:lstStyle>
            <a:lvl1pPr algn="l">
              <a:defRPr>
                <a:solidFill>
                  <a:schemeClr val="bg1"/>
                </a:solidFill>
                <a:highlight>
                  <a:srgbClr val="17697F"/>
                </a:highlight>
              </a:defRPr>
            </a:lvl1pPr>
          </a:lstStyle>
          <a:p>
            <a:fld id="{BAFF30EA-0E8F-4029-98E4-BCB635AEA523}" type="slidenum">
              <a:rPr lang="de-DE" smtClean="0"/>
              <a:pPr/>
              <a:t>‹Nr.›</a:t>
            </a:fld>
            <a:endParaRPr lang="de-DE" dirty="0"/>
          </a:p>
        </p:txBody>
      </p:sp>
      <p:sp>
        <p:nvSpPr>
          <p:cNvPr id="8" name="Fußzeilenplatzhalter 7">
            <a:extLst>
              <a:ext uri="{FF2B5EF4-FFF2-40B4-BE49-F238E27FC236}">
                <a16:creationId xmlns:a16="http://schemas.microsoft.com/office/drawing/2014/main" id="{8EF0A731-ABA5-4E9E-96A9-202AA94F5022}"/>
              </a:ext>
            </a:extLst>
          </p:cNvPr>
          <p:cNvSpPr>
            <a:spLocks noGrp="1"/>
          </p:cNvSpPr>
          <p:nvPr>
            <p:ph type="ftr" sz="quarter" idx="11"/>
          </p:nvPr>
        </p:nvSpPr>
        <p:spPr>
          <a:xfrm>
            <a:off x="1432034" y="6440431"/>
            <a:ext cx="4114800" cy="365125"/>
          </a:xfrm>
        </p:spPr>
        <p:txBody>
          <a:bodyPr/>
          <a:lstStyle>
            <a:lvl1pPr>
              <a:defRPr>
                <a:solidFill>
                  <a:schemeClr val="bg1"/>
                </a:solidFill>
                <a:highlight>
                  <a:srgbClr val="17697F"/>
                </a:highlight>
              </a:defRPr>
            </a:lvl1pPr>
          </a:lstStyle>
          <a:p>
            <a:pPr algn="l"/>
            <a:r>
              <a:rPr lang="de-DE" dirty="0"/>
              <a:t>Digital Enthusiast Harald Ille</a:t>
            </a:r>
          </a:p>
        </p:txBody>
      </p:sp>
    </p:spTree>
    <p:extLst>
      <p:ext uri="{BB962C8B-B14F-4D97-AF65-F5344CB8AC3E}">
        <p14:creationId xmlns:p14="http://schemas.microsoft.com/office/powerpoint/2010/main" val="3801371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53970-1205-48A9-BBD9-D15DD70B68C9}"/>
              </a:ext>
            </a:extLst>
          </p:cNvPr>
          <p:cNvSpPr>
            <a:spLocks noGrp="1"/>
          </p:cNvSpPr>
          <p:nvPr>
            <p:ph type="title"/>
          </p:nvPr>
        </p:nvSpPr>
        <p:spPr/>
        <p:txBody>
          <a:bodyPr/>
          <a:lstStyle>
            <a:lvl1pPr>
              <a:defRPr b="1">
                <a:solidFill>
                  <a:srgbClr val="4F707B"/>
                </a:solidFill>
                <a:latin typeface="Myriad Pro (Überschriften)"/>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EEE5F5C3-FBD0-4168-8B52-C536B212A388}"/>
              </a:ext>
            </a:extLst>
          </p:cNvPr>
          <p:cNvSpPr>
            <a:spLocks noGrp="1"/>
          </p:cNvSpPr>
          <p:nvPr>
            <p:ph sz="half" idx="1"/>
          </p:nvPr>
        </p:nvSpPr>
        <p:spPr>
          <a:xfrm>
            <a:off x="838200" y="1825625"/>
            <a:ext cx="5181600" cy="4351338"/>
          </a:xfrm>
        </p:spPr>
        <p:txBody>
          <a:bodyPr/>
          <a:lstStyle>
            <a:lvl1pPr>
              <a:defRPr>
                <a:solidFill>
                  <a:srgbClr val="4F707B"/>
                </a:solidFill>
                <a:latin typeface="Myriad Pro (Textkörper)"/>
              </a:defRPr>
            </a:lvl1pPr>
            <a:lvl2pPr>
              <a:defRPr>
                <a:solidFill>
                  <a:srgbClr val="4F707B"/>
                </a:solidFill>
                <a:latin typeface="Myriad Pro (Textkörper)"/>
              </a:defRPr>
            </a:lvl2pPr>
            <a:lvl3pPr>
              <a:defRPr>
                <a:solidFill>
                  <a:srgbClr val="4F707B"/>
                </a:solidFill>
                <a:latin typeface="Myriad Pro (Textkörper)"/>
              </a:defRPr>
            </a:lvl3pPr>
            <a:lvl4pPr>
              <a:defRPr>
                <a:solidFill>
                  <a:srgbClr val="4F707B"/>
                </a:solidFill>
                <a:latin typeface="Myriad Pro (Textkörper)"/>
              </a:defRPr>
            </a:lvl4pPr>
            <a:lvl5pPr>
              <a:defRPr>
                <a:solidFill>
                  <a:srgbClr val="4F707B"/>
                </a:solidFill>
                <a:latin typeface="Myriad Pro (Textkörpe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a:extLst>
              <a:ext uri="{FF2B5EF4-FFF2-40B4-BE49-F238E27FC236}">
                <a16:creationId xmlns:a16="http://schemas.microsoft.com/office/drawing/2014/main" id="{9AA0B428-CD85-426E-AD17-CDD418193012}"/>
              </a:ext>
            </a:extLst>
          </p:cNvPr>
          <p:cNvSpPr>
            <a:spLocks noGrp="1"/>
          </p:cNvSpPr>
          <p:nvPr>
            <p:ph sz="half" idx="2"/>
          </p:nvPr>
        </p:nvSpPr>
        <p:spPr>
          <a:xfrm>
            <a:off x="6172200" y="1825625"/>
            <a:ext cx="5181600" cy="4351338"/>
          </a:xfrm>
        </p:spPr>
        <p:txBody>
          <a:bodyPr/>
          <a:lstStyle>
            <a:lvl1pPr>
              <a:defRPr>
                <a:solidFill>
                  <a:srgbClr val="4F707B"/>
                </a:solidFill>
                <a:latin typeface="Myriad Pro (Textkörper)"/>
              </a:defRPr>
            </a:lvl1pPr>
            <a:lvl2pPr>
              <a:defRPr>
                <a:solidFill>
                  <a:srgbClr val="4F707B"/>
                </a:solidFill>
                <a:latin typeface="Myriad Pro (Textkörper)"/>
              </a:defRPr>
            </a:lvl2pPr>
            <a:lvl3pPr>
              <a:defRPr>
                <a:solidFill>
                  <a:srgbClr val="4F707B"/>
                </a:solidFill>
                <a:latin typeface="Myriad Pro (Textkörper)"/>
              </a:defRPr>
            </a:lvl3pPr>
            <a:lvl4pPr>
              <a:defRPr>
                <a:solidFill>
                  <a:srgbClr val="4F707B"/>
                </a:solidFill>
                <a:latin typeface="Myriad Pro (Textkörper)"/>
              </a:defRPr>
            </a:lvl4pPr>
            <a:lvl5pPr>
              <a:defRPr>
                <a:solidFill>
                  <a:srgbClr val="4F707B"/>
                </a:solidFill>
                <a:latin typeface="Myriad Pro (Textkörpe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Fußzeilenplatzhalter 7">
            <a:extLst>
              <a:ext uri="{FF2B5EF4-FFF2-40B4-BE49-F238E27FC236}">
                <a16:creationId xmlns:a16="http://schemas.microsoft.com/office/drawing/2014/main" id="{F5448908-24B2-4B20-B078-81AF4A1C788F}"/>
              </a:ext>
            </a:extLst>
          </p:cNvPr>
          <p:cNvSpPr>
            <a:spLocks noGrp="1"/>
          </p:cNvSpPr>
          <p:nvPr>
            <p:ph type="ftr" sz="quarter" idx="11"/>
          </p:nvPr>
        </p:nvSpPr>
        <p:spPr>
          <a:xfrm>
            <a:off x="1432034" y="6440431"/>
            <a:ext cx="4114800" cy="365125"/>
          </a:xfrm>
        </p:spPr>
        <p:txBody>
          <a:bodyPr/>
          <a:lstStyle>
            <a:lvl1pPr>
              <a:defRPr>
                <a:solidFill>
                  <a:schemeClr val="bg1"/>
                </a:solidFill>
                <a:highlight>
                  <a:srgbClr val="17697F"/>
                </a:highlight>
              </a:defRPr>
            </a:lvl1pPr>
          </a:lstStyle>
          <a:p>
            <a:pPr algn="l"/>
            <a:r>
              <a:rPr lang="de-DE" dirty="0"/>
              <a:t>Digital Enthusiast Harald Ille</a:t>
            </a:r>
          </a:p>
        </p:txBody>
      </p:sp>
      <p:sp>
        <p:nvSpPr>
          <p:cNvPr id="9" name="Foliennummernplatzhalter 8">
            <a:extLst>
              <a:ext uri="{FF2B5EF4-FFF2-40B4-BE49-F238E27FC236}">
                <a16:creationId xmlns:a16="http://schemas.microsoft.com/office/drawing/2014/main" id="{274868CC-CE2C-42A5-9C4C-D5F022FD0859}"/>
              </a:ext>
            </a:extLst>
          </p:cNvPr>
          <p:cNvSpPr>
            <a:spLocks noGrp="1"/>
          </p:cNvSpPr>
          <p:nvPr>
            <p:ph type="sldNum" sz="quarter" idx="12"/>
          </p:nvPr>
        </p:nvSpPr>
        <p:spPr>
          <a:xfrm>
            <a:off x="118241" y="6440432"/>
            <a:ext cx="2743200" cy="365125"/>
          </a:xfrm>
        </p:spPr>
        <p:txBody>
          <a:bodyPr/>
          <a:lstStyle>
            <a:lvl1pPr algn="l">
              <a:defRPr>
                <a:solidFill>
                  <a:schemeClr val="bg1"/>
                </a:solidFill>
                <a:highlight>
                  <a:srgbClr val="17697F"/>
                </a:highlight>
              </a:defRPr>
            </a:lvl1pPr>
          </a:lstStyle>
          <a:p>
            <a:fld id="{BAFF30EA-0E8F-4029-98E4-BCB635AEA523}" type="slidenum">
              <a:rPr lang="de-DE" smtClean="0"/>
              <a:pPr/>
              <a:t>‹Nr.›</a:t>
            </a:fld>
            <a:endParaRPr lang="de-DE" dirty="0"/>
          </a:p>
        </p:txBody>
      </p:sp>
    </p:spTree>
    <p:extLst>
      <p:ext uri="{BB962C8B-B14F-4D97-AF65-F5344CB8AC3E}">
        <p14:creationId xmlns:p14="http://schemas.microsoft.com/office/powerpoint/2010/main" val="344973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BC68BF-B624-419F-A34E-EB810613D29B}"/>
              </a:ext>
            </a:extLst>
          </p:cNvPr>
          <p:cNvSpPr>
            <a:spLocks noGrp="1"/>
          </p:cNvSpPr>
          <p:nvPr>
            <p:ph type="title"/>
          </p:nvPr>
        </p:nvSpPr>
        <p:spPr>
          <a:xfrm>
            <a:off x="839788" y="365125"/>
            <a:ext cx="10515600" cy="1325563"/>
          </a:xfrm>
        </p:spPr>
        <p:txBody>
          <a:bodyPr/>
          <a:lstStyle>
            <a:lvl1pPr>
              <a:defRPr>
                <a:solidFill>
                  <a:srgbClr val="4F707B"/>
                </a:solidFill>
                <a:latin typeface="Myriad (Überschriften)"/>
              </a:defRPr>
            </a:lvl1pPr>
          </a:lstStyle>
          <a:p>
            <a:r>
              <a:rPr lang="de-DE"/>
              <a:t>Mastertitelformat bearbeiten</a:t>
            </a:r>
            <a:endParaRPr lang="de-DE" dirty="0"/>
          </a:p>
        </p:txBody>
      </p:sp>
      <p:sp>
        <p:nvSpPr>
          <p:cNvPr id="3" name="Textplatzhalter 2">
            <a:extLst>
              <a:ext uri="{FF2B5EF4-FFF2-40B4-BE49-F238E27FC236}">
                <a16:creationId xmlns:a16="http://schemas.microsoft.com/office/drawing/2014/main" id="{82290A36-0247-43FA-8D6A-EE83A38E6F88}"/>
              </a:ext>
            </a:extLst>
          </p:cNvPr>
          <p:cNvSpPr>
            <a:spLocks noGrp="1"/>
          </p:cNvSpPr>
          <p:nvPr>
            <p:ph type="body" idx="1"/>
          </p:nvPr>
        </p:nvSpPr>
        <p:spPr>
          <a:xfrm>
            <a:off x="839788" y="1681163"/>
            <a:ext cx="5157787" cy="823912"/>
          </a:xfrm>
        </p:spPr>
        <p:txBody>
          <a:bodyPr anchor="b"/>
          <a:lstStyle>
            <a:lvl1pPr marL="0" indent="0">
              <a:buNone/>
              <a:defRPr sz="2400" b="1">
                <a:solidFill>
                  <a:srgbClr val="4F707B"/>
                </a:solidFill>
                <a:latin typeface="Myriad Pro (Textkörpe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45F824BF-A60A-4539-AFF6-4DAFED0DA604}"/>
              </a:ext>
            </a:extLst>
          </p:cNvPr>
          <p:cNvSpPr>
            <a:spLocks noGrp="1"/>
          </p:cNvSpPr>
          <p:nvPr>
            <p:ph sz="half" idx="2"/>
          </p:nvPr>
        </p:nvSpPr>
        <p:spPr>
          <a:xfrm>
            <a:off x="839788" y="2505075"/>
            <a:ext cx="5157787" cy="3684588"/>
          </a:xfrm>
        </p:spPr>
        <p:txBody>
          <a:bodyPr/>
          <a:lstStyle>
            <a:lvl1pPr>
              <a:defRPr>
                <a:solidFill>
                  <a:srgbClr val="4F707B"/>
                </a:solidFill>
                <a:latin typeface="Myriad Pro (Textkörper)"/>
              </a:defRPr>
            </a:lvl1pPr>
            <a:lvl2pPr>
              <a:defRPr>
                <a:solidFill>
                  <a:srgbClr val="4F707B"/>
                </a:solidFill>
                <a:latin typeface="Myriad Pro (Textkörper)"/>
              </a:defRPr>
            </a:lvl2pPr>
            <a:lvl3pPr>
              <a:defRPr>
                <a:solidFill>
                  <a:srgbClr val="4F707B"/>
                </a:solidFill>
                <a:latin typeface="Myriad Pro (Textkörper)"/>
              </a:defRPr>
            </a:lvl3pPr>
            <a:lvl4pPr>
              <a:defRPr>
                <a:solidFill>
                  <a:srgbClr val="4F707B"/>
                </a:solidFill>
                <a:latin typeface="Myriad Pro (Textkörper)"/>
              </a:defRPr>
            </a:lvl4pPr>
            <a:lvl5pPr>
              <a:defRPr>
                <a:solidFill>
                  <a:srgbClr val="4F707B"/>
                </a:solidFill>
                <a:latin typeface="Myriad Pro (Textkörpe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a:extLst>
              <a:ext uri="{FF2B5EF4-FFF2-40B4-BE49-F238E27FC236}">
                <a16:creationId xmlns:a16="http://schemas.microsoft.com/office/drawing/2014/main" id="{02CC4DFF-1D7B-4010-831F-B6BD8186A419}"/>
              </a:ext>
            </a:extLst>
          </p:cNvPr>
          <p:cNvSpPr>
            <a:spLocks noGrp="1"/>
          </p:cNvSpPr>
          <p:nvPr>
            <p:ph type="body" sz="quarter" idx="3"/>
          </p:nvPr>
        </p:nvSpPr>
        <p:spPr>
          <a:xfrm>
            <a:off x="6172200" y="1681163"/>
            <a:ext cx="5183188" cy="823912"/>
          </a:xfrm>
        </p:spPr>
        <p:txBody>
          <a:bodyPr anchor="b">
            <a:normAutofit/>
          </a:bodyPr>
          <a:lstStyle>
            <a:lvl1pPr marL="0" indent="0">
              <a:buNone/>
              <a:defRPr lang="de-DE" sz="2400" b="1" kern="1200" dirty="0" smtClean="0">
                <a:solidFill>
                  <a:srgbClr val="4F707B"/>
                </a:solidFill>
                <a:latin typeface="Myriad Pro (Textkörper)"/>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de-DE"/>
              <a:t>Mastertextformat bearbeiten</a:t>
            </a:r>
          </a:p>
        </p:txBody>
      </p:sp>
      <p:sp>
        <p:nvSpPr>
          <p:cNvPr id="6" name="Inhaltsplatzhalter 5">
            <a:extLst>
              <a:ext uri="{FF2B5EF4-FFF2-40B4-BE49-F238E27FC236}">
                <a16:creationId xmlns:a16="http://schemas.microsoft.com/office/drawing/2014/main" id="{5A26F537-263A-490C-A074-69CCD059476D}"/>
              </a:ext>
            </a:extLst>
          </p:cNvPr>
          <p:cNvSpPr>
            <a:spLocks noGrp="1"/>
          </p:cNvSpPr>
          <p:nvPr>
            <p:ph sz="quarter" idx="4"/>
          </p:nvPr>
        </p:nvSpPr>
        <p:spPr>
          <a:xfrm>
            <a:off x="6172200" y="2505075"/>
            <a:ext cx="5183188" cy="3684588"/>
          </a:xfrm>
        </p:spPr>
        <p:txBody>
          <a:bodyPr/>
          <a:lstStyle>
            <a:lvl1pPr>
              <a:defRPr>
                <a:solidFill>
                  <a:srgbClr val="4F707B"/>
                </a:solidFill>
                <a:latin typeface="Myriad Pro (Textkörper)"/>
              </a:defRPr>
            </a:lvl1pPr>
            <a:lvl2pPr>
              <a:defRPr>
                <a:solidFill>
                  <a:srgbClr val="4F707B"/>
                </a:solidFill>
                <a:latin typeface="Myriad Pro (Textkörper)"/>
              </a:defRPr>
            </a:lvl2pPr>
            <a:lvl3pPr>
              <a:defRPr>
                <a:solidFill>
                  <a:srgbClr val="4F707B"/>
                </a:solidFill>
                <a:latin typeface="Myriad Pro (Textkörper)"/>
              </a:defRPr>
            </a:lvl3pPr>
            <a:lvl4pPr>
              <a:defRPr>
                <a:solidFill>
                  <a:srgbClr val="4F707B"/>
                </a:solidFill>
                <a:latin typeface="Myriad Pro (Textkörper)"/>
              </a:defRPr>
            </a:lvl4pPr>
            <a:lvl5pPr>
              <a:defRPr>
                <a:solidFill>
                  <a:srgbClr val="4F707B"/>
                </a:solidFill>
                <a:latin typeface="Myriad Pro (Textkörpe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Foliennummernplatzhalter 8">
            <a:extLst>
              <a:ext uri="{FF2B5EF4-FFF2-40B4-BE49-F238E27FC236}">
                <a16:creationId xmlns:a16="http://schemas.microsoft.com/office/drawing/2014/main" id="{AFF8BDBF-80F7-4374-906C-5A032EBA908D}"/>
              </a:ext>
            </a:extLst>
          </p:cNvPr>
          <p:cNvSpPr txBox="1">
            <a:spLocks/>
          </p:cNvSpPr>
          <p:nvPr userDrawn="1"/>
        </p:nvSpPr>
        <p:spPr>
          <a:xfrm>
            <a:off x="118241" y="6440432"/>
            <a:ext cx="274320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bg1"/>
                </a:solidFill>
                <a:highlight>
                  <a:srgbClr val="17697F"/>
                </a:highligh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FF30EA-0E8F-4029-98E4-BCB635AEA523}" type="slidenum">
              <a:rPr lang="de-DE" smtClean="0"/>
              <a:pPr/>
              <a:t>‹Nr.›</a:t>
            </a:fld>
            <a:endParaRPr lang="de-DE" dirty="0"/>
          </a:p>
        </p:txBody>
      </p:sp>
      <p:sp>
        <p:nvSpPr>
          <p:cNvPr id="12" name="Fußzeilenplatzhalter 7">
            <a:extLst>
              <a:ext uri="{FF2B5EF4-FFF2-40B4-BE49-F238E27FC236}">
                <a16:creationId xmlns:a16="http://schemas.microsoft.com/office/drawing/2014/main" id="{87FF58C3-99F9-4402-B476-9C210B788449}"/>
              </a:ext>
            </a:extLst>
          </p:cNvPr>
          <p:cNvSpPr>
            <a:spLocks noGrp="1"/>
          </p:cNvSpPr>
          <p:nvPr>
            <p:ph type="ftr" sz="quarter" idx="11"/>
          </p:nvPr>
        </p:nvSpPr>
        <p:spPr>
          <a:xfrm>
            <a:off x="1432034" y="6440431"/>
            <a:ext cx="4114800" cy="365125"/>
          </a:xfrm>
        </p:spPr>
        <p:txBody>
          <a:bodyPr/>
          <a:lstStyle>
            <a:lvl1pPr>
              <a:defRPr>
                <a:solidFill>
                  <a:schemeClr val="bg1"/>
                </a:solidFill>
                <a:highlight>
                  <a:srgbClr val="17697F"/>
                </a:highlight>
              </a:defRPr>
            </a:lvl1pPr>
          </a:lstStyle>
          <a:p>
            <a:pPr algn="l"/>
            <a:r>
              <a:rPr lang="de-DE" dirty="0"/>
              <a:t>Digital Enthusiast Harald Ille</a:t>
            </a:r>
          </a:p>
        </p:txBody>
      </p:sp>
    </p:spTree>
    <p:extLst>
      <p:ext uri="{BB962C8B-B14F-4D97-AF65-F5344CB8AC3E}">
        <p14:creationId xmlns:p14="http://schemas.microsoft.com/office/powerpoint/2010/main" val="4241514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2E19AC-9F20-46F3-9DEF-3EC6134EF16C}"/>
              </a:ext>
            </a:extLst>
          </p:cNvPr>
          <p:cNvSpPr>
            <a:spLocks noGrp="1"/>
          </p:cNvSpPr>
          <p:nvPr>
            <p:ph type="title"/>
          </p:nvPr>
        </p:nvSpPr>
        <p:spPr/>
        <p:txBody>
          <a:bodyPr/>
          <a:lstStyle>
            <a:lvl1pPr>
              <a:defRPr b="1">
                <a:solidFill>
                  <a:srgbClr val="4F707B"/>
                </a:solidFill>
                <a:latin typeface="Myriad Pro (Überschriften)"/>
              </a:defRPr>
            </a:lvl1pPr>
          </a:lstStyle>
          <a:p>
            <a:r>
              <a:rPr lang="de-DE"/>
              <a:t>Mastertitelformat bearbeiten</a:t>
            </a:r>
            <a:endParaRPr lang="de-DE" dirty="0"/>
          </a:p>
        </p:txBody>
      </p:sp>
      <p:sp>
        <p:nvSpPr>
          <p:cNvPr id="6" name="Fußzeilenplatzhalter 7">
            <a:extLst>
              <a:ext uri="{FF2B5EF4-FFF2-40B4-BE49-F238E27FC236}">
                <a16:creationId xmlns:a16="http://schemas.microsoft.com/office/drawing/2014/main" id="{E05AFC25-0916-4FA4-8EDA-6F39FC7F0AF0}"/>
              </a:ext>
            </a:extLst>
          </p:cNvPr>
          <p:cNvSpPr>
            <a:spLocks noGrp="1"/>
          </p:cNvSpPr>
          <p:nvPr>
            <p:ph type="ftr" sz="quarter" idx="11"/>
          </p:nvPr>
        </p:nvSpPr>
        <p:spPr>
          <a:xfrm>
            <a:off x="1432034" y="6440431"/>
            <a:ext cx="4114800" cy="365125"/>
          </a:xfrm>
        </p:spPr>
        <p:txBody>
          <a:bodyPr/>
          <a:lstStyle>
            <a:lvl1pPr>
              <a:defRPr>
                <a:solidFill>
                  <a:schemeClr val="bg1"/>
                </a:solidFill>
                <a:highlight>
                  <a:srgbClr val="17697F"/>
                </a:highlight>
              </a:defRPr>
            </a:lvl1pPr>
          </a:lstStyle>
          <a:p>
            <a:pPr algn="l"/>
            <a:r>
              <a:rPr lang="de-DE" dirty="0"/>
              <a:t>Digital Enthusiast Harald Ille</a:t>
            </a:r>
          </a:p>
        </p:txBody>
      </p:sp>
      <p:sp>
        <p:nvSpPr>
          <p:cNvPr id="8" name="Foliennummernplatzhalter 8">
            <a:extLst>
              <a:ext uri="{FF2B5EF4-FFF2-40B4-BE49-F238E27FC236}">
                <a16:creationId xmlns:a16="http://schemas.microsoft.com/office/drawing/2014/main" id="{2D6318E8-AD90-43B5-A53A-1DC091441C2A}"/>
              </a:ext>
            </a:extLst>
          </p:cNvPr>
          <p:cNvSpPr txBox="1">
            <a:spLocks/>
          </p:cNvSpPr>
          <p:nvPr userDrawn="1"/>
        </p:nvSpPr>
        <p:spPr>
          <a:xfrm>
            <a:off x="118241" y="6440432"/>
            <a:ext cx="274320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bg1"/>
                </a:solidFill>
                <a:highlight>
                  <a:srgbClr val="17697F"/>
                </a:highligh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FF30EA-0E8F-4029-98E4-BCB635AEA523}" type="slidenum">
              <a:rPr lang="de-DE" smtClean="0"/>
              <a:pPr/>
              <a:t>‹Nr.›</a:t>
            </a:fld>
            <a:endParaRPr lang="de-DE" dirty="0"/>
          </a:p>
        </p:txBody>
      </p:sp>
    </p:spTree>
    <p:extLst>
      <p:ext uri="{BB962C8B-B14F-4D97-AF65-F5344CB8AC3E}">
        <p14:creationId xmlns:p14="http://schemas.microsoft.com/office/powerpoint/2010/main" val="2305227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7" name="Fußzeilenplatzhalter 7">
            <a:extLst>
              <a:ext uri="{FF2B5EF4-FFF2-40B4-BE49-F238E27FC236}">
                <a16:creationId xmlns:a16="http://schemas.microsoft.com/office/drawing/2014/main" id="{E50FAFFC-813E-44AF-B7B0-834EF9F79075}"/>
              </a:ext>
            </a:extLst>
          </p:cNvPr>
          <p:cNvSpPr>
            <a:spLocks noGrp="1"/>
          </p:cNvSpPr>
          <p:nvPr>
            <p:ph type="ftr" sz="quarter" idx="11"/>
          </p:nvPr>
        </p:nvSpPr>
        <p:spPr>
          <a:xfrm>
            <a:off x="1432034" y="6440431"/>
            <a:ext cx="4114800" cy="365125"/>
          </a:xfrm>
        </p:spPr>
        <p:txBody>
          <a:bodyPr/>
          <a:lstStyle>
            <a:lvl1pPr>
              <a:defRPr>
                <a:solidFill>
                  <a:schemeClr val="bg1"/>
                </a:solidFill>
                <a:highlight>
                  <a:srgbClr val="17697F"/>
                </a:highlight>
              </a:defRPr>
            </a:lvl1pPr>
          </a:lstStyle>
          <a:p>
            <a:pPr algn="l"/>
            <a:r>
              <a:rPr lang="de-DE" dirty="0"/>
              <a:t>Digital Enthusiast Harald Ille</a:t>
            </a:r>
          </a:p>
        </p:txBody>
      </p:sp>
      <p:sp>
        <p:nvSpPr>
          <p:cNvPr id="6" name="Foliennummernplatzhalter 8">
            <a:extLst>
              <a:ext uri="{FF2B5EF4-FFF2-40B4-BE49-F238E27FC236}">
                <a16:creationId xmlns:a16="http://schemas.microsoft.com/office/drawing/2014/main" id="{9D1633C8-BA47-4391-BC85-D96D37A4D88C}"/>
              </a:ext>
            </a:extLst>
          </p:cNvPr>
          <p:cNvSpPr txBox="1">
            <a:spLocks/>
          </p:cNvSpPr>
          <p:nvPr userDrawn="1"/>
        </p:nvSpPr>
        <p:spPr>
          <a:xfrm>
            <a:off x="118241" y="6440432"/>
            <a:ext cx="274320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bg1"/>
                </a:solidFill>
                <a:highlight>
                  <a:srgbClr val="17697F"/>
                </a:highligh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FF30EA-0E8F-4029-98E4-BCB635AEA523}" type="slidenum">
              <a:rPr lang="de-DE" smtClean="0"/>
              <a:pPr/>
              <a:t>‹Nr.›</a:t>
            </a:fld>
            <a:endParaRPr lang="de-DE" dirty="0"/>
          </a:p>
        </p:txBody>
      </p:sp>
    </p:spTree>
    <p:extLst>
      <p:ext uri="{BB962C8B-B14F-4D97-AF65-F5344CB8AC3E}">
        <p14:creationId xmlns:p14="http://schemas.microsoft.com/office/powerpoint/2010/main" val="3511791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769F2C-8288-4277-9670-648E4BEF4019}"/>
              </a:ext>
            </a:extLst>
          </p:cNvPr>
          <p:cNvSpPr>
            <a:spLocks noGrp="1"/>
          </p:cNvSpPr>
          <p:nvPr>
            <p:ph type="title"/>
          </p:nvPr>
        </p:nvSpPr>
        <p:spPr>
          <a:xfrm>
            <a:off x="839788" y="457200"/>
            <a:ext cx="3932237" cy="1600200"/>
          </a:xfrm>
        </p:spPr>
        <p:txBody>
          <a:bodyPr anchor="b"/>
          <a:lstStyle>
            <a:lvl1pPr>
              <a:defRPr sz="3200" b="1">
                <a:solidFill>
                  <a:srgbClr val="4F707B"/>
                </a:solidFill>
                <a:latin typeface="Myriad Pro (Überschriften)"/>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4011AB49-4BA3-441A-B4C8-CC6588D664AC}"/>
              </a:ext>
            </a:extLst>
          </p:cNvPr>
          <p:cNvSpPr>
            <a:spLocks noGrp="1"/>
          </p:cNvSpPr>
          <p:nvPr>
            <p:ph idx="1"/>
          </p:nvPr>
        </p:nvSpPr>
        <p:spPr>
          <a:xfrm>
            <a:off x="5183188" y="987425"/>
            <a:ext cx="6172200" cy="4873625"/>
          </a:xfrm>
        </p:spPr>
        <p:txBody>
          <a:bodyPr/>
          <a:lstStyle>
            <a:lvl1pPr>
              <a:defRPr sz="3200">
                <a:solidFill>
                  <a:srgbClr val="4F707B"/>
                </a:solidFill>
                <a:latin typeface="Myriad Pro (Textkörper)"/>
              </a:defRPr>
            </a:lvl1pPr>
            <a:lvl2pPr>
              <a:defRPr sz="2800">
                <a:solidFill>
                  <a:srgbClr val="4F707B"/>
                </a:solidFill>
                <a:latin typeface="Myriad Pro (Textkörper)"/>
              </a:defRPr>
            </a:lvl2pPr>
            <a:lvl3pPr>
              <a:defRPr sz="2400">
                <a:solidFill>
                  <a:srgbClr val="4F707B"/>
                </a:solidFill>
                <a:latin typeface="Myriad Pro (Textkörper)"/>
              </a:defRPr>
            </a:lvl3pPr>
            <a:lvl4pPr>
              <a:defRPr sz="2000">
                <a:solidFill>
                  <a:srgbClr val="4F707B"/>
                </a:solidFill>
                <a:latin typeface="Myriad Pro (Textkörper)"/>
              </a:defRPr>
            </a:lvl4pPr>
            <a:lvl5pPr>
              <a:defRPr sz="2000">
                <a:solidFill>
                  <a:srgbClr val="4F707B"/>
                </a:solidFill>
                <a:latin typeface="Myriad Pro (Textkörper)"/>
              </a:defRPr>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a:extLst>
              <a:ext uri="{FF2B5EF4-FFF2-40B4-BE49-F238E27FC236}">
                <a16:creationId xmlns:a16="http://schemas.microsoft.com/office/drawing/2014/main" id="{9D184216-71C7-4B60-8C25-90DEA3E0D6E6}"/>
              </a:ext>
            </a:extLst>
          </p:cNvPr>
          <p:cNvSpPr>
            <a:spLocks noGrp="1"/>
          </p:cNvSpPr>
          <p:nvPr>
            <p:ph type="body" sz="half" idx="2"/>
          </p:nvPr>
        </p:nvSpPr>
        <p:spPr>
          <a:xfrm>
            <a:off x="839788" y="2057400"/>
            <a:ext cx="3932237" cy="3811588"/>
          </a:xfrm>
        </p:spPr>
        <p:txBody>
          <a:bodyPr/>
          <a:lstStyle>
            <a:lvl1pPr marL="0" indent="0">
              <a:buNone/>
              <a:defRPr sz="1600">
                <a:solidFill>
                  <a:srgbClr val="4F707B"/>
                </a:solidFill>
                <a:latin typeface="Myriad Pro (Textkörper)"/>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8" name="Fußzeilenplatzhalter 7">
            <a:extLst>
              <a:ext uri="{FF2B5EF4-FFF2-40B4-BE49-F238E27FC236}">
                <a16:creationId xmlns:a16="http://schemas.microsoft.com/office/drawing/2014/main" id="{568D9C05-4C74-4165-9476-464C7D51D136}"/>
              </a:ext>
            </a:extLst>
          </p:cNvPr>
          <p:cNvSpPr>
            <a:spLocks noGrp="1"/>
          </p:cNvSpPr>
          <p:nvPr>
            <p:ph type="ftr" sz="quarter" idx="11"/>
          </p:nvPr>
        </p:nvSpPr>
        <p:spPr>
          <a:xfrm>
            <a:off x="1432034" y="6440431"/>
            <a:ext cx="4114800" cy="365125"/>
          </a:xfrm>
        </p:spPr>
        <p:txBody>
          <a:bodyPr/>
          <a:lstStyle>
            <a:lvl1pPr>
              <a:defRPr>
                <a:solidFill>
                  <a:schemeClr val="bg1"/>
                </a:solidFill>
                <a:highlight>
                  <a:srgbClr val="17697F"/>
                </a:highlight>
              </a:defRPr>
            </a:lvl1pPr>
          </a:lstStyle>
          <a:p>
            <a:pPr algn="l"/>
            <a:r>
              <a:rPr lang="de-DE" dirty="0"/>
              <a:t>Digital Enthusiast Harald Ille</a:t>
            </a:r>
          </a:p>
        </p:txBody>
      </p:sp>
      <p:sp>
        <p:nvSpPr>
          <p:cNvPr id="10" name="Foliennummernplatzhalter 8">
            <a:extLst>
              <a:ext uri="{FF2B5EF4-FFF2-40B4-BE49-F238E27FC236}">
                <a16:creationId xmlns:a16="http://schemas.microsoft.com/office/drawing/2014/main" id="{B6144E70-B7C0-494E-B617-7875D2F2F3D6}"/>
              </a:ext>
            </a:extLst>
          </p:cNvPr>
          <p:cNvSpPr txBox="1">
            <a:spLocks/>
          </p:cNvSpPr>
          <p:nvPr userDrawn="1"/>
        </p:nvSpPr>
        <p:spPr>
          <a:xfrm>
            <a:off x="118241" y="6440432"/>
            <a:ext cx="274320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bg1"/>
                </a:solidFill>
                <a:highlight>
                  <a:srgbClr val="17697F"/>
                </a:highligh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FF30EA-0E8F-4029-98E4-BCB635AEA523}" type="slidenum">
              <a:rPr lang="de-DE" smtClean="0"/>
              <a:pPr/>
              <a:t>‹Nr.›</a:t>
            </a:fld>
            <a:endParaRPr lang="de-DE" dirty="0"/>
          </a:p>
        </p:txBody>
      </p:sp>
    </p:spTree>
    <p:extLst>
      <p:ext uri="{BB962C8B-B14F-4D97-AF65-F5344CB8AC3E}">
        <p14:creationId xmlns:p14="http://schemas.microsoft.com/office/powerpoint/2010/main" val="3712742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28E515-FFAA-4A48-B94C-CB85E504764F}"/>
              </a:ext>
            </a:extLst>
          </p:cNvPr>
          <p:cNvSpPr>
            <a:spLocks noGrp="1"/>
          </p:cNvSpPr>
          <p:nvPr>
            <p:ph type="title"/>
          </p:nvPr>
        </p:nvSpPr>
        <p:spPr>
          <a:xfrm>
            <a:off x="839788" y="457200"/>
            <a:ext cx="3932237" cy="1600200"/>
          </a:xfrm>
        </p:spPr>
        <p:txBody>
          <a:bodyPr anchor="b"/>
          <a:lstStyle>
            <a:lvl1pPr>
              <a:defRPr sz="3200" b="1">
                <a:solidFill>
                  <a:srgbClr val="4F707B"/>
                </a:solidFill>
                <a:latin typeface="Myriad Pro (Überschriften)"/>
              </a:defRPr>
            </a:lvl1pPr>
          </a:lstStyle>
          <a:p>
            <a:r>
              <a:rPr lang="de-DE"/>
              <a:t>Mastertitelformat bearbeiten</a:t>
            </a:r>
            <a:endParaRPr lang="de-DE" dirty="0"/>
          </a:p>
        </p:txBody>
      </p:sp>
      <p:sp>
        <p:nvSpPr>
          <p:cNvPr id="3" name="Bildplatzhalter 2">
            <a:extLst>
              <a:ext uri="{FF2B5EF4-FFF2-40B4-BE49-F238E27FC236}">
                <a16:creationId xmlns:a16="http://schemas.microsoft.com/office/drawing/2014/main" id="{3595CE69-4509-48E2-8C93-00B3100CAB86}"/>
              </a:ext>
            </a:extLst>
          </p:cNvPr>
          <p:cNvSpPr>
            <a:spLocks noGrp="1"/>
          </p:cNvSpPr>
          <p:nvPr>
            <p:ph type="pic" idx="1"/>
          </p:nvPr>
        </p:nvSpPr>
        <p:spPr>
          <a:xfrm>
            <a:off x="5183188" y="987425"/>
            <a:ext cx="6172200" cy="4873625"/>
          </a:xfrm>
        </p:spPr>
        <p:txBody>
          <a:bodyPr/>
          <a:lstStyle>
            <a:lvl1pPr marL="0" indent="0">
              <a:buNone/>
              <a:defRPr sz="3200">
                <a:solidFill>
                  <a:srgbClr val="4F707B"/>
                </a:solidFill>
                <a:latin typeface="Myriad Pro (Textkörper)"/>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4" name="Textplatzhalter 3">
            <a:extLst>
              <a:ext uri="{FF2B5EF4-FFF2-40B4-BE49-F238E27FC236}">
                <a16:creationId xmlns:a16="http://schemas.microsoft.com/office/drawing/2014/main" id="{4767FBEB-07B8-48B4-97F9-79304E6B0326}"/>
              </a:ext>
            </a:extLst>
          </p:cNvPr>
          <p:cNvSpPr>
            <a:spLocks noGrp="1"/>
          </p:cNvSpPr>
          <p:nvPr>
            <p:ph type="body" sz="half" idx="2"/>
          </p:nvPr>
        </p:nvSpPr>
        <p:spPr>
          <a:xfrm>
            <a:off x="839788" y="2057400"/>
            <a:ext cx="3932237" cy="3811588"/>
          </a:xfrm>
        </p:spPr>
        <p:txBody>
          <a:bodyPr/>
          <a:lstStyle>
            <a:lvl1pPr marL="0" indent="0">
              <a:buNone/>
              <a:defRPr sz="1600">
                <a:solidFill>
                  <a:srgbClr val="4F707B"/>
                </a:solidFill>
                <a:latin typeface="Myriad Pro (Textkörper)"/>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9" name="Foliennummernplatzhalter 8">
            <a:extLst>
              <a:ext uri="{FF2B5EF4-FFF2-40B4-BE49-F238E27FC236}">
                <a16:creationId xmlns:a16="http://schemas.microsoft.com/office/drawing/2014/main" id="{A9C03EA5-2F0B-4BE9-82B9-480FA31B26B7}"/>
              </a:ext>
            </a:extLst>
          </p:cNvPr>
          <p:cNvSpPr txBox="1">
            <a:spLocks/>
          </p:cNvSpPr>
          <p:nvPr userDrawn="1"/>
        </p:nvSpPr>
        <p:spPr>
          <a:xfrm>
            <a:off x="118241" y="6440432"/>
            <a:ext cx="274320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bg1"/>
                </a:solidFill>
                <a:highlight>
                  <a:srgbClr val="17697F"/>
                </a:highligh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FF30EA-0E8F-4029-98E4-BCB635AEA523}" type="slidenum">
              <a:rPr lang="de-DE" smtClean="0"/>
              <a:pPr/>
              <a:t>‹Nr.›</a:t>
            </a:fld>
            <a:endParaRPr lang="de-DE" dirty="0"/>
          </a:p>
        </p:txBody>
      </p:sp>
      <p:sp>
        <p:nvSpPr>
          <p:cNvPr id="10" name="Fußzeilenplatzhalter 7">
            <a:extLst>
              <a:ext uri="{FF2B5EF4-FFF2-40B4-BE49-F238E27FC236}">
                <a16:creationId xmlns:a16="http://schemas.microsoft.com/office/drawing/2014/main" id="{72B794C2-A7CC-4CA3-A9A2-70A808385080}"/>
              </a:ext>
            </a:extLst>
          </p:cNvPr>
          <p:cNvSpPr>
            <a:spLocks noGrp="1"/>
          </p:cNvSpPr>
          <p:nvPr>
            <p:ph type="ftr" sz="quarter" idx="11"/>
          </p:nvPr>
        </p:nvSpPr>
        <p:spPr>
          <a:xfrm>
            <a:off x="1432034" y="6440431"/>
            <a:ext cx="4114800" cy="365125"/>
          </a:xfrm>
        </p:spPr>
        <p:txBody>
          <a:bodyPr/>
          <a:lstStyle>
            <a:lvl1pPr>
              <a:defRPr>
                <a:solidFill>
                  <a:schemeClr val="bg1"/>
                </a:solidFill>
                <a:highlight>
                  <a:srgbClr val="17697F"/>
                </a:highlight>
              </a:defRPr>
            </a:lvl1pPr>
          </a:lstStyle>
          <a:p>
            <a:pPr algn="l"/>
            <a:r>
              <a:rPr lang="de-DE" dirty="0"/>
              <a:t>Digital Enthusiast Harald Ille</a:t>
            </a:r>
          </a:p>
        </p:txBody>
      </p:sp>
    </p:spTree>
    <p:extLst>
      <p:ext uri="{BB962C8B-B14F-4D97-AF65-F5344CB8AC3E}">
        <p14:creationId xmlns:p14="http://schemas.microsoft.com/office/powerpoint/2010/main" val="2034607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8A0D0E7-C9FB-4E03-BE7D-1993FBF7A5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33482BFA-B43E-4368-B506-FA80539B55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7E4F9A61-528D-4500-A9E1-CF8A8989FF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ußzeilenplatzhalter 4">
            <a:extLst>
              <a:ext uri="{FF2B5EF4-FFF2-40B4-BE49-F238E27FC236}">
                <a16:creationId xmlns:a16="http://schemas.microsoft.com/office/drawing/2014/main" id="{DBCACFCA-3ADF-4447-8695-B7A3E037CF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Digital Enthusiast Harald Ille</a:t>
            </a:r>
          </a:p>
        </p:txBody>
      </p:sp>
      <p:sp>
        <p:nvSpPr>
          <p:cNvPr id="6" name="Foliennummernplatzhalter 5">
            <a:extLst>
              <a:ext uri="{FF2B5EF4-FFF2-40B4-BE49-F238E27FC236}">
                <a16:creationId xmlns:a16="http://schemas.microsoft.com/office/drawing/2014/main" id="{25166D18-62A5-42FC-8DEA-04D5E554BC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FF30EA-0E8F-4029-98E4-BCB635AEA523}" type="slidenum">
              <a:rPr lang="de-DE" smtClean="0"/>
              <a:t>‹Nr.›</a:t>
            </a:fld>
            <a:endParaRPr lang="de-DE"/>
          </a:p>
        </p:txBody>
      </p:sp>
    </p:spTree>
    <p:extLst>
      <p:ext uri="{BB962C8B-B14F-4D97-AF65-F5344CB8AC3E}">
        <p14:creationId xmlns:p14="http://schemas.microsoft.com/office/powerpoint/2010/main" val="2688758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b="1" kern="1200">
          <a:solidFill>
            <a:srgbClr val="4F707B"/>
          </a:solidFill>
          <a:latin typeface="Myriad Pro (Überschriften)"/>
          <a:ea typeface="+mj-ea"/>
          <a:cs typeface="+mj-cs"/>
        </a:defRPr>
      </a:lvl1pPr>
    </p:titleStyle>
    <p:bodyStyle>
      <a:lvl1pPr marL="457200" indent="-457200" algn="l" defTabSz="914400" rtl="0" eaLnBrk="1" latinLnBrk="0" hangingPunct="1">
        <a:lnSpc>
          <a:spcPct val="90000"/>
        </a:lnSpc>
        <a:spcBef>
          <a:spcPts val="1000"/>
        </a:spcBef>
        <a:buFont typeface="Arial" panose="020B0604020202020204" pitchFamily="34" charset="0"/>
        <a:buChar char="•"/>
        <a:defRPr sz="2800" kern="1200">
          <a:solidFill>
            <a:srgbClr val="4F707B"/>
          </a:solidFill>
          <a:latin typeface="Myriad Pro (Textkörper)"/>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400" kern="1200">
          <a:solidFill>
            <a:srgbClr val="4F707B"/>
          </a:solidFill>
          <a:latin typeface="Myriad Pro (Textkörper)"/>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2000" kern="1200">
          <a:solidFill>
            <a:srgbClr val="4F707B"/>
          </a:solidFill>
          <a:latin typeface="Myriad Pro (Textkörper)"/>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rgbClr val="4F707B"/>
          </a:solidFill>
          <a:latin typeface="Myriad Pro (Textkörper)"/>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rgbClr val="4F707B"/>
          </a:solidFill>
          <a:latin typeface="Myriad Pro (Textkörpe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32.svg"/><Relationship Id="rId5" Type="http://schemas.openxmlformats.org/officeDocument/2006/relationships/diagramQuickStyle" Target="../diagrams/quickStyle2.xml"/><Relationship Id="rId10" Type="http://schemas.openxmlformats.org/officeDocument/2006/relationships/image" Target="../media/image31.png"/><Relationship Id="rId4" Type="http://schemas.openxmlformats.org/officeDocument/2006/relationships/diagramLayout" Target="../diagrams/layout2.xml"/><Relationship Id="rId9" Type="http://schemas.openxmlformats.org/officeDocument/2006/relationships/hyperlink" Target="https://www.pr-enthusiast.com/das-cluetrain-manifest/" TargetMode="Externa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video" Target="https://www.youtube.com/embed/XjJQBjWYDTs?feature=oembe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video" Target="https://www.youtube.com/embed/XpaOjMXyJGk?feature=oembed"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20.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video" Target="https://www.youtube.com/embed/etIqln7vT4w?feature=oembed"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hyperlink" Target="http://buckmire.blogspot.com/2014_10_01_archive.html" TargetMode="External"/><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thebritishacademy.ac.uk/sites/default/files/future-of-the-corporation-principles-purposeful-business.pdf" TargetMode="Externa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7.xml"/><Relationship Id="rId1" Type="http://schemas.openxmlformats.org/officeDocument/2006/relationships/video" Target="https://www.youtube.com/embed/mwLhoR04Qe8?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cecimath.wikidot.com/albert-einstein" TargetMode="External"/><Relationship Id="rId2" Type="http://schemas.openxmlformats.org/officeDocument/2006/relationships/image" Target="../media/image16.jp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2.xml"/><Relationship Id="rId1" Type="http://schemas.openxmlformats.org/officeDocument/2006/relationships/video" Target="https://www.youtube.com/embed/qp0HIF3SfI4"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ard-werbung.de/fileadmin/user_upload/media-perspektiven/pdf/2019/0319_Gleich.pdf" TargetMode="Externa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maennersache.de/framing-bedeutung-16687.html" TargetMode="External"/><Relationship Id="rId1" Type="http://schemas.openxmlformats.org/officeDocument/2006/relationships/slideLayout" Target="../slideLayouts/slideLayout2.xml"/><Relationship Id="rId5" Type="http://schemas.openxmlformats.org/officeDocument/2006/relationships/hyperlink" Target="https://karrierebibel.de/priming/" TargetMode="External"/><Relationship Id="rId4" Type="http://schemas.openxmlformats.org/officeDocument/2006/relationships/image" Target="../media/image32.svg"/></Relationships>
</file>

<file path=ppt/slides/_rels/slide44.xml.rels><?xml version="1.0" encoding="UTF-8" standalone="yes"?>
<Relationships xmlns="http://schemas.openxmlformats.org/package/2006/relationships"><Relationship Id="rId3" Type="http://schemas.openxmlformats.org/officeDocument/2006/relationships/hyperlink" Target="https://www.spektrum.de/news/wie-maechtig-framing-wirklich-ist/1627094" TargetMode="External"/><Relationship Id="rId2" Type="http://schemas.openxmlformats.org/officeDocument/2006/relationships/hyperlink" Target="https://cdn.netzpolitik.org/wp-upload/2019/02/framing_gutachten_ard.pdf" TargetMode="External"/><Relationship Id="rId1" Type="http://schemas.openxmlformats.org/officeDocument/2006/relationships/slideLayout" Target="../slideLayouts/slideLayout2.xml"/><Relationship Id="rId5" Type="http://schemas.openxmlformats.org/officeDocument/2006/relationships/image" Target="../media/image32.svg"/><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7.xml"/><Relationship Id="rId1" Type="http://schemas.openxmlformats.org/officeDocument/2006/relationships/video" Target="https://www.youtube.com/embed/VNsL30-AMmE?feature=oembed"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7.xml"/><Relationship Id="rId1" Type="http://schemas.openxmlformats.org/officeDocument/2006/relationships/video" Target="https://www.youtube.com/embed/L7npeUTtR30?feature=oembed"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olo 1">
            <a:extLst>
              <a:ext uri="{FF2B5EF4-FFF2-40B4-BE49-F238E27FC236}">
                <a16:creationId xmlns:a16="http://schemas.microsoft.com/office/drawing/2014/main" id="{87C55D81-2B65-4514-9986-EDA2CEB8E28A}"/>
              </a:ext>
            </a:extLst>
          </p:cNvPr>
          <p:cNvSpPr>
            <a:spLocks noGrp="1" noChangeArrowheads="1"/>
          </p:cNvSpPr>
          <p:nvPr>
            <p:ph type="ctrTitle"/>
          </p:nvPr>
        </p:nvSpPr>
        <p:spPr>
          <a:xfrm>
            <a:off x="1155700" y="2445249"/>
            <a:ext cx="8824913" cy="2331539"/>
          </a:xfrm>
          <a:solidFill>
            <a:schemeClr val="bg1"/>
          </a:solidFill>
        </p:spPr>
        <p:txBody>
          <a:bodyPr/>
          <a:lstStyle/>
          <a:p>
            <a:r>
              <a:rPr lang="it-IT" altLang="de-DE" dirty="0" err="1">
                <a:solidFill>
                  <a:srgbClr val="2A6C83"/>
                </a:solidFill>
              </a:rPr>
              <a:t>Überzeugen</a:t>
            </a:r>
            <a:r>
              <a:rPr lang="it-IT" altLang="de-DE" dirty="0">
                <a:solidFill>
                  <a:srgbClr val="2A6C83"/>
                </a:solidFill>
              </a:rPr>
              <a:t>, </a:t>
            </a:r>
            <a:br>
              <a:rPr lang="it-IT" altLang="de-DE" dirty="0">
                <a:solidFill>
                  <a:srgbClr val="2A6C83"/>
                </a:solidFill>
              </a:rPr>
            </a:br>
            <a:r>
              <a:rPr lang="it-IT" altLang="de-DE" dirty="0" err="1">
                <a:solidFill>
                  <a:srgbClr val="2A6C83"/>
                </a:solidFill>
              </a:rPr>
              <a:t>nicht</a:t>
            </a:r>
            <a:r>
              <a:rPr lang="it-IT" altLang="de-DE" dirty="0">
                <a:solidFill>
                  <a:srgbClr val="2A6C83"/>
                </a:solidFill>
              </a:rPr>
              <a:t> </a:t>
            </a:r>
            <a:r>
              <a:rPr lang="it-IT" altLang="de-DE" dirty="0" err="1">
                <a:solidFill>
                  <a:srgbClr val="2A6C83"/>
                </a:solidFill>
              </a:rPr>
              <a:t>überreden</a:t>
            </a:r>
            <a:r>
              <a:rPr lang="it-IT" altLang="de-DE" dirty="0">
                <a:solidFill>
                  <a:srgbClr val="2A6C83"/>
                </a:solidFill>
              </a:rPr>
              <a:t>!</a:t>
            </a:r>
            <a:endParaRPr lang="it-IT" altLang="de-DE" dirty="0"/>
          </a:p>
        </p:txBody>
      </p:sp>
      <p:sp>
        <p:nvSpPr>
          <p:cNvPr id="2051" name="Sottotitolo 2">
            <a:extLst>
              <a:ext uri="{FF2B5EF4-FFF2-40B4-BE49-F238E27FC236}">
                <a16:creationId xmlns:a16="http://schemas.microsoft.com/office/drawing/2014/main" id="{8BB891E6-0E05-427F-B5B4-84E9549A2C7A}"/>
              </a:ext>
            </a:extLst>
          </p:cNvPr>
          <p:cNvSpPr>
            <a:spLocks noGrp="1" noChangeArrowheads="1"/>
          </p:cNvSpPr>
          <p:nvPr>
            <p:ph type="subTitle" idx="1"/>
          </p:nvPr>
        </p:nvSpPr>
        <p:spPr>
          <a:xfrm>
            <a:off x="1155700" y="4776788"/>
            <a:ext cx="8824913" cy="862012"/>
          </a:xfrm>
          <a:solidFill>
            <a:schemeClr val="bg1"/>
          </a:solidFill>
        </p:spPr>
        <p:txBody>
          <a:bodyPr/>
          <a:lstStyle/>
          <a:p>
            <a:r>
              <a:rPr lang="it-IT" altLang="de-DE" dirty="0" err="1">
                <a:solidFill>
                  <a:srgbClr val="2A6C83"/>
                </a:solidFill>
              </a:rPr>
              <a:t>Einführung</a:t>
            </a:r>
            <a:r>
              <a:rPr lang="it-IT" altLang="de-DE" dirty="0">
                <a:solidFill>
                  <a:srgbClr val="2A6C83"/>
                </a:solidFill>
              </a:rPr>
              <a:t> in die Public Relations</a:t>
            </a:r>
          </a:p>
        </p:txBody>
      </p:sp>
      <p:pic>
        <p:nvPicPr>
          <p:cNvPr id="2052" name="Immagine 5">
            <a:extLst>
              <a:ext uri="{FF2B5EF4-FFF2-40B4-BE49-F238E27FC236}">
                <a16:creationId xmlns:a16="http://schemas.microsoft.com/office/drawing/2014/main" id="{224D5F41-4D21-4995-9331-37886F9322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9575" y="576263"/>
            <a:ext cx="3643313"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ußzeilenplatzhalter 1">
            <a:extLst>
              <a:ext uri="{FF2B5EF4-FFF2-40B4-BE49-F238E27FC236}">
                <a16:creationId xmlns:a16="http://schemas.microsoft.com/office/drawing/2014/main" id="{F94B84A8-2A84-43DE-B59B-B5A2B9D09C91}"/>
              </a:ext>
            </a:extLst>
          </p:cNvPr>
          <p:cNvSpPr>
            <a:spLocks noGrp="1"/>
          </p:cNvSpPr>
          <p:nvPr>
            <p:ph type="ftr" sz="quarter" idx="11"/>
          </p:nvPr>
        </p:nvSpPr>
        <p:spPr/>
        <p:txBody>
          <a:bodyPr/>
          <a:lstStyle/>
          <a:p>
            <a:r>
              <a:rPr lang="de-DE"/>
              <a:t>Digital Enthusiast Harald Ille</a:t>
            </a:r>
          </a:p>
        </p:txBody>
      </p:sp>
      <p:sp>
        <p:nvSpPr>
          <p:cNvPr id="3" name="Foliennummernplatzhalter 2">
            <a:extLst>
              <a:ext uri="{FF2B5EF4-FFF2-40B4-BE49-F238E27FC236}">
                <a16:creationId xmlns:a16="http://schemas.microsoft.com/office/drawing/2014/main" id="{98BEE233-C07F-4312-A196-01FB98FE0E19}"/>
              </a:ext>
            </a:extLst>
          </p:cNvPr>
          <p:cNvSpPr>
            <a:spLocks noGrp="1"/>
          </p:cNvSpPr>
          <p:nvPr>
            <p:ph type="sldNum" sz="quarter" idx="12"/>
          </p:nvPr>
        </p:nvSpPr>
        <p:spPr/>
        <p:txBody>
          <a:bodyPr/>
          <a:lstStyle/>
          <a:p>
            <a:fld id="{BAFF30EA-0E8F-4029-98E4-BCB635AEA523}" type="slidenum">
              <a:rPr lang="de-DE" smtClean="0"/>
              <a:t>1</a:t>
            </a:fld>
            <a:endParaRPr lang="de-DE"/>
          </a:p>
        </p:txBody>
      </p:sp>
    </p:spTree>
    <p:extLst>
      <p:ext uri="{BB962C8B-B14F-4D97-AF65-F5344CB8AC3E}">
        <p14:creationId xmlns:p14="http://schemas.microsoft.com/office/powerpoint/2010/main" val="2318541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EE89C5-6A57-4DA1-86FE-D8B41DA4C945}"/>
              </a:ext>
            </a:extLst>
          </p:cNvPr>
          <p:cNvSpPr>
            <a:spLocks noGrp="1"/>
          </p:cNvSpPr>
          <p:nvPr>
            <p:ph type="title"/>
          </p:nvPr>
        </p:nvSpPr>
        <p:spPr/>
        <p:txBody>
          <a:bodyPr/>
          <a:lstStyle/>
          <a:p>
            <a:r>
              <a:rPr lang="de-DE" dirty="0"/>
              <a:t>Was sind die Unterschiede?</a:t>
            </a:r>
          </a:p>
        </p:txBody>
      </p:sp>
      <p:sp>
        <p:nvSpPr>
          <p:cNvPr id="4" name="Fußzeilenplatzhalter 3">
            <a:extLst>
              <a:ext uri="{FF2B5EF4-FFF2-40B4-BE49-F238E27FC236}">
                <a16:creationId xmlns:a16="http://schemas.microsoft.com/office/drawing/2014/main" id="{DF2796EC-826D-448B-A5A1-173328F78F0E}"/>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85E0F58B-FCD2-4D54-9E5F-9817083EC7AD}"/>
              </a:ext>
            </a:extLst>
          </p:cNvPr>
          <p:cNvSpPr>
            <a:spLocks noGrp="1"/>
          </p:cNvSpPr>
          <p:nvPr>
            <p:ph type="sldNum" sz="quarter" idx="12"/>
          </p:nvPr>
        </p:nvSpPr>
        <p:spPr/>
        <p:txBody>
          <a:bodyPr/>
          <a:lstStyle/>
          <a:p>
            <a:fld id="{BAFF30EA-0E8F-4029-98E4-BCB635AEA523}" type="slidenum">
              <a:rPr lang="de-DE" smtClean="0"/>
              <a:pPr/>
              <a:t>10</a:t>
            </a:fld>
            <a:endParaRPr lang="de-DE" dirty="0"/>
          </a:p>
        </p:txBody>
      </p:sp>
      <p:graphicFrame>
        <p:nvGraphicFramePr>
          <p:cNvPr id="7" name="Tabelle 6">
            <a:extLst>
              <a:ext uri="{FF2B5EF4-FFF2-40B4-BE49-F238E27FC236}">
                <a16:creationId xmlns:a16="http://schemas.microsoft.com/office/drawing/2014/main" id="{80773BAD-C66E-4839-9DC3-50C03B2B88A3}"/>
              </a:ext>
            </a:extLst>
          </p:cNvPr>
          <p:cNvGraphicFramePr>
            <a:graphicFrameLocks noGrp="1"/>
          </p:cNvGraphicFramePr>
          <p:nvPr>
            <p:extLst>
              <p:ext uri="{D42A27DB-BD31-4B8C-83A1-F6EECF244321}">
                <p14:modId xmlns:p14="http://schemas.microsoft.com/office/powerpoint/2010/main" val="3533023035"/>
              </p:ext>
            </p:extLst>
          </p:nvPr>
        </p:nvGraphicFramePr>
        <p:xfrm>
          <a:off x="914145" y="1738321"/>
          <a:ext cx="10857441" cy="4375712"/>
        </p:xfrm>
        <a:graphic>
          <a:graphicData uri="http://schemas.openxmlformats.org/drawingml/2006/table">
            <a:tbl>
              <a:tblPr firstRow="1" bandRow="1">
                <a:tableStyleId>{5C22544A-7EE6-4342-B048-85BDC9FD1C3A}</a:tableStyleId>
              </a:tblPr>
              <a:tblGrid>
                <a:gridCol w="3619147">
                  <a:extLst>
                    <a:ext uri="{9D8B030D-6E8A-4147-A177-3AD203B41FA5}">
                      <a16:colId xmlns:a16="http://schemas.microsoft.com/office/drawing/2014/main" val="2294034266"/>
                    </a:ext>
                  </a:extLst>
                </a:gridCol>
                <a:gridCol w="3619147">
                  <a:extLst>
                    <a:ext uri="{9D8B030D-6E8A-4147-A177-3AD203B41FA5}">
                      <a16:colId xmlns:a16="http://schemas.microsoft.com/office/drawing/2014/main" val="2137567699"/>
                    </a:ext>
                  </a:extLst>
                </a:gridCol>
                <a:gridCol w="3619147">
                  <a:extLst>
                    <a:ext uri="{9D8B030D-6E8A-4147-A177-3AD203B41FA5}">
                      <a16:colId xmlns:a16="http://schemas.microsoft.com/office/drawing/2014/main" val="3740937375"/>
                    </a:ext>
                  </a:extLst>
                </a:gridCol>
              </a:tblGrid>
              <a:tr h="466954">
                <a:tc>
                  <a:txBody>
                    <a:bodyPr/>
                    <a:lstStyle/>
                    <a:p>
                      <a:r>
                        <a:rPr lang="de-DE" dirty="0"/>
                        <a:t>Journalismus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7697F"/>
                    </a:solidFill>
                  </a:tcPr>
                </a:tc>
                <a:tc>
                  <a:txBody>
                    <a:bodyPr/>
                    <a:lstStyle/>
                    <a:p>
                      <a:r>
                        <a:rPr lang="de-DE" dirty="0"/>
                        <a:t>Public Relations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9715"/>
                    </a:solidFill>
                  </a:tcPr>
                </a:tc>
                <a:tc>
                  <a:txBody>
                    <a:bodyPr/>
                    <a:lstStyle/>
                    <a:p>
                      <a:r>
                        <a:rPr lang="de-DE" dirty="0"/>
                        <a:t>Werbung</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2173882245"/>
                  </a:ext>
                </a:extLst>
              </a:tr>
              <a:tr h="466954">
                <a:tc>
                  <a:txBody>
                    <a:bodyPr/>
                    <a:lstStyle/>
                    <a:p>
                      <a:r>
                        <a:rPr lang="de-DE" dirty="0"/>
                        <a:t>Ziel: Aufklären, Aufdecken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dirty="0"/>
                        <a:t>Ziel: Reputation aufbauen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dirty="0"/>
                        <a:t>Ziel: Verkäufe steigern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9629451"/>
                  </a:ext>
                </a:extLst>
              </a:tr>
              <a:tr h="466954">
                <a:tc>
                  <a:txBody>
                    <a:bodyPr/>
                    <a:lstStyle/>
                    <a:p>
                      <a:r>
                        <a:rPr lang="de-DE" dirty="0"/>
                        <a:t>Veröffentlichung</a:t>
                      </a:r>
                      <a:r>
                        <a:rPr lang="de-DE" baseline="0" dirty="0"/>
                        <a:t> aus eigener Überzeugung</a:t>
                      </a:r>
                      <a:endParaRPr lang="de-DE"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aseline="0"/>
                        <a:t>Veröffentlichung nach Überzeugen der Medien</a:t>
                      </a:r>
                      <a:endParaRPr lang="de-DE"/>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dirty="0"/>
                        <a:t>Veröffentlichung durch simple Bezahlung</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775349"/>
                  </a:ext>
                </a:extLst>
              </a:tr>
              <a:tr h="466954">
                <a:tc>
                  <a:txBody>
                    <a:bodyPr/>
                    <a:lstStyle/>
                    <a:p>
                      <a:r>
                        <a:rPr lang="de-DE" baseline="0" dirty="0"/>
                        <a:t>Leser </a:t>
                      </a:r>
                      <a:r>
                        <a:rPr lang="de-DE" dirty="0"/>
                        <a:t>bezahlt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a:t>Ist kostenfrei – „</a:t>
                      </a:r>
                      <a:r>
                        <a:rPr lang="de-DE" err="1"/>
                        <a:t>earned</a:t>
                      </a:r>
                      <a:r>
                        <a:rPr lang="de-DE"/>
                        <a: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dirty="0"/>
                        <a:t>Auftraggeber bezahlt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5015153"/>
                  </a:ext>
                </a:extLst>
              </a:tr>
              <a:tr h="466954">
                <a:tc>
                  <a:txBody>
                    <a:bodyPr/>
                    <a:lstStyle/>
                    <a:p>
                      <a:r>
                        <a:rPr lang="de-DE" dirty="0"/>
                        <a:t>Methode: Recherche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de-DE"/>
                        <a:t>Methode: Transparenz</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de-DE" dirty="0"/>
                        <a:t>Methode: Behaupten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50625840"/>
                  </a:ext>
                </a:extLst>
              </a:tr>
              <a:tr h="466954">
                <a:tc>
                  <a:txBody>
                    <a:bodyPr/>
                    <a:lstStyle/>
                    <a:p>
                      <a:r>
                        <a:rPr lang="de-DE" dirty="0"/>
                        <a:t>objektiv</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de-DE" dirty="0"/>
                        <a:t>„über Bande“, über Dritte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de-DE" dirty="0"/>
                        <a:t>subjektiv</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89237184"/>
                  </a:ext>
                </a:extLst>
              </a:tr>
              <a:tr h="466954">
                <a:tc>
                  <a:txBody>
                    <a:bodyPr/>
                    <a:lstStyle/>
                    <a:p>
                      <a:r>
                        <a:rPr lang="de-DE" dirty="0"/>
                        <a:t>an Information Interessierte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de-DE" dirty="0"/>
                        <a:t>an Organisationen Interessierte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de-DE" dirty="0"/>
                        <a:t>an Produkten Interessierte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50741025"/>
                  </a:ext>
                </a:extLst>
              </a:tr>
              <a:tr h="466954">
                <a:tc>
                  <a:txBody>
                    <a:bodyPr/>
                    <a:lstStyle/>
                    <a:p>
                      <a:r>
                        <a:rPr lang="de-DE" dirty="0"/>
                        <a:t>Bewirkt Aufklärung</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de-DE" dirty="0"/>
                        <a:t>Bewirkt Vertrauen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de-DE" dirty="0"/>
                        <a:t>Bewirkt</a:t>
                      </a:r>
                      <a:r>
                        <a:rPr lang="de-DE" baseline="0" dirty="0"/>
                        <a:t> Sichtbarkeit</a:t>
                      </a:r>
                      <a:endParaRPr lang="de-DE"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89920981"/>
                  </a:ext>
                </a:extLst>
              </a:tr>
              <a:tr h="466954">
                <a:tc>
                  <a:txBody>
                    <a:bodyPr/>
                    <a:lstStyle/>
                    <a:p>
                      <a:r>
                        <a:rPr lang="de-DE" dirty="0"/>
                        <a:t>Vertrauen ist hoch</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de-DE"/>
                        <a:t>Vertrauen wird</a:t>
                      </a:r>
                      <a:r>
                        <a:rPr lang="de-DE" baseline="0"/>
                        <a:t> erarbeitet</a:t>
                      </a:r>
                      <a:endParaRPr lang="de-DE"/>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de-DE" dirty="0"/>
                        <a:t>Vertrauen ist gering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85814840"/>
                  </a:ext>
                </a:extLst>
              </a:tr>
            </a:tbl>
          </a:graphicData>
        </a:graphic>
      </p:graphicFrame>
    </p:spTree>
    <p:extLst>
      <p:ext uri="{BB962C8B-B14F-4D97-AF65-F5344CB8AC3E}">
        <p14:creationId xmlns:p14="http://schemas.microsoft.com/office/powerpoint/2010/main" val="2601176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 9"/>
          <p:cNvGraphicFramePr/>
          <p:nvPr/>
        </p:nvGraphicFramePr>
        <p:xfrm>
          <a:off x="1" y="-1"/>
          <a:ext cx="12192000" cy="70935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feld 1"/>
          <p:cNvSpPr txBox="1"/>
          <p:nvPr/>
        </p:nvSpPr>
        <p:spPr>
          <a:xfrm>
            <a:off x="811657" y="2589088"/>
            <a:ext cx="2784297" cy="1877437"/>
          </a:xfrm>
          <a:prstGeom prst="rect">
            <a:avLst/>
          </a:prstGeom>
          <a:noFill/>
        </p:spPr>
        <p:txBody>
          <a:bodyPr wrap="square" rtlCol="0">
            <a:spAutoFit/>
          </a:bodyPr>
          <a:lstStyle/>
          <a:p>
            <a:r>
              <a:rPr lang="de-DE" sz="4400" b="1" dirty="0" err="1"/>
              <a:t>Earned</a:t>
            </a:r>
            <a:endParaRPr lang="de-DE" sz="4400" b="1" dirty="0"/>
          </a:p>
          <a:p>
            <a:endParaRPr lang="de-DE" dirty="0"/>
          </a:p>
          <a:p>
            <a:r>
              <a:rPr lang="de-DE" dirty="0"/>
              <a:t>Machen andere</a:t>
            </a:r>
          </a:p>
          <a:p>
            <a:r>
              <a:rPr lang="de-DE" dirty="0"/>
              <a:t>Müssen wir uns verdienen</a:t>
            </a:r>
            <a:br>
              <a:rPr lang="de-DE" dirty="0"/>
            </a:br>
            <a:endParaRPr lang="de-DE" dirty="0"/>
          </a:p>
        </p:txBody>
      </p:sp>
      <p:sp>
        <p:nvSpPr>
          <p:cNvPr id="4" name="Textfeld 3"/>
          <p:cNvSpPr txBox="1"/>
          <p:nvPr/>
        </p:nvSpPr>
        <p:spPr>
          <a:xfrm>
            <a:off x="9327222" y="2589088"/>
            <a:ext cx="2301412" cy="1877437"/>
          </a:xfrm>
          <a:prstGeom prst="rect">
            <a:avLst/>
          </a:prstGeom>
          <a:noFill/>
        </p:spPr>
        <p:txBody>
          <a:bodyPr wrap="square" rtlCol="0">
            <a:spAutoFit/>
          </a:bodyPr>
          <a:lstStyle/>
          <a:p>
            <a:r>
              <a:rPr lang="de-DE" sz="4400" b="1" dirty="0" err="1"/>
              <a:t>Owned</a:t>
            </a:r>
            <a:endParaRPr lang="de-DE" sz="4400" b="1" dirty="0"/>
          </a:p>
          <a:p>
            <a:endParaRPr lang="de-DE" dirty="0"/>
          </a:p>
          <a:p>
            <a:r>
              <a:rPr lang="de-DE" dirty="0"/>
              <a:t>Machen wir selbst</a:t>
            </a:r>
          </a:p>
          <a:p>
            <a:r>
              <a:rPr lang="de-DE" dirty="0"/>
              <a:t>Müssen wir bezahlen</a:t>
            </a:r>
            <a:br>
              <a:rPr lang="de-DE" dirty="0"/>
            </a:br>
            <a:endParaRPr lang="de-DE" dirty="0"/>
          </a:p>
        </p:txBody>
      </p:sp>
      <p:sp>
        <p:nvSpPr>
          <p:cNvPr id="3" name="Fußzeilenplatzhalter 2">
            <a:extLst>
              <a:ext uri="{FF2B5EF4-FFF2-40B4-BE49-F238E27FC236}">
                <a16:creationId xmlns:a16="http://schemas.microsoft.com/office/drawing/2014/main" id="{F1D009E9-34BD-4195-9992-1D1287E614B2}"/>
              </a:ext>
            </a:extLst>
          </p:cNvPr>
          <p:cNvSpPr>
            <a:spLocks noGrp="1"/>
          </p:cNvSpPr>
          <p:nvPr>
            <p:ph type="ftr" sz="quarter" idx="11"/>
          </p:nvPr>
        </p:nvSpPr>
        <p:spPr/>
        <p:txBody>
          <a:bodyPr/>
          <a:lstStyle/>
          <a:p>
            <a:pPr algn="l"/>
            <a:r>
              <a:rPr lang="de-DE"/>
              <a:t>Digital Enthusiast Harald Ille</a:t>
            </a:r>
            <a:endParaRPr lang="de-DE" dirty="0"/>
          </a:p>
        </p:txBody>
      </p:sp>
    </p:spTree>
    <p:extLst>
      <p:ext uri="{BB962C8B-B14F-4D97-AF65-F5344CB8AC3E}">
        <p14:creationId xmlns:p14="http://schemas.microsoft.com/office/powerpoint/2010/main" val="3146363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7DA617-AE31-4651-9C07-5EDD07502EBA}"/>
              </a:ext>
            </a:extLst>
          </p:cNvPr>
          <p:cNvSpPr>
            <a:spLocks noGrp="1"/>
          </p:cNvSpPr>
          <p:nvPr>
            <p:ph type="title"/>
          </p:nvPr>
        </p:nvSpPr>
        <p:spPr/>
        <p:txBody>
          <a:bodyPr/>
          <a:lstStyle/>
          <a:p>
            <a:r>
              <a:rPr lang="de-DE" dirty="0"/>
              <a:t>Pause...</a:t>
            </a:r>
          </a:p>
        </p:txBody>
      </p:sp>
      <p:sp>
        <p:nvSpPr>
          <p:cNvPr id="3" name="Textplatzhalter 2">
            <a:extLst>
              <a:ext uri="{FF2B5EF4-FFF2-40B4-BE49-F238E27FC236}">
                <a16:creationId xmlns:a16="http://schemas.microsoft.com/office/drawing/2014/main" id="{F4B1D515-4C4B-4BE8-A03B-04BBB6B7A520}"/>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B1291229-543D-4980-BF55-0E3150CFAEC8}"/>
              </a:ext>
            </a:extLst>
          </p:cNvPr>
          <p:cNvSpPr>
            <a:spLocks noGrp="1"/>
          </p:cNvSpPr>
          <p:nvPr>
            <p:ph type="sldNum" sz="quarter" idx="12"/>
          </p:nvPr>
        </p:nvSpPr>
        <p:spPr/>
        <p:txBody>
          <a:bodyPr/>
          <a:lstStyle/>
          <a:p>
            <a:fld id="{BAFF30EA-0E8F-4029-98E4-BCB635AEA523}" type="slidenum">
              <a:rPr lang="de-DE" smtClean="0"/>
              <a:pPr/>
              <a:t>12</a:t>
            </a:fld>
            <a:endParaRPr lang="de-DE" dirty="0"/>
          </a:p>
        </p:txBody>
      </p:sp>
      <p:sp>
        <p:nvSpPr>
          <p:cNvPr id="5" name="Fußzeilenplatzhalter 4">
            <a:extLst>
              <a:ext uri="{FF2B5EF4-FFF2-40B4-BE49-F238E27FC236}">
                <a16:creationId xmlns:a16="http://schemas.microsoft.com/office/drawing/2014/main" id="{CBE0971D-1E92-497C-AEA6-0AA5F10A441E}"/>
              </a:ext>
            </a:extLst>
          </p:cNvPr>
          <p:cNvSpPr>
            <a:spLocks noGrp="1"/>
          </p:cNvSpPr>
          <p:nvPr>
            <p:ph type="ftr" sz="quarter" idx="11"/>
          </p:nvPr>
        </p:nvSpPr>
        <p:spPr/>
        <p:txBody>
          <a:bodyPr/>
          <a:lstStyle/>
          <a:p>
            <a:pPr algn="l"/>
            <a:r>
              <a:rPr lang="de-DE"/>
              <a:t>Digital Enthusiast Harald Ille</a:t>
            </a:r>
            <a:endParaRPr lang="de-DE" dirty="0"/>
          </a:p>
        </p:txBody>
      </p:sp>
    </p:spTree>
    <p:extLst>
      <p:ext uri="{BB962C8B-B14F-4D97-AF65-F5344CB8AC3E}">
        <p14:creationId xmlns:p14="http://schemas.microsoft.com/office/powerpoint/2010/main" val="1777927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58645E-B7C5-45BA-A4DE-40721CCD363D}"/>
              </a:ext>
            </a:extLst>
          </p:cNvPr>
          <p:cNvSpPr>
            <a:spLocks noGrp="1"/>
          </p:cNvSpPr>
          <p:nvPr>
            <p:ph type="title"/>
          </p:nvPr>
        </p:nvSpPr>
        <p:spPr/>
        <p:txBody>
          <a:bodyPr/>
          <a:lstStyle/>
          <a:p>
            <a:r>
              <a:rPr lang="de-DE" dirty="0"/>
              <a:t>Verantwortungs-kommunikation</a:t>
            </a:r>
          </a:p>
        </p:txBody>
      </p:sp>
      <p:sp>
        <p:nvSpPr>
          <p:cNvPr id="3" name="Textplatzhalter 2">
            <a:extLst>
              <a:ext uri="{FF2B5EF4-FFF2-40B4-BE49-F238E27FC236}">
                <a16:creationId xmlns:a16="http://schemas.microsoft.com/office/drawing/2014/main" id="{1F4BA03E-C384-45EC-AB03-D7132DBF55AD}"/>
              </a:ext>
            </a:extLst>
          </p:cNvPr>
          <p:cNvSpPr>
            <a:spLocks noGrp="1"/>
          </p:cNvSpPr>
          <p:nvPr>
            <p:ph type="body" idx="1"/>
          </p:nvPr>
        </p:nvSpPr>
        <p:spPr/>
        <p:txBody>
          <a:bodyPr/>
          <a:lstStyle/>
          <a:p>
            <a:r>
              <a:rPr lang="de-DE"/>
              <a:t>PR verändert, weil sie Vertrauen durch Verantwortung erwirbt.</a:t>
            </a:r>
          </a:p>
        </p:txBody>
      </p:sp>
      <p:sp>
        <p:nvSpPr>
          <p:cNvPr id="4" name="Fußzeilenplatzhalter 3">
            <a:extLst>
              <a:ext uri="{FF2B5EF4-FFF2-40B4-BE49-F238E27FC236}">
                <a16:creationId xmlns:a16="http://schemas.microsoft.com/office/drawing/2014/main" id="{28910ED2-0789-468D-A24A-210BB9626A43}"/>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BB213518-88E7-40DF-8981-94D63F3C58A3}"/>
              </a:ext>
            </a:extLst>
          </p:cNvPr>
          <p:cNvSpPr>
            <a:spLocks noGrp="1"/>
          </p:cNvSpPr>
          <p:nvPr>
            <p:ph type="sldNum" sz="quarter" idx="12"/>
          </p:nvPr>
        </p:nvSpPr>
        <p:spPr/>
        <p:txBody>
          <a:bodyPr/>
          <a:lstStyle/>
          <a:p>
            <a:fld id="{BAFF30EA-0E8F-4029-98E4-BCB635AEA523}" type="slidenum">
              <a:rPr lang="de-DE" smtClean="0"/>
              <a:pPr/>
              <a:t>13</a:t>
            </a:fld>
            <a:endParaRPr lang="de-DE" dirty="0"/>
          </a:p>
        </p:txBody>
      </p:sp>
    </p:spTree>
    <p:extLst>
      <p:ext uri="{BB962C8B-B14F-4D97-AF65-F5344CB8AC3E}">
        <p14:creationId xmlns:p14="http://schemas.microsoft.com/office/powerpoint/2010/main" val="1825934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3868" y="803275"/>
            <a:ext cx="3272093" cy="2674198"/>
          </a:xfrm>
        </p:spPr>
        <p:txBody>
          <a:bodyPr anchor="t">
            <a:normAutofit/>
          </a:bodyPr>
          <a:lstStyle/>
          <a:p>
            <a:r>
              <a:rPr lang="de-DE" sz="2700" dirty="0"/>
              <a:t>95 Thesen des Digitalzeitalters</a:t>
            </a:r>
          </a:p>
        </p:txBody>
      </p:sp>
      <p:graphicFrame>
        <p:nvGraphicFramePr>
          <p:cNvPr id="30" name="Content Placeholder 6">
            <a:extLst>
              <a:ext uri="{FF2B5EF4-FFF2-40B4-BE49-F238E27FC236}">
                <a16:creationId xmlns:a16="http://schemas.microsoft.com/office/drawing/2014/main" id="{6B33FF3D-4089-4B96-A446-8A7EBD0FC972}"/>
              </a:ext>
            </a:extLst>
          </p:cNvPr>
          <p:cNvGraphicFramePr>
            <a:graphicFrameLocks noGrp="1"/>
          </p:cNvGraphicFramePr>
          <p:nvPr>
            <p:ph idx="1"/>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feld 7"/>
          <p:cNvSpPr txBox="1"/>
          <p:nvPr/>
        </p:nvSpPr>
        <p:spPr>
          <a:xfrm>
            <a:off x="656217" y="8369450"/>
            <a:ext cx="6838036" cy="3108960"/>
          </a:xfrm>
          <a:prstGeom prst="rect">
            <a:avLst/>
          </a:prstGeom>
          <a:noFill/>
        </p:spPr>
        <p:txBody>
          <a:bodyPr wrap="square" rtlCol="0">
            <a:spAutoFit/>
          </a:bodyPr>
          <a:lstStyle/>
          <a:p>
            <a:endParaRPr lang="de-DE"/>
          </a:p>
        </p:txBody>
      </p:sp>
      <p:pic>
        <p:nvPicPr>
          <p:cNvPr id="3" name="Grafik 2">
            <a:extLst>
              <a:ext uri="{FF2B5EF4-FFF2-40B4-BE49-F238E27FC236}">
                <a16:creationId xmlns:a16="http://schemas.microsoft.com/office/drawing/2014/main" id="{0440F8F6-367E-49D8-9DD9-BC7233991B58}"/>
              </a:ext>
            </a:extLst>
          </p:cNvPr>
          <p:cNvPicPr>
            <a:picLocks noChangeAspect="1"/>
          </p:cNvPicPr>
          <p:nvPr/>
        </p:nvPicPr>
        <p:blipFill rotWithShape="1">
          <a:blip r:embed="rId8">
            <a:extLst>
              <a:ext uri="{28A0092B-C50C-407E-A947-70E740481C1C}">
                <a14:useLocalDpi xmlns:a14="http://schemas.microsoft.com/office/drawing/2010/main" val="0"/>
              </a:ext>
            </a:extLst>
          </a:blip>
          <a:srcRect r="8028" b="3"/>
          <a:stretch/>
        </p:blipFill>
        <p:spPr>
          <a:xfrm>
            <a:off x="0" y="1947032"/>
            <a:ext cx="4821551" cy="3866172"/>
          </a:xfrm>
          <a:prstGeom prst="rect">
            <a:avLst/>
          </a:prstGeom>
        </p:spPr>
      </p:pic>
      <p:sp>
        <p:nvSpPr>
          <p:cNvPr id="4" name="Rechteck 3">
            <a:extLst>
              <a:ext uri="{FF2B5EF4-FFF2-40B4-BE49-F238E27FC236}">
                <a16:creationId xmlns:a16="http://schemas.microsoft.com/office/drawing/2014/main" id="{CC05EF7C-6AD1-43A0-817E-7100660FE087}"/>
              </a:ext>
            </a:extLst>
          </p:cNvPr>
          <p:cNvSpPr/>
          <p:nvPr/>
        </p:nvSpPr>
        <p:spPr>
          <a:xfrm>
            <a:off x="7616414" y="6334780"/>
            <a:ext cx="3362665" cy="523220"/>
          </a:xfrm>
          <a:prstGeom prst="rect">
            <a:avLst/>
          </a:prstGeom>
        </p:spPr>
        <p:txBody>
          <a:bodyPr wrap="square">
            <a:spAutoFit/>
          </a:bodyPr>
          <a:lstStyle/>
          <a:p>
            <a:r>
              <a:rPr lang="de-DE" sz="1400" dirty="0">
                <a:hlinkClick r:id="rId9"/>
              </a:rPr>
              <a:t>https://www.pr-enthusiast.com/das-cluetrain-manifest/</a:t>
            </a:r>
            <a:endParaRPr lang="de-DE" sz="1400" dirty="0"/>
          </a:p>
        </p:txBody>
      </p:sp>
      <p:sp>
        <p:nvSpPr>
          <p:cNvPr id="6" name="Ellipse 5">
            <a:hlinkClick r:id="rId9"/>
            <a:extLst>
              <a:ext uri="{FF2B5EF4-FFF2-40B4-BE49-F238E27FC236}">
                <a16:creationId xmlns:a16="http://schemas.microsoft.com/office/drawing/2014/main" id="{E9D1082F-D5AD-425F-A3AC-8103F812C00E}"/>
              </a:ext>
            </a:extLst>
          </p:cNvPr>
          <p:cNvSpPr/>
          <p:nvPr/>
        </p:nvSpPr>
        <p:spPr>
          <a:xfrm>
            <a:off x="10979079" y="5676644"/>
            <a:ext cx="1080000" cy="10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descr="Pfeil: Leichte Kurve">
            <a:extLst>
              <a:ext uri="{FF2B5EF4-FFF2-40B4-BE49-F238E27FC236}">
                <a16:creationId xmlns:a16="http://schemas.microsoft.com/office/drawing/2014/main" id="{A59766F4-85A7-4CBE-B49F-49452D2FC9F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9738474">
            <a:off x="11061879" y="5812852"/>
            <a:ext cx="914400" cy="914400"/>
          </a:xfrm>
          <a:prstGeom prst="rect">
            <a:avLst/>
          </a:prstGeom>
        </p:spPr>
      </p:pic>
      <p:sp>
        <p:nvSpPr>
          <p:cNvPr id="5" name="Fußzeilenplatzhalter 4">
            <a:extLst>
              <a:ext uri="{FF2B5EF4-FFF2-40B4-BE49-F238E27FC236}">
                <a16:creationId xmlns:a16="http://schemas.microsoft.com/office/drawing/2014/main" id="{A89E7D10-E31C-4764-B10F-9825F17C89A7}"/>
              </a:ext>
            </a:extLst>
          </p:cNvPr>
          <p:cNvSpPr>
            <a:spLocks noGrp="1"/>
          </p:cNvSpPr>
          <p:nvPr>
            <p:ph type="ftr" sz="quarter" idx="11"/>
          </p:nvPr>
        </p:nvSpPr>
        <p:spPr/>
        <p:txBody>
          <a:bodyPr/>
          <a:lstStyle/>
          <a:p>
            <a:pPr algn="l"/>
            <a:r>
              <a:rPr lang="de-DE"/>
              <a:t>Digital Enthusiast Harald Ille</a:t>
            </a:r>
            <a:endParaRPr lang="de-DE" dirty="0"/>
          </a:p>
        </p:txBody>
      </p:sp>
      <p:sp>
        <p:nvSpPr>
          <p:cNvPr id="9" name="Foliennummernplatzhalter 8">
            <a:extLst>
              <a:ext uri="{FF2B5EF4-FFF2-40B4-BE49-F238E27FC236}">
                <a16:creationId xmlns:a16="http://schemas.microsoft.com/office/drawing/2014/main" id="{87C4106B-870F-474F-BB69-312A79DE5809}"/>
              </a:ext>
            </a:extLst>
          </p:cNvPr>
          <p:cNvSpPr>
            <a:spLocks noGrp="1"/>
          </p:cNvSpPr>
          <p:nvPr>
            <p:ph type="sldNum" sz="quarter" idx="12"/>
          </p:nvPr>
        </p:nvSpPr>
        <p:spPr/>
        <p:txBody>
          <a:bodyPr/>
          <a:lstStyle/>
          <a:p>
            <a:fld id="{BAFF30EA-0E8F-4029-98E4-BCB635AEA523}" type="slidenum">
              <a:rPr lang="de-DE" smtClean="0"/>
              <a:pPr/>
              <a:t>14</a:t>
            </a:fld>
            <a:endParaRPr lang="de-DE" dirty="0"/>
          </a:p>
        </p:txBody>
      </p:sp>
    </p:spTree>
    <p:extLst>
      <p:ext uri="{BB962C8B-B14F-4D97-AF65-F5344CB8AC3E}">
        <p14:creationId xmlns:p14="http://schemas.microsoft.com/office/powerpoint/2010/main" val="265804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400DED-87F1-4295-B4AE-B501062263C2}"/>
              </a:ext>
            </a:extLst>
          </p:cNvPr>
          <p:cNvSpPr>
            <a:spLocks noGrp="1"/>
          </p:cNvSpPr>
          <p:nvPr>
            <p:ph type="title"/>
          </p:nvPr>
        </p:nvSpPr>
        <p:spPr>
          <a:xfrm>
            <a:off x="1451579" y="804519"/>
            <a:ext cx="9603275" cy="1049235"/>
          </a:xfrm>
        </p:spPr>
        <p:txBody>
          <a:bodyPr>
            <a:normAutofit/>
          </a:bodyPr>
          <a:lstStyle/>
          <a:p>
            <a:r>
              <a:rPr lang="de-DE" dirty="0" err="1"/>
              <a:t>Cluetrain</a:t>
            </a:r>
            <a:r>
              <a:rPr lang="de-DE" dirty="0"/>
              <a:t> PR</a:t>
            </a:r>
          </a:p>
        </p:txBody>
      </p:sp>
      <p:graphicFrame>
        <p:nvGraphicFramePr>
          <p:cNvPr id="18" name="Inhaltsplatzhalter 2">
            <a:extLst>
              <a:ext uri="{FF2B5EF4-FFF2-40B4-BE49-F238E27FC236}">
                <a16:creationId xmlns:a16="http://schemas.microsoft.com/office/drawing/2014/main" id="{F6EEDCEE-538C-4557-A26F-52980F3B7124}"/>
              </a:ext>
            </a:extLst>
          </p:cNvPr>
          <p:cNvGraphicFramePr>
            <a:graphicFrameLocks noGrp="1"/>
          </p:cNvGraphicFramePr>
          <p:nvPr>
            <p:ph idx="1"/>
          </p:nvPr>
        </p:nvGraphicFramePr>
        <p:xfrm>
          <a:off x="1450975" y="2331497"/>
          <a:ext cx="9604375" cy="3723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ußzeilenplatzhalter 2">
            <a:extLst>
              <a:ext uri="{FF2B5EF4-FFF2-40B4-BE49-F238E27FC236}">
                <a16:creationId xmlns:a16="http://schemas.microsoft.com/office/drawing/2014/main" id="{7FA36CCE-1DD8-4037-BBAD-C1272E781E55}"/>
              </a:ext>
            </a:extLst>
          </p:cNvPr>
          <p:cNvSpPr>
            <a:spLocks noGrp="1"/>
          </p:cNvSpPr>
          <p:nvPr>
            <p:ph type="ftr" sz="quarter" idx="11"/>
          </p:nvPr>
        </p:nvSpPr>
        <p:spPr/>
        <p:txBody>
          <a:bodyPr/>
          <a:lstStyle/>
          <a:p>
            <a:pPr algn="l"/>
            <a:r>
              <a:rPr lang="de-DE"/>
              <a:t>Digital Enthusiast Harald Ille</a:t>
            </a:r>
            <a:endParaRPr lang="de-DE" dirty="0"/>
          </a:p>
        </p:txBody>
      </p:sp>
      <p:sp>
        <p:nvSpPr>
          <p:cNvPr id="4" name="Foliennummernplatzhalter 3">
            <a:extLst>
              <a:ext uri="{FF2B5EF4-FFF2-40B4-BE49-F238E27FC236}">
                <a16:creationId xmlns:a16="http://schemas.microsoft.com/office/drawing/2014/main" id="{EB6ACADC-6FC2-4076-BC18-0CC4B0651412}"/>
              </a:ext>
            </a:extLst>
          </p:cNvPr>
          <p:cNvSpPr>
            <a:spLocks noGrp="1"/>
          </p:cNvSpPr>
          <p:nvPr>
            <p:ph type="sldNum" sz="quarter" idx="12"/>
          </p:nvPr>
        </p:nvSpPr>
        <p:spPr/>
        <p:txBody>
          <a:bodyPr/>
          <a:lstStyle/>
          <a:p>
            <a:fld id="{BAFF30EA-0E8F-4029-98E4-BCB635AEA523}" type="slidenum">
              <a:rPr lang="de-DE" smtClean="0"/>
              <a:pPr/>
              <a:t>15</a:t>
            </a:fld>
            <a:endParaRPr lang="de-DE" dirty="0"/>
          </a:p>
        </p:txBody>
      </p:sp>
    </p:spTree>
    <p:extLst>
      <p:ext uri="{BB962C8B-B14F-4D97-AF65-F5344CB8AC3E}">
        <p14:creationId xmlns:p14="http://schemas.microsoft.com/office/powerpoint/2010/main" val="1322575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E6422E-5DE1-4872-9834-57EDE4793E63}"/>
              </a:ext>
            </a:extLst>
          </p:cNvPr>
          <p:cNvSpPr>
            <a:spLocks noGrp="1"/>
          </p:cNvSpPr>
          <p:nvPr>
            <p:ph type="title"/>
          </p:nvPr>
        </p:nvSpPr>
        <p:spPr/>
        <p:txBody>
          <a:bodyPr/>
          <a:lstStyle/>
          <a:p>
            <a:r>
              <a:rPr lang="de-DE" dirty="0"/>
              <a:t>Aufgabe: Videos gucken ;-)</a:t>
            </a:r>
          </a:p>
        </p:txBody>
      </p:sp>
      <p:sp>
        <p:nvSpPr>
          <p:cNvPr id="3" name="Inhaltsplatzhalter 2">
            <a:extLst>
              <a:ext uri="{FF2B5EF4-FFF2-40B4-BE49-F238E27FC236}">
                <a16:creationId xmlns:a16="http://schemas.microsoft.com/office/drawing/2014/main" id="{00854AC1-D5B1-45CC-8F7A-DA89449DAF17}"/>
              </a:ext>
            </a:extLst>
          </p:cNvPr>
          <p:cNvSpPr>
            <a:spLocks noGrp="1"/>
          </p:cNvSpPr>
          <p:nvPr>
            <p:ph idx="1"/>
          </p:nvPr>
        </p:nvSpPr>
        <p:spPr/>
        <p:txBody>
          <a:bodyPr/>
          <a:lstStyle/>
          <a:p>
            <a:r>
              <a:rPr lang="de-DE" dirty="0"/>
              <a:t>Bitte schaut Euch die bitte die folgenden beiden Videos an. </a:t>
            </a:r>
          </a:p>
          <a:p>
            <a:r>
              <a:rPr lang="de-DE" dirty="0"/>
              <a:t>Macht Euch gerne Notizen.</a:t>
            </a:r>
          </a:p>
          <a:p>
            <a:r>
              <a:rPr lang="de-DE" dirty="0"/>
              <a:t>Danach diskutieren wir über sie.</a:t>
            </a:r>
          </a:p>
          <a:p>
            <a:pPr marL="0" indent="0">
              <a:buNone/>
            </a:pPr>
            <a:br>
              <a:rPr lang="de-DE" dirty="0"/>
            </a:br>
            <a:r>
              <a:rPr lang="de-DE" dirty="0"/>
              <a:t>Wir sehen uns in 10 Minuten wieder….</a:t>
            </a:r>
          </a:p>
          <a:p>
            <a:pPr marL="0" indent="0">
              <a:buNone/>
            </a:pPr>
            <a:endParaRPr lang="de-DE" dirty="0"/>
          </a:p>
        </p:txBody>
      </p:sp>
      <p:sp>
        <p:nvSpPr>
          <p:cNvPr id="4" name="Fußzeilenplatzhalter 3">
            <a:extLst>
              <a:ext uri="{FF2B5EF4-FFF2-40B4-BE49-F238E27FC236}">
                <a16:creationId xmlns:a16="http://schemas.microsoft.com/office/drawing/2014/main" id="{88832587-836F-44EB-834B-E5BB454E915B}"/>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8655E887-704C-4F40-9280-6FCE04D42E7C}"/>
              </a:ext>
            </a:extLst>
          </p:cNvPr>
          <p:cNvSpPr>
            <a:spLocks noGrp="1"/>
          </p:cNvSpPr>
          <p:nvPr>
            <p:ph type="sldNum" sz="quarter" idx="12"/>
          </p:nvPr>
        </p:nvSpPr>
        <p:spPr/>
        <p:txBody>
          <a:bodyPr/>
          <a:lstStyle/>
          <a:p>
            <a:fld id="{BAFF30EA-0E8F-4029-98E4-BCB635AEA523}" type="slidenum">
              <a:rPr lang="de-DE" smtClean="0"/>
              <a:pPr/>
              <a:t>16</a:t>
            </a:fld>
            <a:endParaRPr lang="de-DE" dirty="0"/>
          </a:p>
        </p:txBody>
      </p:sp>
    </p:spTree>
    <p:extLst>
      <p:ext uri="{BB962C8B-B14F-4D97-AF65-F5344CB8AC3E}">
        <p14:creationId xmlns:p14="http://schemas.microsoft.com/office/powerpoint/2010/main" val="2382249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090E52-BE58-469D-99A2-D280F294A67D}"/>
              </a:ext>
            </a:extLst>
          </p:cNvPr>
          <p:cNvSpPr>
            <a:spLocks noGrp="1"/>
          </p:cNvSpPr>
          <p:nvPr>
            <p:ph type="title"/>
          </p:nvPr>
        </p:nvSpPr>
        <p:spPr/>
        <p:txBody>
          <a:bodyPr/>
          <a:lstStyle/>
          <a:p>
            <a:r>
              <a:rPr lang="de-DE"/>
              <a:t>Always: like a Girl</a:t>
            </a:r>
          </a:p>
        </p:txBody>
      </p:sp>
      <p:pic>
        <p:nvPicPr>
          <p:cNvPr id="6" name="Picture 6">
            <a:hlinkClick r:id="" action="ppaction://media"/>
            <a:extLst>
              <a:ext uri="{FF2B5EF4-FFF2-40B4-BE49-F238E27FC236}">
                <a16:creationId xmlns:a16="http://schemas.microsoft.com/office/drawing/2014/main" id="{3B4AF03A-76FE-4EA4-AC57-27DEEDA86630}"/>
              </a:ext>
            </a:extLst>
          </p:cNvPr>
          <p:cNvPicPr>
            <a:picLocks noGrp="1" noRot="1" noChangeAspect="1"/>
          </p:cNvPicPr>
          <p:nvPr>
            <p:ph idx="1"/>
            <a:videoFile r:link="rId1"/>
          </p:nvPr>
        </p:nvPicPr>
        <p:blipFill>
          <a:blip r:embed="rId3"/>
          <a:stretch>
            <a:fillRect/>
          </a:stretch>
        </p:blipFill>
        <p:spPr>
          <a:xfrm>
            <a:off x="2713859" y="1625259"/>
            <a:ext cx="6360216" cy="4770162"/>
          </a:xfrm>
          <a:prstGeom prst="rect">
            <a:avLst/>
          </a:prstGeom>
        </p:spPr>
      </p:pic>
      <p:sp>
        <p:nvSpPr>
          <p:cNvPr id="3" name="Fußzeilenplatzhalter 2">
            <a:extLst>
              <a:ext uri="{FF2B5EF4-FFF2-40B4-BE49-F238E27FC236}">
                <a16:creationId xmlns:a16="http://schemas.microsoft.com/office/drawing/2014/main" id="{426FEEE5-17B8-48A1-B904-1B4092B0DCCA}"/>
              </a:ext>
            </a:extLst>
          </p:cNvPr>
          <p:cNvSpPr>
            <a:spLocks noGrp="1"/>
          </p:cNvSpPr>
          <p:nvPr>
            <p:ph type="ftr" sz="quarter" idx="11"/>
          </p:nvPr>
        </p:nvSpPr>
        <p:spPr/>
        <p:txBody>
          <a:bodyPr/>
          <a:lstStyle/>
          <a:p>
            <a:pPr algn="l"/>
            <a:r>
              <a:rPr lang="de-DE"/>
              <a:t>Digital Enthusiast Harald Ille</a:t>
            </a:r>
            <a:endParaRPr lang="de-DE" dirty="0"/>
          </a:p>
        </p:txBody>
      </p:sp>
      <p:sp>
        <p:nvSpPr>
          <p:cNvPr id="4" name="Foliennummernplatzhalter 3">
            <a:extLst>
              <a:ext uri="{FF2B5EF4-FFF2-40B4-BE49-F238E27FC236}">
                <a16:creationId xmlns:a16="http://schemas.microsoft.com/office/drawing/2014/main" id="{EF9F9C97-DE58-4C26-BAF7-D621684C0B71}"/>
              </a:ext>
            </a:extLst>
          </p:cNvPr>
          <p:cNvSpPr>
            <a:spLocks noGrp="1"/>
          </p:cNvSpPr>
          <p:nvPr>
            <p:ph type="sldNum" sz="quarter" idx="12"/>
          </p:nvPr>
        </p:nvSpPr>
        <p:spPr/>
        <p:txBody>
          <a:bodyPr/>
          <a:lstStyle/>
          <a:p>
            <a:fld id="{BAFF30EA-0E8F-4029-98E4-BCB635AEA523}" type="slidenum">
              <a:rPr lang="de-DE" smtClean="0"/>
              <a:pPr/>
              <a:t>17</a:t>
            </a:fld>
            <a:endParaRPr lang="de-DE" dirty="0"/>
          </a:p>
        </p:txBody>
      </p:sp>
    </p:spTree>
    <p:extLst>
      <p:ext uri="{BB962C8B-B14F-4D97-AF65-F5344CB8AC3E}">
        <p14:creationId xmlns:p14="http://schemas.microsoft.com/office/powerpoint/2010/main" val="3888230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7FAAD5-59C4-424B-84A6-CBD1AE38FAAE}"/>
              </a:ext>
            </a:extLst>
          </p:cNvPr>
          <p:cNvSpPr>
            <a:spLocks noGrp="1"/>
          </p:cNvSpPr>
          <p:nvPr>
            <p:ph type="title"/>
          </p:nvPr>
        </p:nvSpPr>
        <p:spPr/>
        <p:txBody>
          <a:bodyPr/>
          <a:lstStyle/>
          <a:p>
            <a:r>
              <a:rPr lang="de-DE"/>
              <a:t>Dove: Real Beauty Sketches</a:t>
            </a:r>
          </a:p>
        </p:txBody>
      </p:sp>
      <p:pic>
        <p:nvPicPr>
          <p:cNvPr id="4" name="Picture 4">
            <a:hlinkClick r:id="" action="ppaction://media"/>
            <a:extLst>
              <a:ext uri="{FF2B5EF4-FFF2-40B4-BE49-F238E27FC236}">
                <a16:creationId xmlns:a16="http://schemas.microsoft.com/office/drawing/2014/main" id="{992995CF-E33B-4F3D-9119-CAFA373B8C9C}"/>
              </a:ext>
            </a:extLst>
          </p:cNvPr>
          <p:cNvPicPr>
            <a:picLocks noGrp="1" noRot="1" noChangeAspect="1"/>
          </p:cNvPicPr>
          <p:nvPr>
            <p:ph idx="1"/>
            <a:videoFile r:link="rId1"/>
          </p:nvPr>
        </p:nvPicPr>
        <p:blipFill>
          <a:blip r:embed="rId3"/>
          <a:stretch>
            <a:fillRect/>
          </a:stretch>
        </p:blipFill>
        <p:spPr>
          <a:xfrm>
            <a:off x="2288651" y="1755822"/>
            <a:ext cx="6570271" cy="4639599"/>
          </a:xfrm>
          <a:prstGeom prst="rect">
            <a:avLst/>
          </a:prstGeom>
        </p:spPr>
      </p:pic>
      <p:sp>
        <p:nvSpPr>
          <p:cNvPr id="3" name="Fußzeilenplatzhalter 2">
            <a:extLst>
              <a:ext uri="{FF2B5EF4-FFF2-40B4-BE49-F238E27FC236}">
                <a16:creationId xmlns:a16="http://schemas.microsoft.com/office/drawing/2014/main" id="{F6D8A872-78FA-4404-A111-51A68CCDC1BC}"/>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C95E2F5B-73F6-40D4-8367-DC2556287A00}"/>
              </a:ext>
            </a:extLst>
          </p:cNvPr>
          <p:cNvSpPr>
            <a:spLocks noGrp="1"/>
          </p:cNvSpPr>
          <p:nvPr>
            <p:ph type="sldNum" sz="quarter" idx="12"/>
          </p:nvPr>
        </p:nvSpPr>
        <p:spPr/>
        <p:txBody>
          <a:bodyPr/>
          <a:lstStyle/>
          <a:p>
            <a:fld id="{BAFF30EA-0E8F-4029-98E4-BCB635AEA523}" type="slidenum">
              <a:rPr lang="de-DE" smtClean="0"/>
              <a:pPr/>
              <a:t>18</a:t>
            </a:fld>
            <a:endParaRPr lang="de-DE" dirty="0"/>
          </a:p>
        </p:txBody>
      </p:sp>
    </p:spTree>
    <p:extLst>
      <p:ext uri="{BB962C8B-B14F-4D97-AF65-F5344CB8AC3E}">
        <p14:creationId xmlns:p14="http://schemas.microsoft.com/office/powerpoint/2010/main" val="2039009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A59029-E8A0-40E1-A3AD-25945F5763AF}"/>
              </a:ext>
            </a:extLst>
          </p:cNvPr>
          <p:cNvSpPr>
            <a:spLocks noGrp="1"/>
          </p:cNvSpPr>
          <p:nvPr>
            <p:ph type="title"/>
          </p:nvPr>
        </p:nvSpPr>
        <p:spPr/>
        <p:txBody>
          <a:bodyPr/>
          <a:lstStyle/>
          <a:p>
            <a:r>
              <a:rPr lang="de-DE" dirty="0"/>
              <a:t>License </a:t>
            </a:r>
            <a:r>
              <a:rPr lang="de-DE" dirty="0" err="1"/>
              <a:t>to</a:t>
            </a:r>
            <a:r>
              <a:rPr lang="de-DE" dirty="0"/>
              <a:t> </a:t>
            </a:r>
            <a:r>
              <a:rPr lang="de-DE" dirty="0" err="1"/>
              <a:t>operate</a:t>
            </a:r>
            <a:endParaRPr lang="de-DE" dirty="0"/>
          </a:p>
        </p:txBody>
      </p:sp>
      <p:sp>
        <p:nvSpPr>
          <p:cNvPr id="3" name="Inhaltsplatzhalter 2">
            <a:extLst>
              <a:ext uri="{FF2B5EF4-FFF2-40B4-BE49-F238E27FC236}">
                <a16:creationId xmlns:a16="http://schemas.microsoft.com/office/drawing/2014/main" id="{EAA3A84B-B2C7-490A-B7FB-D972A19AF3E0}"/>
              </a:ext>
            </a:extLst>
          </p:cNvPr>
          <p:cNvSpPr>
            <a:spLocks noGrp="1"/>
          </p:cNvSpPr>
          <p:nvPr>
            <p:ph idx="1"/>
          </p:nvPr>
        </p:nvSpPr>
        <p:spPr/>
        <p:txBody>
          <a:bodyPr>
            <a:normAutofit lnSpcReduction="10000"/>
          </a:bodyPr>
          <a:lstStyle/>
          <a:p>
            <a:r>
              <a:rPr lang="de-DE" sz="2400" dirty="0"/>
              <a:t>Die unterste Ebene von Reputation ist die </a:t>
            </a:r>
            <a:r>
              <a:rPr lang="de-DE" sz="2400" b="1" dirty="0"/>
              <a:t>License </a:t>
            </a:r>
            <a:r>
              <a:rPr lang="de-DE" sz="2400" b="1" dirty="0" err="1"/>
              <a:t>to</a:t>
            </a:r>
            <a:r>
              <a:rPr lang="de-DE" sz="2400" b="1" dirty="0"/>
              <a:t> </a:t>
            </a:r>
            <a:r>
              <a:rPr lang="de-DE" sz="2400" b="1" dirty="0" err="1"/>
              <a:t>operate</a:t>
            </a:r>
            <a:r>
              <a:rPr lang="de-DE" sz="2400" dirty="0"/>
              <a:t>. Diese bezeichnet die gesellschaftliche Akzeptanz eines Unternehmens und seines Geschäftsmodells. </a:t>
            </a:r>
          </a:p>
          <a:p>
            <a:r>
              <a:rPr lang="de-DE" sz="2400" dirty="0"/>
              <a:t>Also: Akzeptieren und unterstützen die Menschen das Unternehmen und was es herstellt, was es tut, wie es sich gibt?</a:t>
            </a:r>
          </a:p>
          <a:p>
            <a:r>
              <a:rPr lang="de-DE" sz="2400" dirty="0"/>
              <a:t>Eine fehlende License </a:t>
            </a:r>
            <a:r>
              <a:rPr lang="de-DE" sz="2400" dirty="0" err="1"/>
              <a:t>to</a:t>
            </a:r>
            <a:r>
              <a:rPr lang="de-DE" sz="2400" dirty="0"/>
              <a:t> </a:t>
            </a:r>
            <a:r>
              <a:rPr lang="de-DE" sz="2400" dirty="0" err="1"/>
              <a:t>operate</a:t>
            </a:r>
            <a:r>
              <a:rPr lang="de-DE" sz="2400" dirty="0"/>
              <a:t> drückt sich in einem Verlust der Bereitschaft von Stakeholder-Gruppen zur Kooperation mit dem Unternehmen. Dadurch wird die Wertschöpfung des Unternehmens erschwert, wenn nicht sogar unterbunden. Sie könnte daher auch als Basis der unternehmerischen Wertschöpfung bezeichnet werden.</a:t>
            </a:r>
          </a:p>
          <a:p>
            <a:r>
              <a:rPr lang="de-DE" sz="2400" dirty="0"/>
              <a:t>Boykottieren wir die Produkte von Unternehmen </a:t>
            </a:r>
            <a:r>
              <a:rPr lang="de-DE" sz="2400" dirty="0" err="1"/>
              <a:t>xy</a:t>
            </a:r>
            <a:r>
              <a:rPr lang="de-DE" sz="2400" dirty="0"/>
              <a:t>, entziehen wir ihm dadurch die „License </a:t>
            </a:r>
            <a:r>
              <a:rPr lang="de-DE" sz="2400" dirty="0" err="1"/>
              <a:t>to</a:t>
            </a:r>
            <a:r>
              <a:rPr lang="de-DE" sz="2400" dirty="0"/>
              <a:t> </a:t>
            </a:r>
            <a:r>
              <a:rPr lang="de-DE" sz="2400" dirty="0" err="1"/>
              <a:t>operate</a:t>
            </a:r>
            <a:r>
              <a:rPr lang="de-DE" sz="2400" dirty="0"/>
              <a:t>“. </a:t>
            </a:r>
          </a:p>
        </p:txBody>
      </p:sp>
      <p:sp>
        <p:nvSpPr>
          <p:cNvPr id="4" name="Fußzeilenplatzhalter 3">
            <a:extLst>
              <a:ext uri="{FF2B5EF4-FFF2-40B4-BE49-F238E27FC236}">
                <a16:creationId xmlns:a16="http://schemas.microsoft.com/office/drawing/2014/main" id="{CD738703-FB5F-4428-9DF6-656D415C1BFC}"/>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E0F19C29-0F45-47DD-B209-D29E534D0519}"/>
              </a:ext>
            </a:extLst>
          </p:cNvPr>
          <p:cNvSpPr>
            <a:spLocks noGrp="1"/>
          </p:cNvSpPr>
          <p:nvPr>
            <p:ph type="sldNum" sz="quarter" idx="12"/>
          </p:nvPr>
        </p:nvSpPr>
        <p:spPr/>
        <p:txBody>
          <a:bodyPr/>
          <a:lstStyle/>
          <a:p>
            <a:fld id="{BAFF30EA-0E8F-4029-98E4-BCB635AEA523}" type="slidenum">
              <a:rPr lang="de-DE" smtClean="0"/>
              <a:pPr/>
              <a:t>19</a:t>
            </a:fld>
            <a:endParaRPr lang="de-DE" dirty="0"/>
          </a:p>
        </p:txBody>
      </p:sp>
    </p:spTree>
    <p:extLst>
      <p:ext uri="{BB962C8B-B14F-4D97-AF65-F5344CB8AC3E}">
        <p14:creationId xmlns:p14="http://schemas.microsoft.com/office/powerpoint/2010/main" val="2628523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7C024953-C637-460B-9D57-AE909B236DE2}"/>
              </a:ext>
            </a:extLst>
          </p:cNvPr>
          <p:cNvSpPr/>
          <p:nvPr/>
        </p:nvSpPr>
        <p:spPr>
          <a:xfrm>
            <a:off x="7845401" y="885562"/>
            <a:ext cx="3761684" cy="5000625"/>
          </a:xfrm>
          <a:prstGeom prst="rect">
            <a:avLst/>
          </a:prstGeom>
          <a:solidFill>
            <a:schemeClr val="accent3">
              <a:lumMod val="75000"/>
              <a:lumOff val="25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de-DE" sz="1600" b="0" i="0" u="none" strike="noStrike" cap="none" spc="0" normalizeH="0" baseline="0">
              <a:ln>
                <a:noFill/>
              </a:ln>
              <a:solidFill>
                <a:srgbClr val="000000"/>
              </a:solidFill>
              <a:effectLst/>
              <a:uFillTx/>
              <a:latin typeface="+mn-lt"/>
              <a:ea typeface="+mn-ea"/>
              <a:cs typeface="+mn-cs"/>
              <a:sym typeface="Arial"/>
            </a:endParaRPr>
          </a:p>
        </p:txBody>
      </p:sp>
      <p:sp>
        <p:nvSpPr>
          <p:cNvPr id="2" name="Titel 1">
            <a:extLst>
              <a:ext uri="{FF2B5EF4-FFF2-40B4-BE49-F238E27FC236}">
                <a16:creationId xmlns:a16="http://schemas.microsoft.com/office/drawing/2014/main" id="{35BD0FF1-BE9C-4E5B-A638-27A3D9374863}"/>
              </a:ext>
            </a:extLst>
          </p:cNvPr>
          <p:cNvSpPr>
            <a:spLocks noGrp="1"/>
          </p:cNvSpPr>
          <p:nvPr>
            <p:ph type="title"/>
          </p:nvPr>
        </p:nvSpPr>
        <p:spPr/>
        <p:txBody>
          <a:bodyPr/>
          <a:lstStyle/>
          <a:p>
            <a:r>
              <a:rPr lang="de-DE" dirty="0"/>
              <a:t>Harald Ille, M.A.</a:t>
            </a:r>
          </a:p>
        </p:txBody>
      </p:sp>
      <p:sp>
        <p:nvSpPr>
          <p:cNvPr id="7" name="Textfeld 6">
            <a:extLst>
              <a:ext uri="{FF2B5EF4-FFF2-40B4-BE49-F238E27FC236}">
                <a16:creationId xmlns:a16="http://schemas.microsoft.com/office/drawing/2014/main" id="{F56E9257-B0DA-49C4-BDDA-89573F5ECC01}"/>
              </a:ext>
            </a:extLst>
          </p:cNvPr>
          <p:cNvSpPr txBox="1"/>
          <p:nvPr/>
        </p:nvSpPr>
        <p:spPr>
          <a:xfrm>
            <a:off x="1045822" y="2078950"/>
            <a:ext cx="2160794" cy="738664"/>
          </a:xfrm>
          <a:prstGeom prst="rect">
            <a:avLst/>
          </a:prstGeom>
          <a:noFill/>
        </p:spPr>
        <p:txBody>
          <a:bodyPr wrap="square" rtlCol="0">
            <a:spAutoFit/>
          </a:bodyPr>
          <a:lstStyle/>
          <a:p>
            <a:pPr algn="ctr"/>
            <a:r>
              <a:rPr lang="de-DE" sz="1400" dirty="0"/>
              <a:t>Journalist &amp; Historiker</a:t>
            </a:r>
          </a:p>
          <a:p>
            <a:pPr algn="ctr"/>
            <a:r>
              <a:rPr lang="de-DE" sz="1400" dirty="0"/>
              <a:t>Justus-Liebig-Universität Gießen</a:t>
            </a:r>
          </a:p>
        </p:txBody>
      </p:sp>
      <p:pic>
        <p:nvPicPr>
          <p:cNvPr id="9" name="Grafik 8" descr="Bleistift">
            <a:extLst>
              <a:ext uri="{FF2B5EF4-FFF2-40B4-BE49-F238E27FC236}">
                <a16:creationId xmlns:a16="http://schemas.microsoft.com/office/drawing/2014/main" id="{0D83E4E8-308E-4B49-B53D-A8DC124C70E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89706" y="1332514"/>
            <a:ext cx="673027" cy="673027"/>
          </a:xfrm>
          <a:prstGeom prst="rect">
            <a:avLst/>
          </a:prstGeom>
        </p:spPr>
      </p:pic>
      <p:sp>
        <p:nvSpPr>
          <p:cNvPr id="13" name="Rechteck 12">
            <a:extLst>
              <a:ext uri="{FF2B5EF4-FFF2-40B4-BE49-F238E27FC236}">
                <a16:creationId xmlns:a16="http://schemas.microsoft.com/office/drawing/2014/main" id="{55639F4E-281A-41D0-B71B-FC5873B6F10C}"/>
              </a:ext>
            </a:extLst>
          </p:cNvPr>
          <p:cNvSpPr/>
          <p:nvPr/>
        </p:nvSpPr>
        <p:spPr>
          <a:xfrm>
            <a:off x="7460901" y="2265790"/>
            <a:ext cx="4731099" cy="738664"/>
          </a:xfrm>
          <a:prstGeom prst="rect">
            <a:avLst/>
          </a:prstGeom>
        </p:spPr>
        <p:txBody>
          <a:bodyPr wrap="square">
            <a:spAutoFit/>
          </a:bodyPr>
          <a:lstStyle/>
          <a:p>
            <a:pPr algn="ctr"/>
            <a:r>
              <a:rPr lang="de-DE" sz="1400" dirty="0">
                <a:solidFill>
                  <a:schemeClr val="bg1"/>
                </a:solidFill>
              </a:rPr>
              <a:t>2012 – 2015 </a:t>
            </a:r>
          </a:p>
          <a:p>
            <a:pPr algn="ctr"/>
            <a:r>
              <a:rPr lang="de-DE" sz="1400" dirty="0">
                <a:solidFill>
                  <a:schemeClr val="bg1"/>
                </a:solidFill>
              </a:rPr>
              <a:t>Universitätsklinikum Heidelberg</a:t>
            </a:r>
          </a:p>
          <a:p>
            <a:pPr algn="ctr"/>
            <a:r>
              <a:rPr lang="de-DE" sz="1400" dirty="0" err="1">
                <a:solidFill>
                  <a:schemeClr val="bg1"/>
                </a:solidFill>
              </a:rPr>
              <a:t>stv</a:t>
            </a:r>
            <a:r>
              <a:rPr lang="de-DE" sz="1400" dirty="0">
                <a:solidFill>
                  <a:schemeClr val="bg1"/>
                </a:solidFill>
              </a:rPr>
              <a:t>. Leiter Unternehmenskommunikation</a:t>
            </a:r>
          </a:p>
        </p:txBody>
      </p:sp>
      <p:sp>
        <p:nvSpPr>
          <p:cNvPr id="16" name="Rechteck 15">
            <a:extLst>
              <a:ext uri="{FF2B5EF4-FFF2-40B4-BE49-F238E27FC236}">
                <a16:creationId xmlns:a16="http://schemas.microsoft.com/office/drawing/2014/main" id="{872011F4-1A14-4F98-9D41-C3DF31B35103}"/>
              </a:ext>
            </a:extLst>
          </p:cNvPr>
          <p:cNvSpPr/>
          <p:nvPr/>
        </p:nvSpPr>
        <p:spPr>
          <a:xfrm>
            <a:off x="650494" y="3878832"/>
            <a:ext cx="2951450" cy="738664"/>
          </a:xfrm>
          <a:prstGeom prst="rect">
            <a:avLst/>
          </a:prstGeom>
        </p:spPr>
        <p:txBody>
          <a:bodyPr wrap="none">
            <a:spAutoFit/>
          </a:bodyPr>
          <a:lstStyle/>
          <a:p>
            <a:pPr algn="ctr"/>
            <a:r>
              <a:rPr lang="de-DE" sz="1400" dirty="0"/>
              <a:t>Seit 20 Jahren in der Online-PR</a:t>
            </a:r>
            <a:br>
              <a:rPr lang="de-DE" sz="1400" dirty="0"/>
            </a:br>
            <a:r>
              <a:rPr lang="de-DE" sz="1400" dirty="0"/>
              <a:t>für Kommunen, Kliniken, Konzerne</a:t>
            </a:r>
          </a:p>
          <a:p>
            <a:pPr algn="ctr"/>
            <a:endParaRPr lang="de-DE" sz="1400" dirty="0"/>
          </a:p>
        </p:txBody>
      </p:sp>
      <p:pic>
        <p:nvPicPr>
          <p:cNvPr id="18" name="Grafik 17" descr="Aktenkoffer">
            <a:extLst>
              <a:ext uri="{FF2B5EF4-FFF2-40B4-BE49-F238E27FC236}">
                <a16:creationId xmlns:a16="http://schemas.microsoft.com/office/drawing/2014/main" id="{BCE670B4-ECC3-4ECA-A6B6-F5D0335919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9019" y="2891023"/>
            <a:ext cx="914400" cy="914400"/>
          </a:xfrm>
          <a:prstGeom prst="rect">
            <a:avLst/>
          </a:prstGeom>
        </p:spPr>
      </p:pic>
      <p:sp>
        <p:nvSpPr>
          <p:cNvPr id="19" name="Rechteck 18">
            <a:extLst>
              <a:ext uri="{FF2B5EF4-FFF2-40B4-BE49-F238E27FC236}">
                <a16:creationId xmlns:a16="http://schemas.microsoft.com/office/drawing/2014/main" id="{D1BE3C0D-1A86-4FA1-BC94-6861612DF22E}"/>
              </a:ext>
            </a:extLst>
          </p:cNvPr>
          <p:cNvSpPr/>
          <p:nvPr/>
        </p:nvSpPr>
        <p:spPr>
          <a:xfrm>
            <a:off x="125685" y="5678715"/>
            <a:ext cx="4001069" cy="523220"/>
          </a:xfrm>
          <a:prstGeom prst="rect">
            <a:avLst/>
          </a:prstGeom>
        </p:spPr>
        <p:txBody>
          <a:bodyPr wrap="square">
            <a:spAutoFit/>
          </a:bodyPr>
          <a:lstStyle/>
          <a:p>
            <a:pPr algn="ctr"/>
            <a:r>
              <a:rPr lang="de-DE" sz="1400" dirty="0"/>
              <a:t>Lehrbeauftragter</a:t>
            </a:r>
          </a:p>
          <a:p>
            <a:pPr algn="ctr"/>
            <a:r>
              <a:rPr lang="de-DE" sz="1400" dirty="0"/>
              <a:t>für digitale Public Relations </a:t>
            </a:r>
            <a:r>
              <a:rPr lang="de-DE" sz="1400" dirty="0" err="1"/>
              <a:t>Social</a:t>
            </a:r>
            <a:r>
              <a:rPr lang="de-DE" sz="1400" dirty="0"/>
              <a:t> Media</a:t>
            </a:r>
          </a:p>
        </p:txBody>
      </p:sp>
      <p:pic>
        <p:nvPicPr>
          <p:cNvPr id="21" name="Grafik 20" descr="Klassenzimmer">
            <a:extLst>
              <a:ext uri="{FF2B5EF4-FFF2-40B4-BE49-F238E27FC236}">
                <a16:creationId xmlns:a16="http://schemas.microsoft.com/office/drawing/2014/main" id="{94079546-29E2-4E38-9D10-B0306C29C28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69019" y="4690905"/>
            <a:ext cx="914400" cy="914400"/>
          </a:xfrm>
          <a:prstGeom prst="rect">
            <a:avLst/>
          </a:prstGeom>
        </p:spPr>
      </p:pic>
      <p:sp>
        <p:nvSpPr>
          <p:cNvPr id="4" name="Rechteck 3">
            <a:extLst>
              <a:ext uri="{FF2B5EF4-FFF2-40B4-BE49-F238E27FC236}">
                <a16:creationId xmlns:a16="http://schemas.microsoft.com/office/drawing/2014/main" id="{91BC2303-92AF-4493-96C4-74510BC9D1B8}"/>
              </a:ext>
            </a:extLst>
          </p:cNvPr>
          <p:cNvSpPr/>
          <p:nvPr/>
        </p:nvSpPr>
        <p:spPr>
          <a:xfrm>
            <a:off x="7460901" y="1410117"/>
            <a:ext cx="4731099" cy="738664"/>
          </a:xfrm>
          <a:prstGeom prst="rect">
            <a:avLst/>
          </a:prstGeom>
        </p:spPr>
        <p:txBody>
          <a:bodyPr wrap="square">
            <a:spAutoFit/>
          </a:bodyPr>
          <a:lstStyle/>
          <a:p>
            <a:pPr algn="ctr"/>
            <a:r>
              <a:rPr lang="de-DE" sz="1400" dirty="0">
                <a:solidFill>
                  <a:schemeClr val="bg1"/>
                </a:solidFill>
              </a:rPr>
              <a:t>2000 – 2012 </a:t>
            </a:r>
          </a:p>
          <a:p>
            <a:pPr algn="ctr"/>
            <a:r>
              <a:rPr lang="de-DE" sz="1400" dirty="0">
                <a:solidFill>
                  <a:schemeClr val="bg1"/>
                </a:solidFill>
              </a:rPr>
              <a:t>Stadt Frankfurt am Main</a:t>
            </a:r>
          </a:p>
          <a:p>
            <a:pPr algn="ctr"/>
            <a:r>
              <a:rPr lang="de-DE" sz="1400" dirty="0">
                <a:solidFill>
                  <a:schemeClr val="bg1"/>
                </a:solidFill>
              </a:rPr>
              <a:t>Online- und </a:t>
            </a:r>
            <a:r>
              <a:rPr lang="de-DE" sz="1400" dirty="0" err="1">
                <a:solidFill>
                  <a:schemeClr val="bg1"/>
                </a:solidFill>
              </a:rPr>
              <a:t>Social</a:t>
            </a:r>
            <a:r>
              <a:rPr lang="de-DE" sz="1400" dirty="0">
                <a:solidFill>
                  <a:schemeClr val="bg1"/>
                </a:solidFill>
              </a:rPr>
              <a:t> Media-Redakteur</a:t>
            </a:r>
          </a:p>
        </p:txBody>
      </p:sp>
      <p:sp>
        <p:nvSpPr>
          <p:cNvPr id="6" name="Rechteck 5">
            <a:extLst>
              <a:ext uri="{FF2B5EF4-FFF2-40B4-BE49-F238E27FC236}">
                <a16:creationId xmlns:a16="http://schemas.microsoft.com/office/drawing/2014/main" id="{49A689B7-1617-4C61-9C34-5001B1072E16}"/>
              </a:ext>
            </a:extLst>
          </p:cNvPr>
          <p:cNvSpPr/>
          <p:nvPr/>
        </p:nvSpPr>
        <p:spPr>
          <a:xfrm>
            <a:off x="7460900" y="3266862"/>
            <a:ext cx="4731099" cy="738664"/>
          </a:xfrm>
          <a:prstGeom prst="rect">
            <a:avLst/>
          </a:prstGeom>
        </p:spPr>
        <p:txBody>
          <a:bodyPr wrap="square">
            <a:spAutoFit/>
          </a:bodyPr>
          <a:lstStyle/>
          <a:p>
            <a:pPr algn="ctr"/>
            <a:r>
              <a:rPr lang="de-DE" sz="1400" dirty="0">
                <a:solidFill>
                  <a:schemeClr val="bg1"/>
                </a:solidFill>
              </a:rPr>
              <a:t>2016 – 2018 </a:t>
            </a:r>
          </a:p>
          <a:p>
            <a:pPr algn="ctr"/>
            <a:r>
              <a:rPr lang="de-DE" sz="1400" dirty="0">
                <a:solidFill>
                  <a:schemeClr val="bg1"/>
                </a:solidFill>
              </a:rPr>
              <a:t>Nestlé Deutschland AG</a:t>
            </a:r>
          </a:p>
          <a:p>
            <a:pPr algn="ctr"/>
            <a:r>
              <a:rPr lang="de-DE" sz="1400" dirty="0" err="1">
                <a:solidFill>
                  <a:schemeClr val="bg1"/>
                </a:solidFill>
              </a:rPr>
              <a:t>Social</a:t>
            </a:r>
            <a:r>
              <a:rPr lang="de-DE" sz="1400" dirty="0">
                <a:solidFill>
                  <a:schemeClr val="bg1"/>
                </a:solidFill>
              </a:rPr>
              <a:t> Media Manager, nestle.de</a:t>
            </a:r>
          </a:p>
        </p:txBody>
      </p:sp>
      <p:sp>
        <p:nvSpPr>
          <p:cNvPr id="8" name="Rechteck 7">
            <a:extLst>
              <a:ext uri="{FF2B5EF4-FFF2-40B4-BE49-F238E27FC236}">
                <a16:creationId xmlns:a16="http://schemas.microsoft.com/office/drawing/2014/main" id="{F8CCF9FD-84F1-4DBA-B01F-826C3BED4B14}"/>
              </a:ext>
            </a:extLst>
          </p:cNvPr>
          <p:cNvSpPr/>
          <p:nvPr/>
        </p:nvSpPr>
        <p:spPr>
          <a:xfrm>
            <a:off x="7498553" y="4122535"/>
            <a:ext cx="4731099" cy="738664"/>
          </a:xfrm>
          <a:prstGeom prst="rect">
            <a:avLst/>
          </a:prstGeom>
        </p:spPr>
        <p:txBody>
          <a:bodyPr wrap="square">
            <a:spAutoFit/>
          </a:bodyPr>
          <a:lstStyle/>
          <a:p>
            <a:pPr algn="ctr"/>
            <a:r>
              <a:rPr lang="de-DE" sz="1400" dirty="0">
                <a:solidFill>
                  <a:schemeClr val="bg1"/>
                </a:solidFill>
              </a:rPr>
              <a:t>2018 – 2019 </a:t>
            </a:r>
          </a:p>
          <a:p>
            <a:pPr algn="ctr"/>
            <a:r>
              <a:rPr lang="de-DE" sz="1400" dirty="0">
                <a:solidFill>
                  <a:schemeClr val="bg1"/>
                </a:solidFill>
              </a:rPr>
              <a:t>IAB, Bundesagentur für Arbeit</a:t>
            </a:r>
          </a:p>
          <a:p>
            <a:pPr algn="ctr"/>
            <a:r>
              <a:rPr lang="de-DE" sz="1400" dirty="0">
                <a:solidFill>
                  <a:schemeClr val="bg1"/>
                </a:solidFill>
              </a:rPr>
              <a:t>Konzept für </a:t>
            </a:r>
            <a:r>
              <a:rPr lang="de-DE" sz="1400" dirty="0" err="1">
                <a:solidFill>
                  <a:schemeClr val="bg1"/>
                </a:solidFill>
              </a:rPr>
              <a:t>Social</a:t>
            </a:r>
            <a:r>
              <a:rPr lang="de-DE" sz="1400" dirty="0">
                <a:solidFill>
                  <a:schemeClr val="bg1"/>
                </a:solidFill>
              </a:rPr>
              <a:t> Intranet</a:t>
            </a:r>
          </a:p>
        </p:txBody>
      </p:sp>
      <p:sp>
        <p:nvSpPr>
          <p:cNvPr id="3" name="Textfeld 2">
            <a:extLst>
              <a:ext uri="{FF2B5EF4-FFF2-40B4-BE49-F238E27FC236}">
                <a16:creationId xmlns:a16="http://schemas.microsoft.com/office/drawing/2014/main" id="{B4B0D595-D84D-42BC-832E-32853BDDE1C4}"/>
              </a:ext>
            </a:extLst>
          </p:cNvPr>
          <p:cNvSpPr txBox="1"/>
          <p:nvPr/>
        </p:nvSpPr>
        <p:spPr>
          <a:xfrm>
            <a:off x="4438450" y="2131765"/>
            <a:ext cx="2399572"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de-DE" sz="1400" dirty="0"/>
              <a:t>insta.harald-ille.de</a:t>
            </a:r>
          </a:p>
          <a:p>
            <a:pPr marL="0" marR="0" indent="0" algn="ctr" defTabSz="914400" rtl="0" fontAlgn="auto" latinLnBrk="0" hangingPunct="0">
              <a:lnSpc>
                <a:spcPct val="100000"/>
              </a:lnSpc>
              <a:spcBef>
                <a:spcPts val="0"/>
              </a:spcBef>
              <a:spcAft>
                <a:spcPts val="0"/>
              </a:spcAft>
              <a:buClrTx/>
              <a:buSzTx/>
              <a:buFontTx/>
              <a:buNone/>
              <a:tabLst/>
            </a:pPr>
            <a:r>
              <a:rPr kumimoji="0" lang="de-DE" sz="1400" b="0" i="0" u="none" strike="noStrike" cap="none" spc="0" normalizeH="0" baseline="0" dirty="0">
                <a:ln>
                  <a:noFill/>
                </a:ln>
                <a:solidFill>
                  <a:srgbClr val="000000"/>
                </a:solidFill>
                <a:effectLst/>
                <a:uFillTx/>
                <a:latin typeface="+mn-lt"/>
                <a:ea typeface="+mn-ea"/>
                <a:cs typeface="+mn-cs"/>
                <a:sym typeface="Arial"/>
              </a:rPr>
              <a:t>twitter.harald-ille.de</a:t>
            </a:r>
            <a:br>
              <a:rPr kumimoji="0" lang="de-DE" sz="1400" b="0" i="0" u="none" strike="noStrike" cap="none" spc="0" normalizeH="0" baseline="0" dirty="0">
                <a:ln>
                  <a:noFill/>
                </a:ln>
                <a:solidFill>
                  <a:srgbClr val="000000"/>
                </a:solidFill>
                <a:effectLst/>
                <a:uFillTx/>
                <a:latin typeface="+mn-lt"/>
                <a:ea typeface="+mn-ea"/>
                <a:cs typeface="+mn-cs"/>
                <a:sym typeface="Arial"/>
              </a:rPr>
            </a:br>
            <a:r>
              <a:rPr kumimoji="0" lang="de-DE" sz="1400" b="0" i="0" u="none" strike="noStrike" cap="none" spc="0" normalizeH="0" baseline="0" dirty="0">
                <a:ln>
                  <a:noFill/>
                </a:ln>
                <a:solidFill>
                  <a:srgbClr val="000000"/>
                </a:solidFill>
                <a:effectLst/>
                <a:uFillTx/>
                <a:latin typeface="+mn-lt"/>
                <a:ea typeface="+mn-ea"/>
                <a:cs typeface="+mn-cs"/>
                <a:sym typeface="Arial"/>
              </a:rPr>
              <a:t>fb.harald-ille.de</a:t>
            </a:r>
          </a:p>
        </p:txBody>
      </p:sp>
      <p:sp>
        <p:nvSpPr>
          <p:cNvPr id="5" name="Textfeld 4">
            <a:extLst>
              <a:ext uri="{FF2B5EF4-FFF2-40B4-BE49-F238E27FC236}">
                <a16:creationId xmlns:a16="http://schemas.microsoft.com/office/drawing/2014/main" id="{AE388324-068E-4638-AAC2-E3ADF78489A2}"/>
              </a:ext>
            </a:extLst>
          </p:cNvPr>
          <p:cNvSpPr txBox="1"/>
          <p:nvPr/>
        </p:nvSpPr>
        <p:spPr>
          <a:xfrm>
            <a:off x="4438450" y="3798126"/>
            <a:ext cx="2399572" cy="8617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de-DE" sz="1400" dirty="0"/>
              <a:t>xing.harald-ille.de</a:t>
            </a:r>
          </a:p>
          <a:p>
            <a:pPr marL="0" marR="0" indent="0" algn="ctr" defTabSz="914400" rtl="0" fontAlgn="auto" latinLnBrk="0" hangingPunct="0">
              <a:lnSpc>
                <a:spcPct val="100000"/>
              </a:lnSpc>
              <a:spcBef>
                <a:spcPts val="0"/>
              </a:spcBef>
              <a:spcAft>
                <a:spcPts val="0"/>
              </a:spcAft>
              <a:buClrTx/>
              <a:buSzTx/>
              <a:buFontTx/>
              <a:buNone/>
              <a:tabLst/>
            </a:pPr>
            <a:r>
              <a:rPr kumimoji="0" lang="de-DE" sz="1400" b="0" i="0" u="none" strike="noStrike" cap="none" spc="0" normalizeH="0" baseline="0" dirty="0">
                <a:ln>
                  <a:noFill/>
                </a:ln>
                <a:solidFill>
                  <a:srgbClr val="000000"/>
                </a:solidFill>
                <a:effectLst/>
                <a:uFillTx/>
                <a:latin typeface="+mn-lt"/>
                <a:ea typeface="+mn-ea"/>
                <a:cs typeface="+mn-cs"/>
                <a:sym typeface="Arial"/>
              </a:rPr>
              <a:t>in.harald-ille.de</a:t>
            </a:r>
          </a:p>
          <a:p>
            <a:pPr marL="0" marR="0" indent="0" algn="ctr" defTabSz="914400" rtl="0" fontAlgn="auto" latinLnBrk="0" hangingPunct="0">
              <a:lnSpc>
                <a:spcPct val="100000"/>
              </a:lnSpc>
              <a:spcBef>
                <a:spcPts val="0"/>
              </a:spcBef>
              <a:spcAft>
                <a:spcPts val="0"/>
              </a:spcAft>
              <a:buClrTx/>
              <a:buSzTx/>
              <a:buFontTx/>
              <a:buNone/>
              <a:tabLst/>
            </a:pPr>
            <a:br>
              <a:rPr kumimoji="0" lang="de-DE" sz="1400" b="0" i="0" u="none" strike="noStrike" cap="none" spc="0" normalizeH="0" baseline="0" dirty="0">
                <a:ln>
                  <a:noFill/>
                </a:ln>
                <a:solidFill>
                  <a:srgbClr val="000000"/>
                </a:solidFill>
                <a:effectLst/>
                <a:uFillTx/>
                <a:latin typeface="+mn-lt"/>
                <a:ea typeface="+mn-ea"/>
                <a:cs typeface="+mn-cs"/>
                <a:sym typeface="Arial"/>
              </a:rPr>
            </a:br>
            <a:endParaRPr kumimoji="0" lang="de-DE" sz="1400" b="0" i="0" u="none" strike="noStrike" cap="none" spc="0" normalizeH="0" baseline="0" dirty="0">
              <a:ln>
                <a:noFill/>
              </a:ln>
              <a:solidFill>
                <a:srgbClr val="000000"/>
              </a:solidFill>
              <a:effectLst/>
              <a:uFillTx/>
              <a:latin typeface="+mn-lt"/>
              <a:ea typeface="+mn-ea"/>
              <a:cs typeface="+mn-cs"/>
              <a:sym typeface="Arial"/>
            </a:endParaRPr>
          </a:p>
        </p:txBody>
      </p:sp>
      <p:sp>
        <p:nvSpPr>
          <p:cNvPr id="10" name="Textfeld 9">
            <a:extLst>
              <a:ext uri="{FF2B5EF4-FFF2-40B4-BE49-F238E27FC236}">
                <a16:creationId xmlns:a16="http://schemas.microsoft.com/office/drawing/2014/main" id="{3EFF3838-4116-4DD2-B2C1-90F0BDEDCD44}"/>
              </a:ext>
            </a:extLst>
          </p:cNvPr>
          <p:cNvSpPr txBox="1"/>
          <p:nvPr/>
        </p:nvSpPr>
        <p:spPr>
          <a:xfrm>
            <a:off x="4243340" y="5679929"/>
            <a:ext cx="2789793" cy="8617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de-DE" sz="1400" dirty="0"/>
              <a:t>www.digital-enthusiast.com</a:t>
            </a:r>
          </a:p>
          <a:p>
            <a:pPr marL="0" marR="0" indent="0" algn="ctr" defTabSz="914400" rtl="0" fontAlgn="auto" latinLnBrk="0" hangingPunct="0">
              <a:lnSpc>
                <a:spcPct val="100000"/>
              </a:lnSpc>
              <a:spcBef>
                <a:spcPts val="0"/>
              </a:spcBef>
              <a:spcAft>
                <a:spcPts val="0"/>
              </a:spcAft>
              <a:buClrTx/>
              <a:buSzTx/>
              <a:buFontTx/>
              <a:buNone/>
              <a:tabLst/>
            </a:pPr>
            <a:r>
              <a:rPr kumimoji="0" lang="de-DE" sz="1400" b="0" i="0" u="none" strike="noStrike" cap="none" spc="0" normalizeH="0" baseline="0" dirty="0">
                <a:ln>
                  <a:noFill/>
                </a:ln>
                <a:solidFill>
                  <a:srgbClr val="000000"/>
                </a:solidFill>
                <a:effectLst/>
                <a:uFillTx/>
                <a:latin typeface="+mn-lt"/>
                <a:ea typeface="+mn-ea"/>
                <a:cs typeface="+mn-cs"/>
                <a:sym typeface="Arial"/>
              </a:rPr>
              <a:t>www.pr-enthusiast.com</a:t>
            </a:r>
          </a:p>
          <a:p>
            <a:pPr marL="0" marR="0" indent="0" algn="ctr" defTabSz="914400" rtl="0" fontAlgn="auto" latinLnBrk="0" hangingPunct="0">
              <a:lnSpc>
                <a:spcPct val="100000"/>
              </a:lnSpc>
              <a:spcBef>
                <a:spcPts val="0"/>
              </a:spcBef>
              <a:spcAft>
                <a:spcPts val="0"/>
              </a:spcAft>
              <a:buClrTx/>
              <a:buSzTx/>
              <a:buFontTx/>
              <a:buNone/>
              <a:tabLst/>
            </a:pPr>
            <a:br>
              <a:rPr kumimoji="0" lang="de-DE" sz="1400" b="0" i="0" u="none" strike="noStrike" cap="none" spc="0" normalizeH="0" baseline="0" dirty="0">
                <a:ln>
                  <a:noFill/>
                </a:ln>
                <a:solidFill>
                  <a:srgbClr val="000000"/>
                </a:solidFill>
                <a:effectLst/>
                <a:uFillTx/>
                <a:latin typeface="+mn-lt"/>
                <a:ea typeface="+mn-ea"/>
                <a:cs typeface="+mn-cs"/>
                <a:sym typeface="Arial"/>
              </a:rPr>
            </a:br>
            <a:endParaRPr kumimoji="0" lang="de-DE" sz="1400" b="0" i="0" u="none" strike="noStrike" cap="none" spc="0" normalizeH="0" baseline="0" dirty="0">
              <a:ln>
                <a:noFill/>
              </a:ln>
              <a:solidFill>
                <a:srgbClr val="000000"/>
              </a:solidFill>
              <a:effectLst/>
              <a:uFillTx/>
              <a:latin typeface="+mn-lt"/>
              <a:ea typeface="+mn-ea"/>
              <a:cs typeface="+mn-cs"/>
              <a:sym typeface="Arial"/>
            </a:endParaRPr>
          </a:p>
        </p:txBody>
      </p:sp>
      <p:pic>
        <p:nvPicPr>
          <p:cNvPr id="14" name="Grafik 13" descr="Mitarbeiterausweis">
            <a:extLst>
              <a:ext uri="{FF2B5EF4-FFF2-40B4-BE49-F238E27FC236}">
                <a16:creationId xmlns:a16="http://schemas.microsoft.com/office/drawing/2014/main" id="{19DA5800-1404-4AF7-9B3E-6E20E08AA78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81036" y="2830911"/>
            <a:ext cx="914400" cy="914400"/>
          </a:xfrm>
          <a:prstGeom prst="rect">
            <a:avLst/>
          </a:prstGeom>
        </p:spPr>
      </p:pic>
      <p:pic>
        <p:nvPicPr>
          <p:cNvPr id="22" name="Grafik 21" descr="Chat">
            <a:extLst>
              <a:ext uri="{FF2B5EF4-FFF2-40B4-BE49-F238E27FC236}">
                <a16:creationId xmlns:a16="http://schemas.microsoft.com/office/drawing/2014/main" id="{C14CA595-DB98-47D0-8719-8A7DCD3EE07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181036" y="1164550"/>
            <a:ext cx="914400" cy="914400"/>
          </a:xfrm>
          <a:prstGeom prst="rect">
            <a:avLst/>
          </a:prstGeom>
        </p:spPr>
      </p:pic>
      <p:pic>
        <p:nvPicPr>
          <p:cNvPr id="24" name="Grafik 23" descr="Zeitung">
            <a:extLst>
              <a:ext uri="{FF2B5EF4-FFF2-40B4-BE49-F238E27FC236}">
                <a16:creationId xmlns:a16="http://schemas.microsoft.com/office/drawing/2014/main" id="{1B33F800-38A1-4806-B812-C6613B316C3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181036" y="4712715"/>
            <a:ext cx="914400" cy="914400"/>
          </a:xfrm>
          <a:prstGeom prst="rect">
            <a:avLst/>
          </a:prstGeom>
        </p:spPr>
      </p:pic>
      <p:sp>
        <p:nvSpPr>
          <p:cNvPr id="12" name="Fußzeilenplatzhalter 11">
            <a:extLst>
              <a:ext uri="{FF2B5EF4-FFF2-40B4-BE49-F238E27FC236}">
                <a16:creationId xmlns:a16="http://schemas.microsoft.com/office/drawing/2014/main" id="{FA224664-F589-4BB1-B4EB-22B2C2C1E74D}"/>
              </a:ext>
            </a:extLst>
          </p:cNvPr>
          <p:cNvSpPr>
            <a:spLocks noGrp="1"/>
          </p:cNvSpPr>
          <p:nvPr>
            <p:ph type="ftr" sz="quarter" idx="11"/>
          </p:nvPr>
        </p:nvSpPr>
        <p:spPr/>
        <p:txBody>
          <a:bodyPr/>
          <a:lstStyle/>
          <a:p>
            <a:pPr algn="l"/>
            <a:r>
              <a:rPr lang="de-DE"/>
              <a:t>Digital Enthusiast Harald Ille</a:t>
            </a:r>
            <a:endParaRPr lang="de-DE" dirty="0"/>
          </a:p>
        </p:txBody>
      </p:sp>
      <p:sp>
        <p:nvSpPr>
          <p:cNvPr id="15" name="Foliennummernplatzhalter 14">
            <a:extLst>
              <a:ext uri="{FF2B5EF4-FFF2-40B4-BE49-F238E27FC236}">
                <a16:creationId xmlns:a16="http://schemas.microsoft.com/office/drawing/2014/main" id="{69F778C6-88E1-49C8-AA04-B77D6526B73E}"/>
              </a:ext>
            </a:extLst>
          </p:cNvPr>
          <p:cNvSpPr>
            <a:spLocks noGrp="1"/>
          </p:cNvSpPr>
          <p:nvPr>
            <p:ph type="sldNum" sz="quarter" idx="12"/>
          </p:nvPr>
        </p:nvSpPr>
        <p:spPr/>
        <p:txBody>
          <a:bodyPr/>
          <a:lstStyle/>
          <a:p>
            <a:fld id="{BAFF30EA-0E8F-4029-98E4-BCB635AEA523}" type="slidenum">
              <a:rPr lang="de-DE" smtClean="0"/>
              <a:pPr/>
              <a:t>2</a:t>
            </a:fld>
            <a:endParaRPr lang="de-DE" dirty="0"/>
          </a:p>
        </p:txBody>
      </p:sp>
      <p:sp>
        <p:nvSpPr>
          <p:cNvPr id="25" name="Rechteck 24">
            <a:extLst>
              <a:ext uri="{FF2B5EF4-FFF2-40B4-BE49-F238E27FC236}">
                <a16:creationId xmlns:a16="http://schemas.microsoft.com/office/drawing/2014/main" id="{7229A58C-48A1-4EDD-B95D-A6CBE4DAA6E5}"/>
              </a:ext>
            </a:extLst>
          </p:cNvPr>
          <p:cNvSpPr/>
          <p:nvPr/>
        </p:nvSpPr>
        <p:spPr>
          <a:xfrm>
            <a:off x="7408906" y="5012304"/>
            <a:ext cx="4731099" cy="738664"/>
          </a:xfrm>
          <a:prstGeom prst="rect">
            <a:avLst/>
          </a:prstGeom>
        </p:spPr>
        <p:txBody>
          <a:bodyPr wrap="square">
            <a:spAutoFit/>
          </a:bodyPr>
          <a:lstStyle/>
          <a:p>
            <a:pPr algn="ctr"/>
            <a:r>
              <a:rPr lang="de-DE" sz="1400" dirty="0">
                <a:solidFill>
                  <a:schemeClr val="bg1"/>
                </a:solidFill>
              </a:rPr>
              <a:t>Seit August 2021</a:t>
            </a:r>
          </a:p>
          <a:p>
            <a:pPr algn="ctr"/>
            <a:r>
              <a:rPr lang="de-DE" sz="1400" dirty="0">
                <a:solidFill>
                  <a:schemeClr val="bg1"/>
                </a:solidFill>
              </a:rPr>
              <a:t>Senior Consultant</a:t>
            </a:r>
          </a:p>
          <a:p>
            <a:pPr algn="ctr"/>
            <a:r>
              <a:rPr lang="de-DE" sz="1400" dirty="0" err="1">
                <a:solidFill>
                  <a:schemeClr val="bg1"/>
                </a:solidFill>
              </a:rPr>
              <a:t>Scomplr</a:t>
            </a:r>
            <a:r>
              <a:rPr lang="de-DE" sz="1400" dirty="0">
                <a:solidFill>
                  <a:schemeClr val="bg1"/>
                </a:solidFill>
              </a:rPr>
              <a:t> Technologies GmbH</a:t>
            </a:r>
          </a:p>
        </p:txBody>
      </p:sp>
    </p:spTree>
    <p:extLst>
      <p:ext uri="{BB962C8B-B14F-4D97-AF65-F5344CB8AC3E}">
        <p14:creationId xmlns:p14="http://schemas.microsoft.com/office/powerpoint/2010/main" val="3723768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4BCE07-FB22-416A-9421-823AAAB65557}"/>
              </a:ext>
            </a:extLst>
          </p:cNvPr>
          <p:cNvSpPr>
            <a:spLocks noGrp="1"/>
          </p:cNvSpPr>
          <p:nvPr>
            <p:ph type="title"/>
          </p:nvPr>
        </p:nvSpPr>
        <p:spPr/>
        <p:txBody>
          <a:bodyPr/>
          <a:lstStyle/>
          <a:p>
            <a:r>
              <a:rPr lang="de-DE" dirty="0"/>
              <a:t>Sich positiv einsetzen</a:t>
            </a:r>
          </a:p>
        </p:txBody>
      </p:sp>
      <p:sp>
        <p:nvSpPr>
          <p:cNvPr id="3" name="Inhaltsplatzhalter 2">
            <a:extLst>
              <a:ext uri="{FF2B5EF4-FFF2-40B4-BE49-F238E27FC236}">
                <a16:creationId xmlns:a16="http://schemas.microsoft.com/office/drawing/2014/main" id="{03985317-F98E-4395-B3F2-D815EB1E2542}"/>
              </a:ext>
            </a:extLst>
          </p:cNvPr>
          <p:cNvSpPr>
            <a:spLocks noGrp="1"/>
          </p:cNvSpPr>
          <p:nvPr>
            <p:ph idx="1"/>
          </p:nvPr>
        </p:nvSpPr>
        <p:spPr>
          <a:xfrm>
            <a:off x="838200" y="1825625"/>
            <a:ext cx="9418983" cy="4351338"/>
          </a:xfrm>
        </p:spPr>
        <p:txBody>
          <a:bodyPr>
            <a:normAutofit fontScale="85000" lnSpcReduction="20000"/>
          </a:bodyPr>
          <a:lstStyle/>
          <a:p>
            <a:pPr>
              <a:lnSpc>
                <a:spcPct val="110000"/>
              </a:lnSpc>
            </a:pPr>
            <a:r>
              <a:rPr lang="de-DE" dirty="0"/>
              <a:t>Organisationen müssen sich ihre </a:t>
            </a:r>
            <a:r>
              <a:rPr lang="de-DE" i="1" dirty="0"/>
              <a:t>Licence </a:t>
            </a:r>
            <a:r>
              <a:rPr lang="de-DE" i="1" dirty="0" err="1"/>
              <a:t>to</a:t>
            </a:r>
            <a:r>
              <a:rPr lang="de-DE" i="1" dirty="0"/>
              <a:t> </a:t>
            </a:r>
            <a:r>
              <a:rPr lang="de-DE" i="1" dirty="0" err="1"/>
              <a:t>operate</a:t>
            </a:r>
            <a:r>
              <a:rPr lang="de-DE" dirty="0"/>
              <a:t> jeden Tag neu „verdienen“.</a:t>
            </a:r>
          </a:p>
          <a:p>
            <a:pPr>
              <a:lnSpc>
                <a:spcPct val="110000"/>
              </a:lnSpc>
            </a:pPr>
            <a:r>
              <a:rPr lang="de-DE" dirty="0"/>
              <a:t>Welches Unternehmen möchten wir unterstützen – </a:t>
            </a:r>
            <a:br>
              <a:rPr lang="de-DE" dirty="0"/>
            </a:br>
            <a:r>
              <a:rPr lang="de-DE" dirty="0"/>
              <a:t>eines, das sich sozial, ökologisch und politisch einsetzt </a:t>
            </a:r>
            <a:br>
              <a:rPr lang="de-DE" dirty="0"/>
            </a:br>
            <a:r>
              <a:rPr lang="de-DE" dirty="0"/>
              <a:t>– oder eines, das nur auf Profite schaut? </a:t>
            </a:r>
          </a:p>
          <a:p>
            <a:pPr>
              <a:lnSpc>
                <a:spcPct val="110000"/>
              </a:lnSpc>
            </a:pPr>
            <a:r>
              <a:rPr lang="de-DE" dirty="0"/>
              <a:t>Daher ist es für Organisationen langfristig grundlegend, </a:t>
            </a:r>
            <a:br>
              <a:rPr lang="de-DE" dirty="0"/>
            </a:br>
            <a:r>
              <a:rPr lang="de-DE" dirty="0"/>
              <a:t>sich positiv einzusetzen – die Mittel, die Reichweite und </a:t>
            </a:r>
            <a:br>
              <a:rPr lang="de-DE" dirty="0"/>
            </a:br>
            <a:r>
              <a:rPr lang="de-DE" dirty="0"/>
              <a:t>die „Macht“ haben sie ja…</a:t>
            </a:r>
          </a:p>
          <a:p>
            <a:pPr>
              <a:lnSpc>
                <a:spcPct val="110000"/>
              </a:lnSpc>
            </a:pPr>
            <a:r>
              <a:rPr lang="de-DE" dirty="0"/>
              <a:t>Das gilt gegenüber den eigenen Mitarbeitenden, gegenüber den Kundinnen und Kunden, gegenüber den Stakeholdern, gegenüber der Gesellschaft allgemein.</a:t>
            </a:r>
          </a:p>
          <a:p>
            <a:pPr marL="0" indent="0">
              <a:buNone/>
            </a:pPr>
            <a:endParaRPr lang="de-DE" dirty="0"/>
          </a:p>
        </p:txBody>
      </p:sp>
      <p:sp>
        <p:nvSpPr>
          <p:cNvPr id="4" name="Fußzeilenplatzhalter 3">
            <a:extLst>
              <a:ext uri="{FF2B5EF4-FFF2-40B4-BE49-F238E27FC236}">
                <a16:creationId xmlns:a16="http://schemas.microsoft.com/office/drawing/2014/main" id="{E3638471-5914-48B4-9D7A-B3BC0B0E1249}"/>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5CFAD53D-CB90-4E47-BF4C-0F2021115C20}"/>
              </a:ext>
            </a:extLst>
          </p:cNvPr>
          <p:cNvSpPr>
            <a:spLocks noGrp="1"/>
          </p:cNvSpPr>
          <p:nvPr>
            <p:ph type="sldNum" sz="quarter" idx="12"/>
          </p:nvPr>
        </p:nvSpPr>
        <p:spPr/>
        <p:txBody>
          <a:bodyPr/>
          <a:lstStyle/>
          <a:p>
            <a:fld id="{BAFF30EA-0E8F-4029-98E4-BCB635AEA523}" type="slidenum">
              <a:rPr lang="de-DE" smtClean="0"/>
              <a:pPr/>
              <a:t>20</a:t>
            </a:fld>
            <a:endParaRPr lang="de-DE" dirty="0"/>
          </a:p>
        </p:txBody>
      </p:sp>
      <p:pic>
        <p:nvPicPr>
          <p:cNvPr id="7" name="Graphic 6">
            <a:extLst>
              <a:ext uri="{FF2B5EF4-FFF2-40B4-BE49-F238E27FC236}">
                <a16:creationId xmlns:a16="http://schemas.microsoft.com/office/drawing/2014/main" id="{3655BDBE-5B90-42D7-9B1F-47608B3F21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71112" y="2324373"/>
            <a:ext cx="2926098" cy="2926098"/>
          </a:xfrm>
          <a:prstGeom prst="rect">
            <a:avLst/>
          </a:prstGeom>
        </p:spPr>
      </p:pic>
    </p:spTree>
    <p:extLst>
      <p:ext uri="{BB962C8B-B14F-4D97-AF65-F5344CB8AC3E}">
        <p14:creationId xmlns:p14="http://schemas.microsoft.com/office/powerpoint/2010/main" val="2296390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B58B4D-37A3-4010-937B-CCB6B324CA12}"/>
              </a:ext>
            </a:extLst>
          </p:cNvPr>
          <p:cNvSpPr>
            <a:spLocks noGrp="1"/>
          </p:cNvSpPr>
          <p:nvPr>
            <p:ph type="title"/>
          </p:nvPr>
        </p:nvSpPr>
        <p:spPr/>
        <p:txBody>
          <a:bodyPr/>
          <a:lstStyle/>
          <a:p>
            <a:r>
              <a:rPr lang="de-DE"/>
              <a:t>Heineken: </a:t>
            </a:r>
            <a:r>
              <a:rPr lang="de-DE" err="1"/>
              <a:t>Social</a:t>
            </a:r>
            <a:r>
              <a:rPr lang="de-DE"/>
              <a:t> Experiment</a:t>
            </a:r>
          </a:p>
        </p:txBody>
      </p:sp>
      <p:pic>
        <p:nvPicPr>
          <p:cNvPr id="4" name="Picture 4">
            <a:hlinkClick r:id="" action="ppaction://media"/>
            <a:extLst>
              <a:ext uri="{FF2B5EF4-FFF2-40B4-BE49-F238E27FC236}">
                <a16:creationId xmlns:a16="http://schemas.microsoft.com/office/drawing/2014/main" id="{03A7D9AF-E8F3-4C37-995B-0624F2FD3CC6}"/>
              </a:ext>
            </a:extLst>
          </p:cNvPr>
          <p:cNvPicPr>
            <a:picLocks noGrp="1" noRot="1" noChangeAspect="1"/>
          </p:cNvPicPr>
          <p:nvPr>
            <p:ph idx="1"/>
            <a:videoFile r:link="rId1"/>
          </p:nvPr>
        </p:nvPicPr>
        <p:blipFill>
          <a:blip r:embed="rId3"/>
          <a:stretch>
            <a:fillRect/>
          </a:stretch>
        </p:blipFill>
        <p:spPr>
          <a:xfrm>
            <a:off x="3967162" y="2026444"/>
            <a:ext cx="4572000" cy="3429000"/>
          </a:xfrm>
          <a:prstGeom prst="rect">
            <a:avLst/>
          </a:prstGeom>
        </p:spPr>
      </p:pic>
      <p:sp>
        <p:nvSpPr>
          <p:cNvPr id="3" name="Fußzeilenplatzhalter 2">
            <a:extLst>
              <a:ext uri="{FF2B5EF4-FFF2-40B4-BE49-F238E27FC236}">
                <a16:creationId xmlns:a16="http://schemas.microsoft.com/office/drawing/2014/main" id="{9BF3AFD8-C273-4350-BCD9-EC7D74F751D2}"/>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FAFD0FB2-3FBC-4FBE-AB12-F8DAC193D1F8}"/>
              </a:ext>
            </a:extLst>
          </p:cNvPr>
          <p:cNvSpPr>
            <a:spLocks noGrp="1"/>
          </p:cNvSpPr>
          <p:nvPr>
            <p:ph type="sldNum" sz="quarter" idx="12"/>
          </p:nvPr>
        </p:nvSpPr>
        <p:spPr/>
        <p:txBody>
          <a:bodyPr/>
          <a:lstStyle/>
          <a:p>
            <a:fld id="{BAFF30EA-0E8F-4029-98E4-BCB635AEA523}" type="slidenum">
              <a:rPr lang="de-DE" smtClean="0"/>
              <a:pPr/>
              <a:t>21</a:t>
            </a:fld>
            <a:endParaRPr lang="de-DE" dirty="0"/>
          </a:p>
        </p:txBody>
      </p:sp>
    </p:spTree>
    <p:extLst>
      <p:ext uri="{BB962C8B-B14F-4D97-AF65-F5344CB8AC3E}">
        <p14:creationId xmlns:p14="http://schemas.microsoft.com/office/powerpoint/2010/main" val="2299988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7DA617-AE31-4651-9C07-5EDD07502EBA}"/>
              </a:ext>
            </a:extLst>
          </p:cNvPr>
          <p:cNvSpPr>
            <a:spLocks noGrp="1"/>
          </p:cNvSpPr>
          <p:nvPr>
            <p:ph type="title"/>
          </p:nvPr>
        </p:nvSpPr>
        <p:spPr/>
        <p:txBody>
          <a:bodyPr/>
          <a:lstStyle/>
          <a:p>
            <a:r>
              <a:rPr lang="de-DE" dirty="0"/>
              <a:t>Pause...</a:t>
            </a:r>
          </a:p>
        </p:txBody>
      </p:sp>
      <p:sp>
        <p:nvSpPr>
          <p:cNvPr id="3" name="Textplatzhalter 2">
            <a:extLst>
              <a:ext uri="{FF2B5EF4-FFF2-40B4-BE49-F238E27FC236}">
                <a16:creationId xmlns:a16="http://schemas.microsoft.com/office/drawing/2014/main" id="{F4B1D515-4C4B-4BE8-A03B-04BBB6B7A520}"/>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B1291229-543D-4980-BF55-0E3150CFAEC8}"/>
              </a:ext>
            </a:extLst>
          </p:cNvPr>
          <p:cNvSpPr>
            <a:spLocks noGrp="1"/>
          </p:cNvSpPr>
          <p:nvPr>
            <p:ph type="sldNum" sz="quarter" idx="12"/>
          </p:nvPr>
        </p:nvSpPr>
        <p:spPr/>
        <p:txBody>
          <a:bodyPr/>
          <a:lstStyle/>
          <a:p>
            <a:fld id="{BAFF30EA-0E8F-4029-98E4-BCB635AEA523}" type="slidenum">
              <a:rPr lang="de-DE" smtClean="0"/>
              <a:pPr/>
              <a:t>22</a:t>
            </a:fld>
            <a:endParaRPr lang="de-DE" dirty="0"/>
          </a:p>
        </p:txBody>
      </p:sp>
      <p:sp>
        <p:nvSpPr>
          <p:cNvPr id="5" name="Fußzeilenplatzhalter 4">
            <a:extLst>
              <a:ext uri="{FF2B5EF4-FFF2-40B4-BE49-F238E27FC236}">
                <a16:creationId xmlns:a16="http://schemas.microsoft.com/office/drawing/2014/main" id="{CBE0971D-1E92-497C-AEA6-0AA5F10A441E}"/>
              </a:ext>
            </a:extLst>
          </p:cNvPr>
          <p:cNvSpPr>
            <a:spLocks noGrp="1"/>
          </p:cNvSpPr>
          <p:nvPr>
            <p:ph type="ftr" sz="quarter" idx="11"/>
          </p:nvPr>
        </p:nvSpPr>
        <p:spPr/>
        <p:txBody>
          <a:bodyPr/>
          <a:lstStyle/>
          <a:p>
            <a:pPr algn="l"/>
            <a:r>
              <a:rPr lang="de-DE"/>
              <a:t>Digital Enthusiast Harald Ille</a:t>
            </a:r>
            <a:endParaRPr lang="de-DE" dirty="0"/>
          </a:p>
        </p:txBody>
      </p:sp>
    </p:spTree>
    <p:extLst>
      <p:ext uri="{BB962C8B-B14F-4D97-AF65-F5344CB8AC3E}">
        <p14:creationId xmlns:p14="http://schemas.microsoft.com/office/powerpoint/2010/main" val="982383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61" y="1"/>
            <a:ext cx="12237261" cy="6832728"/>
          </a:xfrm>
          <a:prstGeom prst="rect">
            <a:avLst/>
          </a:prstGeom>
        </p:spPr>
      </p:pic>
      <p:sp>
        <p:nvSpPr>
          <p:cNvPr id="3" name="Fußzeilenplatzhalter 2">
            <a:extLst>
              <a:ext uri="{FF2B5EF4-FFF2-40B4-BE49-F238E27FC236}">
                <a16:creationId xmlns:a16="http://schemas.microsoft.com/office/drawing/2014/main" id="{D77FF229-1F9D-4384-8E82-55651EE8C996}"/>
              </a:ext>
            </a:extLst>
          </p:cNvPr>
          <p:cNvSpPr>
            <a:spLocks noGrp="1"/>
          </p:cNvSpPr>
          <p:nvPr>
            <p:ph type="ftr" sz="quarter" idx="11"/>
          </p:nvPr>
        </p:nvSpPr>
        <p:spPr/>
        <p:txBody>
          <a:bodyPr/>
          <a:lstStyle/>
          <a:p>
            <a:pPr algn="l"/>
            <a:r>
              <a:rPr lang="de-DE"/>
              <a:t>Digital Enthusiast Harald Ille</a:t>
            </a:r>
            <a:endParaRPr lang="de-DE" dirty="0"/>
          </a:p>
        </p:txBody>
      </p:sp>
    </p:spTree>
    <p:extLst>
      <p:ext uri="{BB962C8B-B14F-4D97-AF65-F5344CB8AC3E}">
        <p14:creationId xmlns:p14="http://schemas.microsoft.com/office/powerpoint/2010/main" val="611125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93FD83-60D9-4EC1-9A13-42D94238FBA2}"/>
              </a:ext>
            </a:extLst>
          </p:cNvPr>
          <p:cNvSpPr>
            <a:spLocks noGrp="1"/>
          </p:cNvSpPr>
          <p:nvPr>
            <p:ph type="title"/>
          </p:nvPr>
        </p:nvSpPr>
        <p:spPr/>
        <p:txBody>
          <a:bodyPr/>
          <a:lstStyle/>
          <a:p>
            <a:r>
              <a:rPr lang="de-DE" dirty="0"/>
              <a:t>Die Welt verändern</a:t>
            </a:r>
          </a:p>
        </p:txBody>
      </p:sp>
      <p:sp>
        <p:nvSpPr>
          <p:cNvPr id="3" name="Inhaltsplatzhalter 2">
            <a:extLst>
              <a:ext uri="{FF2B5EF4-FFF2-40B4-BE49-F238E27FC236}">
                <a16:creationId xmlns:a16="http://schemas.microsoft.com/office/drawing/2014/main" id="{43EA43B2-DAAE-4C1B-BB43-4E41943DC550}"/>
              </a:ext>
            </a:extLst>
          </p:cNvPr>
          <p:cNvSpPr>
            <a:spLocks noGrp="1"/>
          </p:cNvSpPr>
          <p:nvPr>
            <p:ph idx="1"/>
          </p:nvPr>
        </p:nvSpPr>
        <p:spPr/>
        <p:txBody>
          <a:bodyPr>
            <a:normAutofit fontScale="85000" lnSpcReduction="10000"/>
          </a:bodyPr>
          <a:lstStyle/>
          <a:p>
            <a:pPr>
              <a:lnSpc>
                <a:spcPct val="110000"/>
              </a:lnSpc>
            </a:pPr>
            <a:r>
              <a:rPr lang="de-DE" dirty="0"/>
              <a:t>Hat eine Unternehmerpersönlichkeit eine wirkliche </a:t>
            </a:r>
            <a:r>
              <a:rPr lang="de-DE" b="1" dirty="0"/>
              <a:t>Vision</a:t>
            </a:r>
            <a:r>
              <a:rPr lang="de-DE" dirty="0"/>
              <a:t>, dann verfolgt sie ein langfristiges Ziel, das über sie und ihre Ego-Befriedigung hinaus geht. Sie will mit ihrer Tätigkeit und ihrem Unternehmen etwas </a:t>
            </a:r>
            <a:r>
              <a:rPr lang="de-DE" b="1" dirty="0"/>
              <a:t>Positives</a:t>
            </a:r>
            <a:r>
              <a:rPr lang="de-DE" dirty="0"/>
              <a:t> für die Welt bewegen.</a:t>
            </a:r>
          </a:p>
          <a:p>
            <a:pPr>
              <a:lnSpc>
                <a:spcPct val="110000"/>
              </a:lnSpc>
            </a:pPr>
            <a:r>
              <a:rPr lang="de-DE" dirty="0"/>
              <a:t>Erfolgreiche Unternehmer wie </a:t>
            </a:r>
            <a:r>
              <a:rPr lang="de-DE" b="1" dirty="0"/>
              <a:t>Richard Branson</a:t>
            </a:r>
            <a:r>
              <a:rPr lang="de-DE" dirty="0"/>
              <a:t> (Virgin Group), </a:t>
            </a:r>
            <a:r>
              <a:rPr lang="de-DE" b="1" dirty="0"/>
              <a:t>Steve Jobs</a:t>
            </a:r>
            <a:r>
              <a:rPr lang="de-DE" dirty="0"/>
              <a:t> (Apple), </a:t>
            </a:r>
            <a:r>
              <a:rPr lang="de-DE" b="1" dirty="0"/>
              <a:t>Götz Werner</a:t>
            </a:r>
            <a:r>
              <a:rPr lang="de-DE" dirty="0"/>
              <a:t> (DM Markt), </a:t>
            </a:r>
            <a:r>
              <a:rPr lang="de-DE" b="1" dirty="0"/>
              <a:t>Elon Musk</a:t>
            </a:r>
            <a:r>
              <a:rPr lang="de-DE" dirty="0"/>
              <a:t> (Tesla)</a:t>
            </a:r>
            <a:r>
              <a:rPr lang="de-DE" b="1" dirty="0"/>
              <a:t> </a:t>
            </a:r>
            <a:r>
              <a:rPr lang="de-DE" dirty="0"/>
              <a:t>leben für richtige Visionen. Dabei geht es nicht vorrangig ums Geld verdienen.</a:t>
            </a:r>
          </a:p>
          <a:p>
            <a:pPr>
              <a:lnSpc>
                <a:spcPct val="110000"/>
              </a:lnSpc>
            </a:pPr>
            <a:r>
              <a:rPr lang="de-DE" dirty="0"/>
              <a:t>Diese Unternehmer verfolgen andere, über sie selbst als Person hinaus gehende Ziele und Visionen. Häufig sind es Visionen, die einen Mehrwert in sozialer oder ökologischer Form für den Rest der Menschheit bieten.</a:t>
            </a:r>
          </a:p>
          <a:p>
            <a:endParaRPr lang="de-DE" dirty="0"/>
          </a:p>
        </p:txBody>
      </p:sp>
      <p:sp>
        <p:nvSpPr>
          <p:cNvPr id="4" name="Fußzeilenplatzhalter 3">
            <a:extLst>
              <a:ext uri="{FF2B5EF4-FFF2-40B4-BE49-F238E27FC236}">
                <a16:creationId xmlns:a16="http://schemas.microsoft.com/office/drawing/2014/main" id="{A738AD12-93D4-479B-9C28-666699B7A1B5}"/>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543182A2-1D0B-4489-83D4-4E77CAB04247}"/>
              </a:ext>
            </a:extLst>
          </p:cNvPr>
          <p:cNvSpPr>
            <a:spLocks noGrp="1"/>
          </p:cNvSpPr>
          <p:nvPr>
            <p:ph type="sldNum" sz="quarter" idx="12"/>
          </p:nvPr>
        </p:nvSpPr>
        <p:spPr/>
        <p:txBody>
          <a:bodyPr/>
          <a:lstStyle/>
          <a:p>
            <a:fld id="{BAFF30EA-0E8F-4029-98E4-BCB635AEA523}" type="slidenum">
              <a:rPr lang="de-DE" smtClean="0"/>
              <a:pPr/>
              <a:t>24</a:t>
            </a:fld>
            <a:endParaRPr lang="de-DE" dirty="0"/>
          </a:p>
        </p:txBody>
      </p:sp>
    </p:spTree>
    <p:extLst>
      <p:ext uri="{BB962C8B-B14F-4D97-AF65-F5344CB8AC3E}">
        <p14:creationId xmlns:p14="http://schemas.microsoft.com/office/powerpoint/2010/main" val="2419241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0E9F34-079B-4239-AAAB-BA962DE3C404}"/>
              </a:ext>
            </a:extLst>
          </p:cNvPr>
          <p:cNvSpPr>
            <a:spLocks noGrp="1"/>
          </p:cNvSpPr>
          <p:nvPr>
            <p:ph type="title"/>
          </p:nvPr>
        </p:nvSpPr>
        <p:spPr/>
        <p:txBody>
          <a:bodyPr/>
          <a:lstStyle/>
          <a:p>
            <a:r>
              <a:rPr lang="de-DE" dirty="0"/>
              <a:t>Berühmte Visionen</a:t>
            </a:r>
          </a:p>
        </p:txBody>
      </p:sp>
      <p:sp>
        <p:nvSpPr>
          <p:cNvPr id="4" name="Fußzeilenplatzhalter 3">
            <a:extLst>
              <a:ext uri="{FF2B5EF4-FFF2-40B4-BE49-F238E27FC236}">
                <a16:creationId xmlns:a16="http://schemas.microsoft.com/office/drawing/2014/main" id="{500B9F02-DAAA-45F2-9839-4810BCB3890B}"/>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3217A98C-1929-4BCF-A180-8110D9E85999}"/>
              </a:ext>
            </a:extLst>
          </p:cNvPr>
          <p:cNvSpPr>
            <a:spLocks noGrp="1"/>
          </p:cNvSpPr>
          <p:nvPr>
            <p:ph type="sldNum" sz="quarter" idx="12"/>
          </p:nvPr>
        </p:nvSpPr>
        <p:spPr/>
        <p:txBody>
          <a:bodyPr/>
          <a:lstStyle/>
          <a:p>
            <a:fld id="{BAFF30EA-0E8F-4029-98E4-BCB635AEA523}" type="slidenum">
              <a:rPr lang="de-DE" smtClean="0"/>
              <a:pPr/>
              <a:t>25</a:t>
            </a:fld>
            <a:endParaRPr lang="de-DE" dirty="0"/>
          </a:p>
        </p:txBody>
      </p:sp>
      <p:graphicFrame>
        <p:nvGraphicFramePr>
          <p:cNvPr id="6" name="Inhaltsplatzhalter 2">
            <a:extLst>
              <a:ext uri="{FF2B5EF4-FFF2-40B4-BE49-F238E27FC236}">
                <a16:creationId xmlns:a16="http://schemas.microsoft.com/office/drawing/2014/main" id="{7E7AF2C8-A946-47EE-A7E9-0819E81C979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7139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82562B-45FD-4B10-90D0-6D121DDB5DA2}"/>
              </a:ext>
            </a:extLst>
          </p:cNvPr>
          <p:cNvSpPr>
            <a:spLocks noGrp="1"/>
          </p:cNvSpPr>
          <p:nvPr>
            <p:ph type="title"/>
          </p:nvPr>
        </p:nvSpPr>
        <p:spPr/>
        <p:txBody>
          <a:bodyPr/>
          <a:lstStyle/>
          <a:p>
            <a:r>
              <a:rPr lang="en-US" dirty="0"/>
              <a:t>Apple’s vision statement</a:t>
            </a:r>
            <a:endParaRPr lang="de-DE" dirty="0"/>
          </a:p>
        </p:txBody>
      </p:sp>
      <p:sp>
        <p:nvSpPr>
          <p:cNvPr id="3" name="Inhaltsplatzhalter 2">
            <a:extLst>
              <a:ext uri="{FF2B5EF4-FFF2-40B4-BE49-F238E27FC236}">
                <a16:creationId xmlns:a16="http://schemas.microsoft.com/office/drawing/2014/main" id="{BF4C53C5-2E5E-4EB7-B1E5-6F5D3BB83000}"/>
              </a:ext>
            </a:extLst>
          </p:cNvPr>
          <p:cNvSpPr>
            <a:spLocks noGrp="1"/>
          </p:cNvSpPr>
          <p:nvPr>
            <p:ph idx="1"/>
          </p:nvPr>
        </p:nvSpPr>
        <p:spPr>
          <a:xfrm>
            <a:off x="838200" y="1825625"/>
            <a:ext cx="8784515" cy="4351338"/>
          </a:xfrm>
        </p:spPr>
        <p:txBody>
          <a:bodyPr>
            <a:normAutofit fontScale="85000" lnSpcReduction="20000"/>
          </a:bodyPr>
          <a:lstStyle/>
          <a:p>
            <a:pPr>
              <a:lnSpc>
                <a:spcPct val="110000"/>
              </a:lnSpc>
            </a:pPr>
            <a:r>
              <a:rPr lang="de-DE" sz="2000" dirty="0"/>
              <a:t>„</a:t>
            </a:r>
            <a:r>
              <a:rPr lang="en-US" sz="2000" dirty="0"/>
              <a:t>We believe that we are on the face of the earth to make great products and that’s not changing. </a:t>
            </a:r>
          </a:p>
          <a:p>
            <a:pPr>
              <a:lnSpc>
                <a:spcPct val="110000"/>
              </a:lnSpc>
            </a:pPr>
            <a:r>
              <a:rPr lang="en-US" sz="2000" dirty="0"/>
              <a:t>We are constantly focusing on innovating.  We believe in the simple not the complex. </a:t>
            </a:r>
          </a:p>
          <a:p>
            <a:pPr>
              <a:lnSpc>
                <a:spcPct val="110000"/>
              </a:lnSpc>
            </a:pPr>
            <a:r>
              <a:rPr lang="en-US" sz="2000" dirty="0"/>
              <a:t>We believe that we need to own and control the primary technologies behind the products that we make, and participate only in markets where we can make a significant contribution. </a:t>
            </a:r>
          </a:p>
          <a:p>
            <a:pPr>
              <a:lnSpc>
                <a:spcPct val="110000"/>
              </a:lnSpc>
            </a:pPr>
            <a:r>
              <a:rPr lang="en-US" sz="2000" dirty="0"/>
              <a:t>We believe in saying no to thousands of projects, so that we can really focus on the few that are truly important and meaningful to us. </a:t>
            </a:r>
          </a:p>
          <a:p>
            <a:pPr>
              <a:lnSpc>
                <a:spcPct val="110000"/>
              </a:lnSpc>
            </a:pPr>
            <a:r>
              <a:rPr lang="en-US" sz="2000" dirty="0"/>
              <a:t>We believe in deep collaboration and cross-pollination of our groups, which allow us to innovate in a way that others cannot. </a:t>
            </a:r>
          </a:p>
          <a:p>
            <a:pPr>
              <a:lnSpc>
                <a:spcPct val="110000"/>
              </a:lnSpc>
            </a:pPr>
            <a:r>
              <a:rPr lang="en-US" sz="2000" dirty="0"/>
              <a:t>And frankly, we don’t settle for anything less than excellence in every group in the company, and we have the self-honesty to admit when we’re wrong </a:t>
            </a:r>
            <a:br>
              <a:rPr lang="en-US" sz="2000" dirty="0"/>
            </a:br>
            <a:r>
              <a:rPr lang="en-US" sz="2000" dirty="0"/>
              <a:t>and the courage to change. </a:t>
            </a:r>
          </a:p>
          <a:p>
            <a:pPr>
              <a:lnSpc>
                <a:spcPct val="110000"/>
              </a:lnSpc>
            </a:pPr>
            <a:r>
              <a:rPr lang="en-US" sz="2000" dirty="0"/>
              <a:t>And I think regardless of who is in what job those values are </a:t>
            </a:r>
            <a:br>
              <a:rPr lang="en-US" sz="2000" dirty="0"/>
            </a:br>
            <a:r>
              <a:rPr lang="en-US" sz="2000" dirty="0"/>
              <a:t>so embedded in this company that Apple will do extremely well.”</a:t>
            </a:r>
            <a:endParaRPr lang="de-DE" sz="2000" dirty="0"/>
          </a:p>
          <a:p>
            <a:endParaRPr lang="de-DE" sz="2000" dirty="0"/>
          </a:p>
        </p:txBody>
      </p:sp>
      <p:sp>
        <p:nvSpPr>
          <p:cNvPr id="4" name="Fußzeilenplatzhalter 3">
            <a:extLst>
              <a:ext uri="{FF2B5EF4-FFF2-40B4-BE49-F238E27FC236}">
                <a16:creationId xmlns:a16="http://schemas.microsoft.com/office/drawing/2014/main" id="{83B97B1E-5E1E-49FC-B582-A30772F953C2}"/>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EBB482D2-D874-4B68-A302-BF65C6166BD1}"/>
              </a:ext>
            </a:extLst>
          </p:cNvPr>
          <p:cNvSpPr>
            <a:spLocks noGrp="1"/>
          </p:cNvSpPr>
          <p:nvPr>
            <p:ph type="sldNum" sz="quarter" idx="12"/>
          </p:nvPr>
        </p:nvSpPr>
        <p:spPr/>
        <p:txBody>
          <a:bodyPr/>
          <a:lstStyle/>
          <a:p>
            <a:fld id="{BAFF30EA-0E8F-4029-98E4-BCB635AEA523}" type="slidenum">
              <a:rPr lang="de-DE" smtClean="0"/>
              <a:pPr/>
              <a:t>26</a:t>
            </a:fld>
            <a:endParaRPr lang="de-DE" dirty="0"/>
          </a:p>
        </p:txBody>
      </p:sp>
      <p:pic>
        <p:nvPicPr>
          <p:cNvPr id="7" name="Grafik 6">
            <a:extLst>
              <a:ext uri="{FF2B5EF4-FFF2-40B4-BE49-F238E27FC236}">
                <a16:creationId xmlns:a16="http://schemas.microsoft.com/office/drawing/2014/main" id="{C10BDC9C-AF5E-4479-8F1B-F3D08AAB6EB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703652" y="600075"/>
            <a:ext cx="5476875" cy="6257925"/>
          </a:xfrm>
          <a:prstGeom prst="rect">
            <a:avLst/>
          </a:prstGeom>
        </p:spPr>
      </p:pic>
      <p:sp>
        <p:nvSpPr>
          <p:cNvPr id="8" name="Textfeld 7">
            <a:extLst>
              <a:ext uri="{FF2B5EF4-FFF2-40B4-BE49-F238E27FC236}">
                <a16:creationId xmlns:a16="http://schemas.microsoft.com/office/drawing/2014/main" id="{0D5CCBB1-1EFF-42D5-83EA-69A8E50D551A}"/>
              </a:ext>
            </a:extLst>
          </p:cNvPr>
          <p:cNvSpPr txBox="1"/>
          <p:nvPr/>
        </p:nvSpPr>
        <p:spPr>
          <a:xfrm>
            <a:off x="7472362" y="6858000"/>
            <a:ext cx="5476875" cy="230832"/>
          </a:xfrm>
          <a:prstGeom prst="rect">
            <a:avLst/>
          </a:prstGeom>
          <a:noFill/>
        </p:spPr>
        <p:txBody>
          <a:bodyPr wrap="square" rtlCol="0">
            <a:spAutoFit/>
          </a:bodyPr>
          <a:lstStyle/>
          <a:p>
            <a:r>
              <a:rPr lang="de-DE" sz="900"/>
              <a:t>"</a:t>
            </a:r>
            <a:r>
              <a:rPr lang="de-DE" sz="900">
                <a:hlinkClick r:id="rId3" tooltip="http://buckmire.blogspot.com/2014_10_01_archive.html"/>
              </a:rPr>
              <a:t>Dieses Foto</a:t>
            </a:r>
            <a:r>
              <a:rPr lang="de-DE" sz="900"/>
              <a:t>" von Unbekannter Autor ist lizenziert gemäß </a:t>
            </a:r>
            <a:r>
              <a:rPr lang="de-DE" sz="900">
                <a:hlinkClick r:id="rId4" tooltip="https://creativecommons.org/licenses/by-nd/3.0/"/>
              </a:rPr>
              <a:t>CC BY-ND</a:t>
            </a:r>
            <a:endParaRPr lang="de-DE" sz="900"/>
          </a:p>
        </p:txBody>
      </p:sp>
    </p:spTree>
    <p:extLst>
      <p:ext uri="{BB962C8B-B14F-4D97-AF65-F5344CB8AC3E}">
        <p14:creationId xmlns:p14="http://schemas.microsoft.com/office/powerpoint/2010/main" val="99180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32034-40E0-441B-9D1B-B9510F3C073C}"/>
              </a:ext>
            </a:extLst>
          </p:cNvPr>
          <p:cNvSpPr>
            <a:spLocks noGrp="1"/>
          </p:cNvSpPr>
          <p:nvPr>
            <p:ph type="title"/>
          </p:nvPr>
        </p:nvSpPr>
        <p:spPr/>
        <p:txBody>
          <a:bodyPr/>
          <a:lstStyle/>
          <a:p>
            <a:r>
              <a:rPr lang="de-DE" dirty="0"/>
              <a:t>Orientierung</a:t>
            </a:r>
          </a:p>
        </p:txBody>
      </p:sp>
      <p:sp>
        <p:nvSpPr>
          <p:cNvPr id="3" name="Inhaltsplatzhalter 2">
            <a:extLst>
              <a:ext uri="{FF2B5EF4-FFF2-40B4-BE49-F238E27FC236}">
                <a16:creationId xmlns:a16="http://schemas.microsoft.com/office/drawing/2014/main" id="{6AF6A543-93F0-4398-A9E1-86E663CB415D}"/>
              </a:ext>
            </a:extLst>
          </p:cNvPr>
          <p:cNvSpPr>
            <a:spLocks noGrp="1"/>
          </p:cNvSpPr>
          <p:nvPr>
            <p:ph idx="1"/>
          </p:nvPr>
        </p:nvSpPr>
        <p:spPr>
          <a:xfrm>
            <a:off x="3226904" y="1825625"/>
            <a:ext cx="8739809" cy="4879392"/>
          </a:xfrm>
        </p:spPr>
        <p:txBody>
          <a:bodyPr>
            <a:normAutofit/>
          </a:bodyPr>
          <a:lstStyle/>
          <a:p>
            <a:pPr fontAlgn="base"/>
            <a:r>
              <a:rPr lang="de-DE" sz="2400" dirty="0"/>
              <a:t>Warum tun wir das, was wir heute tun? </a:t>
            </a:r>
            <a:br>
              <a:rPr lang="de-DE" sz="2400" dirty="0"/>
            </a:br>
            <a:r>
              <a:rPr lang="de-DE" sz="2400" dirty="0"/>
              <a:t>Wo wollen wir in fünf bis zehn Jahren stehen?</a:t>
            </a:r>
          </a:p>
          <a:p>
            <a:pPr fontAlgn="base"/>
            <a:r>
              <a:rPr lang="de-DE" sz="2400" dirty="0"/>
              <a:t>Was wäre uns auch in einer wirtschaftlichen </a:t>
            </a:r>
            <a:br>
              <a:rPr lang="de-DE" sz="2400" dirty="0"/>
            </a:br>
            <a:r>
              <a:rPr lang="de-DE" sz="2400" dirty="0"/>
              <a:t>Krisensituation immer wichtig?</a:t>
            </a:r>
          </a:p>
          <a:p>
            <a:pPr fontAlgn="base"/>
            <a:r>
              <a:rPr lang="de-DE" sz="2400" dirty="0"/>
              <a:t>Welche Werte würden wir auch dann verfolgen, wenn das Unternehmen turbulenten Zeiten ausgeliefert ist?</a:t>
            </a:r>
          </a:p>
          <a:p>
            <a:pPr fontAlgn="base"/>
            <a:r>
              <a:rPr lang="de-DE" sz="2400" dirty="0"/>
              <a:t>Was würden wir auch dann hoch halten,</a:t>
            </a:r>
            <a:br>
              <a:rPr lang="de-DE" sz="2400" dirty="0"/>
            </a:br>
            <a:r>
              <a:rPr lang="de-DE" sz="2400" dirty="0"/>
              <a:t>wenn es ein (scheinbarer) Nachteil ist?</a:t>
            </a:r>
          </a:p>
          <a:p>
            <a:pPr fontAlgn="base"/>
            <a:r>
              <a:rPr lang="de-DE" sz="2400" dirty="0"/>
              <a:t>Wie wollen wir von unseren Kunden </a:t>
            </a:r>
            <a:br>
              <a:rPr lang="de-DE" sz="2400" dirty="0"/>
            </a:br>
            <a:r>
              <a:rPr lang="de-DE" sz="2400" dirty="0"/>
              <a:t>gesehen werden?</a:t>
            </a:r>
          </a:p>
          <a:p>
            <a:pPr fontAlgn="base"/>
            <a:r>
              <a:rPr lang="de-DE" sz="2400" dirty="0"/>
              <a:t>Warum sollen die Kunden uns vertrauen </a:t>
            </a:r>
            <a:br>
              <a:rPr lang="de-DE" sz="2400" dirty="0"/>
            </a:br>
            <a:r>
              <a:rPr lang="de-DE" sz="2400" dirty="0"/>
              <a:t>und loyal sein?</a:t>
            </a:r>
          </a:p>
          <a:p>
            <a:endParaRPr lang="de-DE" sz="2400" dirty="0"/>
          </a:p>
        </p:txBody>
      </p:sp>
      <p:sp>
        <p:nvSpPr>
          <p:cNvPr id="4" name="Fußzeilenplatzhalter 3">
            <a:extLst>
              <a:ext uri="{FF2B5EF4-FFF2-40B4-BE49-F238E27FC236}">
                <a16:creationId xmlns:a16="http://schemas.microsoft.com/office/drawing/2014/main" id="{317DB12F-1183-4963-9C2C-C2F989B89628}"/>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3BCC5F19-8015-4592-950A-292473015177}"/>
              </a:ext>
            </a:extLst>
          </p:cNvPr>
          <p:cNvSpPr>
            <a:spLocks noGrp="1"/>
          </p:cNvSpPr>
          <p:nvPr>
            <p:ph type="sldNum" sz="quarter" idx="12"/>
          </p:nvPr>
        </p:nvSpPr>
        <p:spPr/>
        <p:txBody>
          <a:bodyPr/>
          <a:lstStyle/>
          <a:p>
            <a:fld id="{BAFF30EA-0E8F-4029-98E4-BCB635AEA523}" type="slidenum">
              <a:rPr lang="de-DE" smtClean="0"/>
              <a:pPr/>
              <a:t>27</a:t>
            </a:fld>
            <a:endParaRPr lang="de-DE" dirty="0"/>
          </a:p>
        </p:txBody>
      </p:sp>
      <p:pic>
        <p:nvPicPr>
          <p:cNvPr id="7" name="Graphic 6">
            <a:extLst>
              <a:ext uri="{FF2B5EF4-FFF2-40B4-BE49-F238E27FC236}">
                <a16:creationId xmlns:a16="http://schemas.microsoft.com/office/drawing/2014/main" id="{3051D72A-5E15-4529-9D17-109C420028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9200000">
            <a:off x="340904" y="1581878"/>
            <a:ext cx="3450613" cy="3450613"/>
          </a:xfrm>
          <a:prstGeom prst="rect">
            <a:avLst/>
          </a:prstGeom>
        </p:spPr>
      </p:pic>
      <p:sp>
        <p:nvSpPr>
          <p:cNvPr id="8" name="Textfeld 7">
            <a:extLst>
              <a:ext uri="{FF2B5EF4-FFF2-40B4-BE49-F238E27FC236}">
                <a16:creationId xmlns:a16="http://schemas.microsoft.com/office/drawing/2014/main" id="{13DB3382-C040-4EB1-8B28-B37EC2E72602}"/>
              </a:ext>
            </a:extLst>
          </p:cNvPr>
          <p:cNvSpPr txBox="1"/>
          <p:nvPr/>
        </p:nvSpPr>
        <p:spPr>
          <a:xfrm rot="19171173">
            <a:off x="682728" y="3301640"/>
            <a:ext cx="2551043" cy="461665"/>
          </a:xfrm>
          <a:prstGeom prst="rect">
            <a:avLst/>
          </a:prstGeom>
          <a:noFill/>
        </p:spPr>
        <p:txBody>
          <a:bodyPr wrap="square" rtlCol="0">
            <a:spAutoFit/>
          </a:bodyPr>
          <a:lstStyle/>
          <a:p>
            <a:r>
              <a:rPr lang="de-DE" sz="2400" b="1" dirty="0">
                <a:solidFill>
                  <a:schemeClr val="bg1"/>
                </a:solidFill>
              </a:rPr>
              <a:t>MITARBEITER</a:t>
            </a:r>
            <a:endParaRPr lang="de-DE" b="1" dirty="0">
              <a:solidFill>
                <a:schemeClr val="bg1"/>
              </a:solidFill>
            </a:endParaRPr>
          </a:p>
        </p:txBody>
      </p:sp>
      <p:pic>
        <p:nvPicPr>
          <p:cNvPr id="10" name="Graphic 6">
            <a:extLst>
              <a:ext uri="{FF2B5EF4-FFF2-40B4-BE49-F238E27FC236}">
                <a16:creationId xmlns:a16="http://schemas.microsoft.com/office/drawing/2014/main" id="{96426205-D3E8-4111-8E48-56CDA8D183B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3549773">
            <a:off x="8793600" y="3345363"/>
            <a:ext cx="3450613" cy="3450613"/>
          </a:xfrm>
          <a:prstGeom prst="rect">
            <a:avLst/>
          </a:prstGeom>
        </p:spPr>
      </p:pic>
      <p:sp>
        <p:nvSpPr>
          <p:cNvPr id="12" name="Textfeld 11">
            <a:extLst>
              <a:ext uri="{FF2B5EF4-FFF2-40B4-BE49-F238E27FC236}">
                <a16:creationId xmlns:a16="http://schemas.microsoft.com/office/drawing/2014/main" id="{67E16654-F126-4C31-9D48-DF1224142444}"/>
              </a:ext>
            </a:extLst>
          </p:cNvPr>
          <p:cNvSpPr txBox="1"/>
          <p:nvPr/>
        </p:nvSpPr>
        <p:spPr>
          <a:xfrm rot="2694178">
            <a:off x="10120734" y="5563268"/>
            <a:ext cx="2551043" cy="461665"/>
          </a:xfrm>
          <a:prstGeom prst="rect">
            <a:avLst/>
          </a:prstGeom>
          <a:noFill/>
        </p:spPr>
        <p:txBody>
          <a:bodyPr wrap="square" rtlCol="0">
            <a:spAutoFit/>
          </a:bodyPr>
          <a:lstStyle/>
          <a:p>
            <a:r>
              <a:rPr lang="de-DE" sz="2400" b="1" dirty="0">
                <a:solidFill>
                  <a:schemeClr val="bg1"/>
                </a:solidFill>
              </a:rPr>
              <a:t>KUNDEN</a:t>
            </a:r>
            <a:endParaRPr lang="de-DE" b="1" dirty="0">
              <a:solidFill>
                <a:schemeClr val="bg1"/>
              </a:solidFill>
            </a:endParaRPr>
          </a:p>
        </p:txBody>
      </p:sp>
    </p:spTree>
    <p:extLst>
      <p:ext uri="{BB962C8B-B14F-4D97-AF65-F5344CB8AC3E}">
        <p14:creationId xmlns:p14="http://schemas.microsoft.com/office/powerpoint/2010/main" val="2124963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1F6288-0FF1-4B4C-9F24-F911936C4255}"/>
              </a:ext>
            </a:extLst>
          </p:cNvPr>
          <p:cNvSpPr>
            <a:spLocks noGrp="1"/>
          </p:cNvSpPr>
          <p:nvPr>
            <p:ph type="title"/>
          </p:nvPr>
        </p:nvSpPr>
        <p:spPr/>
        <p:txBody>
          <a:bodyPr/>
          <a:lstStyle/>
          <a:p>
            <a:r>
              <a:rPr lang="de-DE" dirty="0"/>
              <a:t>Purpose </a:t>
            </a:r>
            <a:r>
              <a:rPr lang="de-DE" dirty="0" err="1"/>
              <a:t>before</a:t>
            </a:r>
            <a:r>
              <a:rPr lang="de-DE" dirty="0"/>
              <a:t> Profit!</a:t>
            </a:r>
          </a:p>
        </p:txBody>
      </p:sp>
      <p:sp>
        <p:nvSpPr>
          <p:cNvPr id="3" name="Inhaltsplatzhalter 2">
            <a:extLst>
              <a:ext uri="{FF2B5EF4-FFF2-40B4-BE49-F238E27FC236}">
                <a16:creationId xmlns:a16="http://schemas.microsoft.com/office/drawing/2014/main" id="{893460EB-33CD-4FAF-A459-F7BB0A26FFD0}"/>
              </a:ext>
            </a:extLst>
          </p:cNvPr>
          <p:cNvSpPr>
            <a:spLocks noGrp="1"/>
          </p:cNvSpPr>
          <p:nvPr>
            <p:ph idx="1"/>
          </p:nvPr>
        </p:nvSpPr>
        <p:spPr/>
        <p:txBody>
          <a:bodyPr>
            <a:normAutofit lnSpcReduction="10000"/>
          </a:bodyPr>
          <a:lstStyle/>
          <a:p>
            <a:pPr marL="0" indent="0">
              <a:buNone/>
            </a:pPr>
            <a:r>
              <a:rPr lang="de-DE" sz="2400" b="1" dirty="0"/>
              <a:t>Hauptfragen der Unternehmen von heute und morgen</a:t>
            </a:r>
          </a:p>
          <a:p>
            <a:r>
              <a:rPr lang="de-DE" sz="2400" dirty="0"/>
              <a:t>Welche Auswirkungen hat unser Business auf Gesellschaft und Umwelt? </a:t>
            </a:r>
          </a:p>
          <a:p>
            <a:r>
              <a:rPr lang="de-DE" sz="2400" dirty="0"/>
              <a:t>Welchen Beitrag leisten unsere Lösungen für eine lebenswerte Zukunft?</a:t>
            </a:r>
          </a:p>
          <a:p>
            <a:r>
              <a:rPr lang="de-DE" sz="2400" dirty="0"/>
              <a:t>Wie schaffen wir einen Heimathafen für unsere Mitarbeiter?</a:t>
            </a:r>
          </a:p>
          <a:p>
            <a:r>
              <a:rPr lang="de-DE" sz="2400" dirty="0"/>
              <a:t>Wie schaffen wir einen Sehnsuchtsort für unsere Kunden?</a:t>
            </a:r>
          </a:p>
          <a:p>
            <a:pPr marL="0" indent="0">
              <a:buNone/>
            </a:pPr>
            <a:endParaRPr lang="de-DE" sz="2400" dirty="0"/>
          </a:p>
          <a:p>
            <a:pPr marL="0" indent="0">
              <a:buNone/>
            </a:pPr>
            <a:r>
              <a:rPr lang="de-DE" sz="2400" b="1" dirty="0"/>
              <a:t>Drei Ebenen:</a:t>
            </a:r>
          </a:p>
          <a:p>
            <a:r>
              <a:rPr lang="de-DE" sz="2400" dirty="0"/>
              <a:t>der Purpose für die Organisation als Ganzes (Corporate Purpose)</a:t>
            </a:r>
          </a:p>
          <a:p>
            <a:r>
              <a:rPr lang="de-DE" sz="2400" dirty="0"/>
              <a:t>der Purpose der Marken/Produkte für die Kunden (Brand Purpose)</a:t>
            </a:r>
          </a:p>
          <a:p>
            <a:r>
              <a:rPr lang="de-DE" sz="2400" dirty="0"/>
              <a:t>der Purpose für die Mitarbeiter (</a:t>
            </a:r>
            <a:r>
              <a:rPr lang="de-DE" sz="2400" dirty="0" err="1"/>
              <a:t>Employee</a:t>
            </a:r>
            <a:r>
              <a:rPr lang="de-DE" sz="2400" dirty="0"/>
              <a:t> Purpose)</a:t>
            </a:r>
          </a:p>
        </p:txBody>
      </p:sp>
      <p:sp>
        <p:nvSpPr>
          <p:cNvPr id="4" name="Fußzeilenplatzhalter 3">
            <a:extLst>
              <a:ext uri="{FF2B5EF4-FFF2-40B4-BE49-F238E27FC236}">
                <a16:creationId xmlns:a16="http://schemas.microsoft.com/office/drawing/2014/main" id="{C702E5D6-759F-43C7-AB3B-A6D64796DD76}"/>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7148F434-90E5-41F3-9F87-74E142B51AF2}"/>
              </a:ext>
            </a:extLst>
          </p:cNvPr>
          <p:cNvSpPr>
            <a:spLocks noGrp="1"/>
          </p:cNvSpPr>
          <p:nvPr>
            <p:ph type="sldNum" sz="quarter" idx="12"/>
          </p:nvPr>
        </p:nvSpPr>
        <p:spPr/>
        <p:txBody>
          <a:bodyPr/>
          <a:lstStyle/>
          <a:p>
            <a:fld id="{BAFF30EA-0E8F-4029-98E4-BCB635AEA523}" type="slidenum">
              <a:rPr lang="de-DE" smtClean="0"/>
              <a:pPr/>
              <a:t>28</a:t>
            </a:fld>
            <a:endParaRPr lang="de-DE" dirty="0"/>
          </a:p>
        </p:txBody>
      </p:sp>
      <p:sp>
        <p:nvSpPr>
          <p:cNvPr id="6" name="Rechteck 5">
            <a:extLst>
              <a:ext uri="{FF2B5EF4-FFF2-40B4-BE49-F238E27FC236}">
                <a16:creationId xmlns:a16="http://schemas.microsoft.com/office/drawing/2014/main" id="{7FCA887D-6AB2-49A8-B59D-A47F507F6866}"/>
              </a:ext>
            </a:extLst>
          </p:cNvPr>
          <p:cNvSpPr/>
          <p:nvPr/>
        </p:nvSpPr>
        <p:spPr>
          <a:xfrm>
            <a:off x="5777948" y="6211669"/>
            <a:ext cx="5473148" cy="584775"/>
          </a:xfrm>
          <a:prstGeom prst="rect">
            <a:avLst/>
          </a:prstGeom>
        </p:spPr>
        <p:txBody>
          <a:bodyPr wrap="square">
            <a:spAutoFit/>
          </a:bodyPr>
          <a:lstStyle/>
          <a:p>
            <a:r>
              <a:rPr lang="de-DE" sz="1600" dirty="0">
                <a:hlinkClick r:id="rId2"/>
              </a:rPr>
              <a:t>https://www.thebritishacademy.ac.uk/sites/default/files/future-of-the-corporation-principles-purposeful-business.pdf</a:t>
            </a:r>
            <a:endParaRPr lang="de-DE" sz="1600" dirty="0"/>
          </a:p>
        </p:txBody>
      </p:sp>
      <p:sp>
        <p:nvSpPr>
          <p:cNvPr id="8" name="Ellipse 7">
            <a:hlinkClick r:id="rId2"/>
            <a:extLst>
              <a:ext uri="{FF2B5EF4-FFF2-40B4-BE49-F238E27FC236}">
                <a16:creationId xmlns:a16="http://schemas.microsoft.com/office/drawing/2014/main" id="{56750A39-2365-4840-AA6C-96AFC8728136}"/>
              </a:ext>
            </a:extLst>
          </p:cNvPr>
          <p:cNvSpPr/>
          <p:nvPr/>
        </p:nvSpPr>
        <p:spPr>
          <a:xfrm>
            <a:off x="10966200" y="5676644"/>
            <a:ext cx="1080000" cy="10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descr="Pfeil: Leichte Kurve">
            <a:extLst>
              <a:ext uri="{FF2B5EF4-FFF2-40B4-BE49-F238E27FC236}">
                <a16:creationId xmlns:a16="http://schemas.microsoft.com/office/drawing/2014/main" id="{00E2D7FE-DE44-49D1-9840-D7EC5EBE84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738474">
            <a:off x="11039532" y="5778740"/>
            <a:ext cx="914400" cy="951140"/>
          </a:xfrm>
          <a:prstGeom prst="rect">
            <a:avLst/>
          </a:prstGeom>
        </p:spPr>
      </p:pic>
    </p:spTree>
    <p:extLst>
      <p:ext uri="{BB962C8B-B14F-4D97-AF65-F5344CB8AC3E}">
        <p14:creationId xmlns:p14="http://schemas.microsoft.com/office/powerpoint/2010/main" val="3705436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0794D99-CA87-4673-84C1-21FE8CC040E0}"/>
              </a:ext>
            </a:extLst>
          </p:cNvPr>
          <p:cNvSpPr>
            <a:spLocks noGrp="1"/>
          </p:cNvSpPr>
          <p:nvPr>
            <p:ph type="ftr" sz="quarter" idx="11"/>
          </p:nvPr>
        </p:nvSpPr>
        <p:spPr/>
        <p:txBody>
          <a:bodyPr/>
          <a:lstStyle/>
          <a:p>
            <a:pPr algn="l"/>
            <a:r>
              <a:rPr lang="de-DE"/>
              <a:t>Digital Enthusiast Harald Ille</a:t>
            </a:r>
            <a:endParaRPr lang="de-DE" dirty="0"/>
          </a:p>
        </p:txBody>
      </p:sp>
      <p:pic>
        <p:nvPicPr>
          <p:cNvPr id="3" name="Onlinemedien 2" title="What is the Purpose of the Corporation?">
            <a:hlinkClick r:id="" action="ppaction://media"/>
            <a:extLst>
              <a:ext uri="{FF2B5EF4-FFF2-40B4-BE49-F238E27FC236}">
                <a16:creationId xmlns:a16="http://schemas.microsoft.com/office/drawing/2014/main" id="{80A84E84-D82D-4D47-9EAC-6A41308068C9}"/>
              </a:ext>
            </a:extLst>
          </p:cNvPr>
          <p:cNvPicPr>
            <a:picLocks noRot="1" noChangeAspect="1"/>
          </p:cNvPicPr>
          <p:nvPr>
            <a:videoFile r:link="rId1"/>
          </p:nvPr>
        </p:nvPicPr>
        <p:blipFill>
          <a:blip r:embed="rId3"/>
          <a:stretch>
            <a:fillRect/>
          </a:stretch>
        </p:blipFill>
        <p:spPr>
          <a:xfrm>
            <a:off x="0" y="0"/>
            <a:ext cx="12125739" cy="6820728"/>
          </a:xfrm>
          <a:prstGeom prst="rect">
            <a:avLst/>
          </a:prstGeom>
        </p:spPr>
      </p:pic>
    </p:spTree>
    <p:extLst>
      <p:ext uri="{BB962C8B-B14F-4D97-AF65-F5344CB8AC3E}">
        <p14:creationId xmlns:p14="http://schemas.microsoft.com/office/powerpoint/2010/main" val="26171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832D7F-730A-4D81-A4BC-BF99F88F2C2E}"/>
              </a:ext>
            </a:extLst>
          </p:cNvPr>
          <p:cNvSpPr>
            <a:spLocks noGrp="1"/>
          </p:cNvSpPr>
          <p:nvPr>
            <p:ph type="title"/>
          </p:nvPr>
        </p:nvSpPr>
        <p:spPr bwMode="auto">
          <a:xfrm>
            <a:off x="838200" y="365125"/>
            <a:ext cx="10515600" cy="1325563"/>
          </a:xfrm>
          <a:prstGeom prst="rect">
            <a:avLst/>
          </a:prstGeom>
          <a:noFill/>
          <a:ln>
            <a:noFill/>
          </a:ln>
        </p:spPr>
        <p:txBody>
          <a:bodyPr wrap="square" anchor="ctr">
            <a:normAutofit/>
          </a:bodyPr>
          <a:lstStyle/>
          <a:p>
            <a:r>
              <a:rPr lang="de-DE" dirty="0"/>
              <a:t>Vereinfachen.</a:t>
            </a:r>
          </a:p>
        </p:txBody>
      </p:sp>
      <p:pic>
        <p:nvPicPr>
          <p:cNvPr id="5" name="Grafik 4" descr="Ein Bild, das Person, Mann, stehend, Foto enthält.&#10;&#10;Automatisch generierte Beschreibung">
            <a:extLst>
              <a:ext uri="{FF2B5EF4-FFF2-40B4-BE49-F238E27FC236}">
                <a16:creationId xmlns:a16="http://schemas.microsoft.com/office/drawing/2014/main" id="{7CA82E25-F543-434F-B434-4680F4E4DC7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163" b="12928"/>
          <a:stretch/>
        </p:blipFill>
        <p:spPr>
          <a:xfrm>
            <a:off x="992127" y="1825624"/>
            <a:ext cx="4639054" cy="3895725"/>
          </a:xfrm>
          <a:prstGeom prst="rect">
            <a:avLst/>
          </a:prstGeom>
          <a:noFill/>
        </p:spPr>
      </p:pic>
      <p:sp>
        <p:nvSpPr>
          <p:cNvPr id="3" name="Inhaltsplatzhalter 2">
            <a:extLst>
              <a:ext uri="{FF2B5EF4-FFF2-40B4-BE49-F238E27FC236}">
                <a16:creationId xmlns:a16="http://schemas.microsoft.com/office/drawing/2014/main" id="{72B67AEA-6C74-491F-9589-837B13C2214E}"/>
              </a:ext>
            </a:extLst>
          </p:cNvPr>
          <p:cNvSpPr>
            <a:spLocks noGrp="1"/>
          </p:cNvSpPr>
          <p:nvPr>
            <p:ph sz="half" idx="2"/>
          </p:nvPr>
        </p:nvSpPr>
        <p:spPr bwMode="auto">
          <a:xfrm>
            <a:off x="6172200" y="1825625"/>
            <a:ext cx="5181600" cy="4351338"/>
          </a:xfrm>
          <a:prstGeom prst="rect">
            <a:avLst/>
          </a:prstGeom>
          <a:noFill/>
          <a:ln>
            <a:noFill/>
          </a:ln>
        </p:spPr>
        <p:txBody>
          <a:bodyPr wrap="square" anchor="ctr" anchorCtr="1">
            <a:normAutofit/>
          </a:bodyPr>
          <a:lstStyle/>
          <a:p>
            <a:pPr marL="0" indent="0">
              <a:buNone/>
            </a:pPr>
            <a:r>
              <a:rPr lang="de-DE" sz="3200" b="1" dirty="0"/>
              <a:t>„</a:t>
            </a:r>
            <a:r>
              <a:rPr lang="de-DE" sz="3200" b="1" dirty="0" err="1"/>
              <a:t>If</a:t>
            </a:r>
            <a:r>
              <a:rPr lang="de-DE" sz="3200" b="1" dirty="0"/>
              <a:t> </a:t>
            </a:r>
            <a:r>
              <a:rPr lang="de-DE" sz="3200" b="1" dirty="0" err="1"/>
              <a:t>you</a:t>
            </a:r>
            <a:r>
              <a:rPr lang="de-DE" sz="3200" b="1" dirty="0"/>
              <a:t> </a:t>
            </a:r>
            <a:r>
              <a:rPr lang="de-DE" sz="3200" b="1" dirty="0" err="1"/>
              <a:t>can‘t</a:t>
            </a:r>
            <a:r>
              <a:rPr lang="de-DE" sz="3200" b="1" dirty="0"/>
              <a:t> </a:t>
            </a:r>
            <a:r>
              <a:rPr lang="de-DE" sz="3200" b="1" dirty="0" err="1"/>
              <a:t>explain</a:t>
            </a:r>
            <a:r>
              <a:rPr lang="de-DE" sz="3200" b="1" dirty="0"/>
              <a:t> </a:t>
            </a:r>
            <a:r>
              <a:rPr lang="de-DE" sz="3200" b="1" dirty="0" err="1"/>
              <a:t>it</a:t>
            </a:r>
            <a:r>
              <a:rPr lang="de-DE" sz="3200" b="1" dirty="0"/>
              <a:t> </a:t>
            </a:r>
            <a:r>
              <a:rPr lang="de-DE" sz="3200" b="1" dirty="0" err="1"/>
              <a:t>simply</a:t>
            </a:r>
            <a:r>
              <a:rPr lang="de-DE" sz="3200" b="1" dirty="0"/>
              <a:t>, </a:t>
            </a:r>
            <a:r>
              <a:rPr lang="de-DE" sz="3200" b="1" dirty="0" err="1"/>
              <a:t>you</a:t>
            </a:r>
            <a:r>
              <a:rPr lang="de-DE" sz="3200" b="1" dirty="0"/>
              <a:t> </a:t>
            </a:r>
            <a:r>
              <a:rPr lang="de-DE" sz="3200" b="1" dirty="0" err="1"/>
              <a:t>don‘t</a:t>
            </a:r>
            <a:r>
              <a:rPr lang="de-DE" sz="3200" b="1" dirty="0"/>
              <a:t> </a:t>
            </a:r>
            <a:r>
              <a:rPr lang="de-DE" sz="3200" b="1" dirty="0" err="1"/>
              <a:t>understand</a:t>
            </a:r>
            <a:r>
              <a:rPr lang="de-DE" sz="3200" b="1" dirty="0"/>
              <a:t> </a:t>
            </a:r>
            <a:r>
              <a:rPr lang="de-DE" sz="3200" b="1" dirty="0" err="1"/>
              <a:t>it</a:t>
            </a:r>
            <a:r>
              <a:rPr lang="de-DE" sz="3200" b="1" dirty="0"/>
              <a:t> </a:t>
            </a:r>
            <a:br>
              <a:rPr lang="de-DE" sz="3200" b="1" dirty="0"/>
            </a:br>
            <a:r>
              <a:rPr lang="de-DE" sz="3200" b="1" dirty="0" err="1"/>
              <a:t>well</a:t>
            </a:r>
            <a:r>
              <a:rPr lang="de-DE" sz="3200" b="1" dirty="0"/>
              <a:t> </a:t>
            </a:r>
            <a:r>
              <a:rPr lang="de-DE" sz="3200" b="1" dirty="0" err="1"/>
              <a:t>enough</a:t>
            </a:r>
            <a:r>
              <a:rPr lang="de-DE" sz="3200" b="1" dirty="0"/>
              <a:t>!“</a:t>
            </a:r>
          </a:p>
          <a:p>
            <a:pPr marL="0" indent="0">
              <a:buNone/>
            </a:pPr>
            <a:endParaRPr lang="de-DE" b="1" dirty="0"/>
          </a:p>
          <a:p>
            <a:pPr marL="0" indent="0">
              <a:buNone/>
            </a:pPr>
            <a:r>
              <a:rPr lang="de-DE" dirty="0"/>
              <a:t>Albert Einstein</a:t>
            </a:r>
          </a:p>
        </p:txBody>
      </p:sp>
      <p:sp>
        <p:nvSpPr>
          <p:cNvPr id="6" name="Textfeld 5">
            <a:extLst>
              <a:ext uri="{FF2B5EF4-FFF2-40B4-BE49-F238E27FC236}">
                <a16:creationId xmlns:a16="http://schemas.microsoft.com/office/drawing/2014/main" id="{4A6E96EF-1C9C-4330-B071-16A2874874CC}"/>
              </a:ext>
            </a:extLst>
          </p:cNvPr>
          <p:cNvSpPr txBox="1"/>
          <p:nvPr/>
        </p:nvSpPr>
        <p:spPr>
          <a:xfrm>
            <a:off x="11192000" y="6870700"/>
            <a:ext cx="1000000" cy="923330"/>
          </a:xfrm>
          <a:prstGeom prst="rect">
            <a:avLst/>
          </a:prstGeom>
          <a:noFill/>
        </p:spPr>
        <p:txBody>
          <a:bodyPr wrap="square" rtlCol="0">
            <a:normAutofit/>
          </a:bodyPr>
          <a:lstStyle/>
          <a:p>
            <a:pPr algn="ctr">
              <a:lnSpc>
                <a:spcPct val="90000"/>
              </a:lnSpc>
              <a:spcAft>
                <a:spcPts val="600"/>
              </a:spcAft>
            </a:pPr>
            <a:r>
              <a:rPr lang="de-DE" sz="800">
                <a:solidFill>
                  <a:srgbClr val="FFFFFF"/>
                </a:solidFill>
                <a:latin typeface="+mn-lt"/>
              </a:rPr>
              <a:t>"</a:t>
            </a:r>
            <a:r>
              <a:rPr lang="de-DE" sz="800">
                <a:solidFill>
                  <a:srgbClr val="FFFFFF"/>
                </a:solidFill>
                <a:latin typeface="+mn-lt"/>
                <a:hlinkClick r:id="rId3" tooltip="http://cecimath.wikidot.com/albert-einstein">
                  <a:extLst>
                    <a:ext uri="{A12FA001-AC4F-418D-AE19-62706E023703}">
                      <ahyp:hlinkClr xmlns:ahyp="http://schemas.microsoft.com/office/drawing/2018/hyperlinkcolor" val="tx"/>
                    </a:ext>
                  </a:extLst>
                </a:hlinkClick>
              </a:rPr>
              <a:t>Dieses Foto</a:t>
            </a:r>
            <a:r>
              <a:rPr lang="de-DE" sz="800">
                <a:solidFill>
                  <a:srgbClr val="FFFFFF"/>
                </a:solidFill>
                <a:latin typeface="+mn-lt"/>
              </a:rPr>
              <a:t>" von Unbekannter Autor ist lizenziert gemäß </a:t>
            </a:r>
            <a:r>
              <a:rPr lang="de-DE" sz="800">
                <a:solidFill>
                  <a:srgbClr val="FFFFFF"/>
                </a:solidFill>
                <a:latin typeface="+mn-lt"/>
                <a:hlinkClick r:id="rId4" tooltip="https://creativecommons.org/licenses/by-sa/3.0/">
                  <a:extLst>
                    <a:ext uri="{A12FA001-AC4F-418D-AE19-62706E023703}">
                      <ahyp:hlinkClr xmlns:ahyp="http://schemas.microsoft.com/office/drawing/2018/hyperlinkcolor" val="tx"/>
                    </a:ext>
                  </a:extLst>
                </a:hlinkClick>
              </a:rPr>
              <a:t>CC BY-SA</a:t>
            </a:r>
            <a:endParaRPr lang="de-DE" sz="800">
              <a:solidFill>
                <a:srgbClr val="FFFFFF"/>
              </a:solidFill>
              <a:latin typeface="+mn-lt"/>
            </a:endParaRPr>
          </a:p>
        </p:txBody>
      </p:sp>
      <p:sp>
        <p:nvSpPr>
          <p:cNvPr id="4" name="Fußzeilenplatzhalter 3">
            <a:extLst>
              <a:ext uri="{FF2B5EF4-FFF2-40B4-BE49-F238E27FC236}">
                <a16:creationId xmlns:a16="http://schemas.microsoft.com/office/drawing/2014/main" id="{570F90C2-58DF-4EE7-A4ED-31D61E1118C2}"/>
              </a:ext>
            </a:extLst>
          </p:cNvPr>
          <p:cNvSpPr>
            <a:spLocks noGrp="1"/>
          </p:cNvSpPr>
          <p:nvPr>
            <p:ph type="ftr" sz="quarter" idx="11"/>
          </p:nvPr>
        </p:nvSpPr>
        <p:spPr/>
        <p:txBody>
          <a:bodyPr/>
          <a:lstStyle/>
          <a:p>
            <a:pPr algn="l"/>
            <a:r>
              <a:rPr lang="de-DE"/>
              <a:t>Digital Enthusiast Harald Ille</a:t>
            </a:r>
            <a:endParaRPr lang="de-DE" dirty="0"/>
          </a:p>
        </p:txBody>
      </p:sp>
      <p:sp>
        <p:nvSpPr>
          <p:cNvPr id="7" name="Foliennummernplatzhalter 6">
            <a:extLst>
              <a:ext uri="{FF2B5EF4-FFF2-40B4-BE49-F238E27FC236}">
                <a16:creationId xmlns:a16="http://schemas.microsoft.com/office/drawing/2014/main" id="{8670D94B-95B9-4897-B318-8E10D778EB1C}"/>
              </a:ext>
            </a:extLst>
          </p:cNvPr>
          <p:cNvSpPr>
            <a:spLocks noGrp="1"/>
          </p:cNvSpPr>
          <p:nvPr>
            <p:ph type="sldNum" sz="quarter" idx="12"/>
          </p:nvPr>
        </p:nvSpPr>
        <p:spPr/>
        <p:txBody>
          <a:bodyPr/>
          <a:lstStyle/>
          <a:p>
            <a:fld id="{BAFF30EA-0E8F-4029-98E4-BCB635AEA523}" type="slidenum">
              <a:rPr lang="de-DE" smtClean="0"/>
              <a:pPr/>
              <a:t>3</a:t>
            </a:fld>
            <a:endParaRPr lang="de-DE" dirty="0"/>
          </a:p>
        </p:txBody>
      </p:sp>
    </p:spTree>
    <p:extLst>
      <p:ext uri="{BB962C8B-B14F-4D97-AF65-F5344CB8AC3E}">
        <p14:creationId xmlns:p14="http://schemas.microsoft.com/office/powerpoint/2010/main" val="2181803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2EE4A8-872D-40AD-B5E6-04A9785CDCD7}"/>
              </a:ext>
            </a:extLst>
          </p:cNvPr>
          <p:cNvSpPr>
            <a:spLocks noGrp="1"/>
          </p:cNvSpPr>
          <p:nvPr>
            <p:ph type="title"/>
          </p:nvPr>
        </p:nvSpPr>
        <p:spPr/>
        <p:txBody>
          <a:bodyPr/>
          <a:lstStyle/>
          <a:p>
            <a:r>
              <a:rPr lang="de-DE" dirty="0"/>
              <a:t>Fragen zur Purpose-Maxime</a:t>
            </a:r>
          </a:p>
        </p:txBody>
      </p:sp>
      <p:sp>
        <p:nvSpPr>
          <p:cNvPr id="3" name="Inhaltsplatzhalter 2">
            <a:extLst>
              <a:ext uri="{FF2B5EF4-FFF2-40B4-BE49-F238E27FC236}">
                <a16:creationId xmlns:a16="http://schemas.microsoft.com/office/drawing/2014/main" id="{E6E28F4C-B684-4076-8F5F-02BD2F0436B7}"/>
              </a:ext>
            </a:extLst>
          </p:cNvPr>
          <p:cNvSpPr>
            <a:spLocks noGrp="1"/>
          </p:cNvSpPr>
          <p:nvPr>
            <p:ph idx="1"/>
          </p:nvPr>
        </p:nvSpPr>
        <p:spPr/>
        <p:txBody>
          <a:bodyPr>
            <a:normAutofit fontScale="92500"/>
          </a:bodyPr>
          <a:lstStyle/>
          <a:p>
            <a:r>
              <a:rPr lang="de-DE" dirty="0"/>
              <a:t>Was ist oder war am Anfang die Existenzberechtigung unserer Organisation? Warum gibt es uns?</a:t>
            </a:r>
          </a:p>
          <a:p>
            <a:r>
              <a:rPr lang="de-DE" dirty="0"/>
              <a:t>Was können wir besonders gut und tun wir leidenschaftlich gern?</a:t>
            </a:r>
          </a:p>
          <a:p>
            <a:r>
              <a:rPr lang="de-DE" dirty="0"/>
              <a:t>Für welche Überzeugungen stehen wir ein?</a:t>
            </a:r>
          </a:p>
          <a:p>
            <a:r>
              <a:rPr lang="de-DE" dirty="0"/>
              <a:t>Welche Probleme dieser Welt lösen wir?</a:t>
            </a:r>
          </a:p>
          <a:p>
            <a:r>
              <a:rPr lang="de-DE" dirty="0"/>
              <a:t>Welche Werte schaffen wir für unsere Kunden?</a:t>
            </a:r>
          </a:p>
          <a:p>
            <a:r>
              <a:rPr lang="de-DE" dirty="0"/>
              <a:t>Mit welchem Leitthema können wir Top-Talente für uns gewinnen?</a:t>
            </a:r>
          </a:p>
          <a:p>
            <a:r>
              <a:rPr lang="de-DE" dirty="0"/>
              <a:t>Was gibt uns Entwicklungsspielraum in zukünftige Richtungen?</a:t>
            </a:r>
            <a:br>
              <a:rPr lang="de-DE" dirty="0"/>
            </a:br>
            <a:endParaRPr lang="de-DE" dirty="0"/>
          </a:p>
        </p:txBody>
      </p:sp>
      <p:sp>
        <p:nvSpPr>
          <p:cNvPr id="4" name="Fußzeilenplatzhalter 3">
            <a:extLst>
              <a:ext uri="{FF2B5EF4-FFF2-40B4-BE49-F238E27FC236}">
                <a16:creationId xmlns:a16="http://schemas.microsoft.com/office/drawing/2014/main" id="{6502AEAE-B104-4BEB-ACB4-E6C3DA728C6D}"/>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800B2665-3F95-43E9-9786-12F128DF41D1}"/>
              </a:ext>
            </a:extLst>
          </p:cNvPr>
          <p:cNvSpPr>
            <a:spLocks noGrp="1"/>
          </p:cNvSpPr>
          <p:nvPr>
            <p:ph type="sldNum" sz="quarter" idx="12"/>
          </p:nvPr>
        </p:nvSpPr>
        <p:spPr/>
        <p:txBody>
          <a:bodyPr/>
          <a:lstStyle/>
          <a:p>
            <a:fld id="{BAFF30EA-0E8F-4029-98E4-BCB635AEA523}" type="slidenum">
              <a:rPr lang="de-DE" smtClean="0"/>
              <a:pPr/>
              <a:t>30</a:t>
            </a:fld>
            <a:endParaRPr lang="de-DE" dirty="0"/>
          </a:p>
        </p:txBody>
      </p:sp>
    </p:spTree>
    <p:extLst>
      <p:ext uri="{BB962C8B-B14F-4D97-AF65-F5344CB8AC3E}">
        <p14:creationId xmlns:p14="http://schemas.microsoft.com/office/powerpoint/2010/main" val="2880087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D75DA9-094E-41C3-9787-2BD0832D9B68}"/>
              </a:ext>
            </a:extLst>
          </p:cNvPr>
          <p:cNvSpPr>
            <a:spLocks noGrp="1"/>
          </p:cNvSpPr>
          <p:nvPr>
            <p:ph type="title"/>
          </p:nvPr>
        </p:nvSpPr>
        <p:spPr/>
        <p:txBody>
          <a:bodyPr/>
          <a:lstStyle/>
          <a:p>
            <a:r>
              <a:rPr lang="de-DE" dirty="0"/>
              <a:t>Purpose-</a:t>
            </a:r>
            <a:r>
              <a:rPr lang="de-DE" dirty="0" err="1"/>
              <a:t>driven</a:t>
            </a:r>
            <a:r>
              <a:rPr lang="de-DE" dirty="0"/>
              <a:t> </a:t>
            </a:r>
            <a:r>
              <a:rPr lang="de-DE" dirty="0" err="1"/>
              <a:t>decisions</a:t>
            </a:r>
            <a:endParaRPr lang="de-DE" dirty="0"/>
          </a:p>
        </p:txBody>
      </p:sp>
      <p:sp>
        <p:nvSpPr>
          <p:cNvPr id="3" name="Inhaltsplatzhalter 2">
            <a:extLst>
              <a:ext uri="{FF2B5EF4-FFF2-40B4-BE49-F238E27FC236}">
                <a16:creationId xmlns:a16="http://schemas.microsoft.com/office/drawing/2014/main" id="{7DDEFEC4-41C4-4B4A-BEF5-AE85B457633D}"/>
              </a:ext>
            </a:extLst>
          </p:cNvPr>
          <p:cNvSpPr>
            <a:spLocks noGrp="1"/>
          </p:cNvSpPr>
          <p:nvPr>
            <p:ph idx="1"/>
          </p:nvPr>
        </p:nvSpPr>
        <p:spPr/>
        <p:txBody>
          <a:bodyPr/>
          <a:lstStyle/>
          <a:p>
            <a:pPr marL="0" indent="0">
              <a:buNone/>
            </a:pPr>
            <a:r>
              <a:rPr lang="de-DE" dirty="0"/>
              <a:t>Ein Corporate Purpose dient für alle unternehmerischen Entscheidungen als Filter. Er zeigt dem Management sowie den Mitarbeitern, Kunden und Partnern:</a:t>
            </a:r>
          </a:p>
          <a:p>
            <a:r>
              <a:rPr lang="de-DE" dirty="0"/>
              <a:t>welche Rahmenbedingungen adäquat sind – und welche nicht,</a:t>
            </a:r>
          </a:p>
          <a:p>
            <a:r>
              <a:rPr lang="de-DE" dirty="0"/>
              <a:t>welche Art Vorgehen zu initiieren ist – und welches nicht,</a:t>
            </a:r>
          </a:p>
          <a:p>
            <a:r>
              <a:rPr lang="de-DE" dirty="0"/>
              <a:t>welchen Typ Mitarbeiter man haben will – und welchen nicht,</a:t>
            </a:r>
          </a:p>
          <a:p>
            <a:r>
              <a:rPr lang="de-DE" dirty="0"/>
              <a:t>welche Partner eine Bereicherung sind – und welche nicht,</a:t>
            </a:r>
          </a:p>
          <a:p>
            <a:r>
              <a:rPr lang="de-DE" dirty="0"/>
              <a:t>für welche Kunden man tätig sein will – und für welche nicht.</a:t>
            </a:r>
          </a:p>
        </p:txBody>
      </p:sp>
      <p:sp>
        <p:nvSpPr>
          <p:cNvPr id="4" name="Fußzeilenplatzhalter 3">
            <a:extLst>
              <a:ext uri="{FF2B5EF4-FFF2-40B4-BE49-F238E27FC236}">
                <a16:creationId xmlns:a16="http://schemas.microsoft.com/office/drawing/2014/main" id="{C84820CB-D800-49A1-A36C-3CA6FA29DDE6}"/>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FE03F880-D077-4A27-96BB-1909A161DB79}"/>
              </a:ext>
            </a:extLst>
          </p:cNvPr>
          <p:cNvSpPr>
            <a:spLocks noGrp="1"/>
          </p:cNvSpPr>
          <p:nvPr>
            <p:ph type="sldNum" sz="quarter" idx="12"/>
          </p:nvPr>
        </p:nvSpPr>
        <p:spPr/>
        <p:txBody>
          <a:bodyPr/>
          <a:lstStyle/>
          <a:p>
            <a:fld id="{BAFF30EA-0E8F-4029-98E4-BCB635AEA523}" type="slidenum">
              <a:rPr lang="de-DE" smtClean="0"/>
              <a:pPr/>
              <a:t>31</a:t>
            </a:fld>
            <a:endParaRPr lang="de-DE" dirty="0"/>
          </a:p>
        </p:txBody>
      </p:sp>
    </p:spTree>
    <p:extLst>
      <p:ext uri="{BB962C8B-B14F-4D97-AF65-F5344CB8AC3E}">
        <p14:creationId xmlns:p14="http://schemas.microsoft.com/office/powerpoint/2010/main" val="3399223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671159-7D39-41F2-907E-CF590272CDBD}"/>
              </a:ext>
            </a:extLst>
          </p:cNvPr>
          <p:cNvSpPr>
            <a:spLocks noGrp="1"/>
          </p:cNvSpPr>
          <p:nvPr>
            <p:ph type="title"/>
          </p:nvPr>
        </p:nvSpPr>
        <p:spPr/>
        <p:txBody>
          <a:bodyPr/>
          <a:lstStyle/>
          <a:p>
            <a:r>
              <a:rPr lang="de-DE" dirty="0"/>
              <a:t>Einzelarbeit</a:t>
            </a:r>
          </a:p>
        </p:txBody>
      </p:sp>
      <p:sp>
        <p:nvSpPr>
          <p:cNvPr id="3" name="Inhaltsplatzhalter 2">
            <a:extLst>
              <a:ext uri="{FF2B5EF4-FFF2-40B4-BE49-F238E27FC236}">
                <a16:creationId xmlns:a16="http://schemas.microsoft.com/office/drawing/2014/main" id="{7F1085C4-5FEF-4D17-8053-0AF849B6FD7A}"/>
              </a:ext>
            </a:extLst>
          </p:cNvPr>
          <p:cNvSpPr>
            <a:spLocks noGrp="1"/>
          </p:cNvSpPr>
          <p:nvPr>
            <p:ph idx="1"/>
          </p:nvPr>
        </p:nvSpPr>
        <p:spPr>
          <a:xfrm>
            <a:off x="845713" y="1889890"/>
            <a:ext cx="6952445" cy="4351338"/>
          </a:xfrm>
        </p:spPr>
        <p:txBody>
          <a:bodyPr/>
          <a:lstStyle/>
          <a:p>
            <a:r>
              <a:rPr lang="de-DE" dirty="0"/>
              <a:t>Definiert den Corporate Purpose für Euren Studiengang!</a:t>
            </a:r>
          </a:p>
          <a:p>
            <a:r>
              <a:rPr lang="de-DE" dirty="0"/>
              <a:t>Nehmt Euch bitte 20 Minuten Zeit dafür. </a:t>
            </a:r>
          </a:p>
          <a:p>
            <a:r>
              <a:rPr lang="de-DE" dirty="0"/>
              <a:t>Beantwortet zuerst die Fragen zur Purpose-Maxime.</a:t>
            </a:r>
          </a:p>
          <a:p>
            <a:r>
              <a:rPr lang="de-DE" dirty="0"/>
              <a:t>Überlegt dann, welche Entscheidungen daraus folgen müssen.</a:t>
            </a:r>
          </a:p>
          <a:p>
            <a:pPr marL="0" indent="0">
              <a:buNone/>
            </a:pPr>
            <a:r>
              <a:rPr lang="de-DE" dirty="0"/>
              <a:t>Danach tragen wir die Inhalte zusammen.</a:t>
            </a:r>
          </a:p>
        </p:txBody>
      </p:sp>
      <p:sp>
        <p:nvSpPr>
          <p:cNvPr id="4" name="Fußzeilenplatzhalter 3">
            <a:extLst>
              <a:ext uri="{FF2B5EF4-FFF2-40B4-BE49-F238E27FC236}">
                <a16:creationId xmlns:a16="http://schemas.microsoft.com/office/drawing/2014/main" id="{8A6652CD-D61E-440A-AEAF-37BA8AB99AEE}"/>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C79D6ED7-8987-411A-A335-521A185B22C9}"/>
              </a:ext>
            </a:extLst>
          </p:cNvPr>
          <p:cNvSpPr>
            <a:spLocks noGrp="1"/>
          </p:cNvSpPr>
          <p:nvPr>
            <p:ph type="sldNum" sz="quarter" idx="12"/>
          </p:nvPr>
        </p:nvSpPr>
        <p:spPr/>
        <p:txBody>
          <a:bodyPr/>
          <a:lstStyle/>
          <a:p>
            <a:fld id="{BAFF30EA-0E8F-4029-98E4-BCB635AEA523}" type="slidenum">
              <a:rPr lang="de-DE" smtClean="0"/>
              <a:pPr/>
              <a:t>32</a:t>
            </a:fld>
            <a:endParaRPr lang="de-DE" dirty="0"/>
          </a:p>
        </p:txBody>
      </p:sp>
      <p:pic>
        <p:nvPicPr>
          <p:cNvPr id="7" name="Graphic 6">
            <a:extLst>
              <a:ext uri="{FF2B5EF4-FFF2-40B4-BE49-F238E27FC236}">
                <a16:creationId xmlns:a16="http://schemas.microsoft.com/office/drawing/2014/main" id="{416947D0-3A63-4048-B6DC-68D76A7948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29485" y="1256344"/>
            <a:ext cx="4660762" cy="4660762"/>
          </a:xfrm>
          <a:prstGeom prst="rect">
            <a:avLst/>
          </a:prstGeom>
        </p:spPr>
      </p:pic>
    </p:spTree>
    <p:extLst>
      <p:ext uri="{BB962C8B-B14F-4D97-AF65-F5344CB8AC3E}">
        <p14:creationId xmlns:p14="http://schemas.microsoft.com/office/powerpoint/2010/main" val="34197642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3">
            <a:extLst>
              <a:ext uri="{FF2B5EF4-FFF2-40B4-BE49-F238E27FC236}">
                <a16:creationId xmlns:a16="http://schemas.microsoft.com/office/drawing/2014/main" id="{12144A88-531F-434F-B186-C056F9D00B5C}"/>
              </a:ext>
            </a:extLst>
          </p:cNvPr>
          <p:cNvGraphicFramePr>
            <a:graphicFrameLocks/>
          </p:cNvGraphicFramePr>
          <p:nvPr>
            <p:extLst>
              <p:ext uri="{D42A27DB-BD31-4B8C-83A1-F6EECF244321}">
                <p14:modId xmlns:p14="http://schemas.microsoft.com/office/powerpoint/2010/main" val="1847568189"/>
              </p:ext>
            </p:extLst>
          </p:nvPr>
        </p:nvGraphicFramePr>
        <p:xfrm>
          <a:off x="-430926" y="1051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el 1">
            <a:extLst>
              <a:ext uri="{FF2B5EF4-FFF2-40B4-BE49-F238E27FC236}">
                <a16:creationId xmlns:a16="http://schemas.microsoft.com/office/drawing/2014/main" id="{53A74415-6C64-4E12-BC08-DD2E9F27591A}"/>
              </a:ext>
            </a:extLst>
          </p:cNvPr>
          <p:cNvSpPr>
            <a:spLocks noGrp="1"/>
          </p:cNvSpPr>
          <p:nvPr>
            <p:ph type="title"/>
          </p:nvPr>
        </p:nvSpPr>
        <p:spPr/>
        <p:txBody>
          <a:bodyPr/>
          <a:lstStyle/>
          <a:p>
            <a:r>
              <a:rPr lang="de-DE" dirty="0"/>
              <a:t>Golden Circle</a:t>
            </a:r>
          </a:p>
        </p:txBody>
      </p:sp>
      <p:sp>
        <p:nvSpPr>
          <p:cNvPr id="4" name="Fußzeilenplatzhalter 3">
            <a:extLst>
              <a:ext uri="{FF2B5EF4-FFF2-40B4-BE49-F238E27FC236}">
                <a16:creationId xmlns:a16="http://schemas.microsoft.com/office/drawing/2014/main" id="{C5E1CDBA-4360-40E4-BC5D-0B4F6B35A7A4}"/>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46A5B176-4778-43D1-B6F0-1197DDAA716E}"/>
              </a:ext>
            </a:extLst>
          </p:cNvPr>
          <p:cNvSpPr>
            <a:spLocks noGrp="1"/>
          </p:cNvSpPr>
          <p:nvPr>
            <p:ph type="sldNum" sz="quarter" idx="12"/>
          </p:nvPr>
        </p:nvSpPr>
        <p:spPr/>
        <p:txBody>
          <a:bodyPr/>
          <a:lstStyle/>
          <a:p>
            <a:fld id="{BAFF30EA-0E8F-4029-98E4-BCB635AEA523}" type="slidenum">
              <a:rPr lang="de-DE" smtClean="0"/>
              <a:pPr/>
              <a:t>33</a:t>
            </a:fld>
            <a:endParaRPr lang="de-DE" dirty="0"/>
          </a:p>
        </p:txBody>
      </p:sp>
      <p:sp>
        <p:nvSpPr>
          <p:cNvPr id="7" name="Textfeld 6">
            <a:extLst>
              <a:ext uri="{FF2B5EF4-FFF2-40B4-BE49-F238E27FC236}">
                <a16:creationId xmlns:a16="http://schemas.microsoft.com/office/drawing/2014/main" id="{5E0B5395-11BD-4983-8140-C3D6BE9456AB}"/>
              </a:ext>
            </a:extLst>
          </p:cNvPr>
          <p:cNvSpPr txBox="1"/>
          <p:nvPr/>
        </p:nvSpPr>
        <p:spPr>
          <a:xfrm>
            <a:off x="1474076" y="2224371"/>
            <a:ext cx="4443248" cy="1200329"/>
          </a:xfrm>
          <a:prstGeom prst="rect">
            <a:avLst/>
          </a:prstGeom>
          <a:solidFill>
            <a:srgbClr val="AFBCC5"/>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de-DE" b="1" dirty="0">
                <a:highlight>
                  <a:srgbClr val="D56E34"/>
                </a:highlight>
              </a:rPr>
              <a:t>WHAT   </a:t>
            </a:r>
            <a:r>
              <a:rPr lang="de-DE" b="1" dirty="0">
                <a:solidFill>
                  <a:srgbClr val="CD6A32"/>
                </a:solidFill>
                <a:highlight>
                  <a:srgbClr val="D56E34"/>
                </a:highlight>
              </a:rPr>
              <a:t>.</a:t>
            </a:r>
            <a:r>
              <a:rPr lang="de-DE" b="1" dirty="0">
                <a:highlight>
                  <a:srgbClr val="D56E34"/>
                </a:highlight>
              </a:rPr>
              <a:t>  </a:t>
            </a:r>
          </a:p>
          <a:p>
            <a:r>
              <a:rPr lang="de-DE" dirty="0"/>
              <a:t>Jede Organisation weiß exakt, was sie tut: Welche Produkte sie herstellt, welche Dienste sie anbietet.</a:t>
            </a:r>
          </a:p>
        </p:txBody>
      </p:sp>
      <p:sp>
        <p:nvSpPr>
          <p:cNvPr id="8" name="Textfeld 7">
            <a:extLst>
              <a:ext uri="{FF2B5EF4-FFF2-40B4-BE49-F238E27FC236}">
                <a16:creationId xmlns:a16="http://schemas.microsoft.com/office/drawing/2014/main" id="{B3895B46-56E6-4D6F-9534-771246F84B81}"/>
              </a:ext>
            </a:extLst>
          </p:cNvPr>
          <p:cNvSpPr txBox="1"/>
          <p:nvPr/>
        </p:nvSpPr>
        <p:spPr>
          <a:xfrm>
            <a:off x="2078421" y="3679434"/>
            <a:ext cx="4443248" cy="1200329"/>
          </a:xfrm>
          <a:prstGeom prst="rect">
            <a:avLst/>
          </a:prstGeom>
          <a:solidFill>
            <a:srgbClr val="AFBCC5"/>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de-DE" b="1" dirty="0">
                <a:highlight>
                  <a:srgbClr val="D56E34"/>
                </a:highlight>
              </a:rPr>
              <a:t>HOW     </a:t>
            </a:r>
            <a:r>
              <a:rPr lang="de-DE" b="1" dirty="0">
                <a:solidFill>
                  <a:srgbClr val="CD6A32"/>
                </a:solidFill>
                <a:highlight>
                  <a:srgbClr val="D56E34"/>
                </a:highlight>
              </a:rPr>
              <a:t>.</a:t>
            </a:r>
            <a:r>
              <a:rPr lang="de-DE" b="1" dirty="0">
                <a:highlight>
                  <a:srgbClr val="D56E34"/>
                </a:highlight>
              </a:rPr>
              <a:t>  </a:t>
            </a:r>
          </a:p>
          <a:p>
            <a:r>
              <a:rPr lang="de-DE" dirty="0"/>
              <a:t>Einige Organisationen wissen, wie sie es tun: Was sie von anderen unterscheidet, was sie besonders macht.</a:t>
            </a:r>
          </a:p>
        </p:txBody>
      </p:sp>
      <p:sp>
        <p:nvSpPr>
          <p:cNvPr id="9" name="Textfeld 8">
            <a:extLst>
              <a:ext uri="{FF2B5EF4-FFF2-40B4-BE49-F238E27FC236}">
                <a16:creationId xmlns:a16="http://schemas.microsoft.com/office/drawing/2014/main" id="{E545F5CB-6EE3-4ACA-9785-910F266F8325}"/>
              </a:ext>
            </a:extLst>
          </p:cNvPr>
          <p:cNvSpPr txBox="1"/>
          <p:nvPr/>
        </p:nvSpPr>
        <p:spPr>
          <a:xfrm>
            <a:off x="3921671" y="5083782"/>
            <a:ext cx="4443248" cy="1477328"/>
          </a:xfrm>
          <a:prstGeom prst="rect">
            <a:avLst/>
          </a:prstGeom>
          <a:solidFill>
            <a:srgbClr val="AFBCC5"/>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de-DE" b="1" dirty="0">
                <a:highlight>
                  <a:srgbClr val="D56E34"/>
                </a:highlight>
              </a:rPr>
              <a:t>WHY    </a:t>
            </a:r>
            <a:r>
              <a:rPr lang="de-DE" b="1" dirty="0">
                <a:solidFill>
                  <a:srgbClr val="CD6A32"/>
                </a:solidFill>
                <a:highlight>
                  <a:srgbClr val="D56E34"/>
                </a:highlight>
              </a:rPr>
              <a:t>.</a:t>
            </a:r>
            <a:r>
              <a:rPr lang="de-DE" b="1" dirty="0">
                <a:highlight>
                  <a:srgbClr val="D56E34"/>
                </a:highlight>
              </a:rPr>
              <a:t>  </a:t>
            </a:r>
          </a:p>
          <a:p>
            <a:r>
              <a:rPr lang="de-DE" dirty="0"/>
              <a:t>Nur sehr wenige Organisationen wissen, warum sie tun, was sie tun: Das „Warum“ beschreibt ihren Zweck und ihren Sinn. </a:t>
            </a:r>
            <a:br>
              <a:rPr lang="de-DE" dirty="0"/>
            </a:br>
            <a:r>
              <a:rPr lang="de-DE" dirty="0"/>
              <a:t>Es ist der Grund, warum es sie gibt.</a:t>
            </a:r>
          </a:p>
        </p:txBody>
      </p:sp>
    </p:spTree>
    <p:extLst>
      <p:ext uri="{BB962C8B-B14F-4D97-AF65-F5344CB8AC3E}">
        <p14:creationId xmlns:p14="http://schemas.microsoft.com/office/powerpoint/2010/main" val="19349293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p:cNvSpPr/>
          <p:nvPr/>
        </p:nvSpPr>
        <p:spPr>
          <a:xfrm>
            <a:off x="0" y="0"/>
            <a:ext cx="12192000" cy="6858000"/>
          </a:xfrm>
          <a:prstGeom prst="rect">
            <a:avLst/>
          </a:prstGeom>
        </p:spPr>
        <p:txBody>
          <a:bodyPr wrap="square" anchor="ctr" anchorCtr="1">
            <a:noAutofit/>
          </a:bodyPr>
          <a:lstStyle/>
          <a:p>
            <a:r>
              <a:rPr lang="de-DE" sz="3600">
                <a:solidFill>
                  <a:schemeClr val="bg1"/>
                </a:solidFill>
                <a:latin typeface="Arial Black" panose="020B0A04020102020204" pitchFamily="34" charset="0"/>
              </a:rPr>
              <a:t>Die Leute kaufen nicht, was du tust, </a:t>
            </a:r>
          </a:p>
          <a:p>
            <a:r>
              <a:rPr lang="de-DE" sz="6000">
                <a:solidFill>
                  <a:schemeClr val="bg1"/>
                </a:solidFill>
                <a:latin typeface="Arial Black" panose="020B0A04020102020204" pitchFamily="34" charset="0"/>
              </a:rPr>
              <a:t>sie kaufen, </a:t>
            </a:r>
            <a:br>
              <a:rPr lang="de-DE" sz="6000">
                <a:solidFill>
                  <a:schemeClr val="bg1"/>
                </a:solidFill>
                <a:latin typeface="Arial Black" panose="020B0A04020102020204" pitchFamily="34" charset="0"/>
              </a:rPr>
            </a:br>
            <a:r>
              <a:rPr lang="de-DE" sz="6000">
                <a:solidFill>
                  <a:schemeClr val="bg1"/>
                </a:solidFill>
                <a:latin typeface="Arial Black" panose="020B0A04020102020204" pitchFamily="34" charset="0"/>
              </a:rPr>
              <a:t>warum du es tust.</a:t>
            </a:r>
          </a:p>
        </p:txBody>
      </p:sp>
      <p:sp>
        <p:nvSpPr>
          <p:cNvPr id="6" name="Textfeld 5">
            <a:extLst>
              <a:ext uri="{FF2B5EF4-FFF2-40B4-BE49-F238E27FC236}">
                <a16:creationId xmlns:a16="http://schemas.microsoft.com/office/drawing/2014/main" id="{6D874734-712F-4F1B-95D6-92A4BD5B1C1F}"/>
              </a:ext>
            </a:extLst>
          </p:cNvPr>
          <p:cNvSpPr txBox="1"/>
          <p:nvPr/>
        </p:nvSpPr>
        <p:spPr>
          <a:xfrm>
            <a:off x="9474579" y="4755536"/>
            <a:ext cx="2277036" cy="584775"/>
          </a:xfrm>
          <a:prstGeom prst="rect">
            <a:avLst/>
          </a:prstGeom>
          <a:noFill/>
        </p:spPr>
        <p:txBody>
          <a:bodyPr wrap="square" rtlCol="0">
            <a:spAutoFit/>
          </a:bodyPr>
          <a:lstStyle/>
          <a:p>
            <a:r>
              <a:rPr lang="de-DE" sz="3200">
                <a:solidFill>
                  <a:schemeClr val="bg1"/>
                </a:solidFill>
              </a:rPr>
              <a:t>Simon </a:t>
            </a:r>
            <a:r>
              <a:rPr lang="de-DE" sz="3200" err="1">
                <a:solidFill>
                  <a:schemeClr val="bg1"/>
                </a:solidFill>
              </a:rPr>
              <a:t>Sinek</a:t>
            </a:r>
            <a:endParaRPr lang="de-DE" sz="3200">
              <a:solidFill>
                <a:schemeClr val="bg1"/>
              </a:solidFill>
            </a:endParaRPr>
          </a:p>
        </p:txBody>
      </p:sp>
      <p:sp>
        <p:nvSpPr>
          <p:cNvPr id="2" name="Fußzeilenplatzhalter 1">
            <a:extLst>
              <a:ext uri="{FF2B5EF4-FFF2-40B4-BE49-F238E27FC236}">
                <a16:creationId xmlns:a16="http://schemas.microsoft.com/office/drawing/2014/main" id="{9874C154-59F2-4CD7-9032-4159FF57E77A}"/>
              </a:ext>
            </a:extLst>
          </p:cNvPr>
          <p:cNvSpPr>
            <a:spLocks noGrp="1"/>
          </p:cNvSpPr>
          <p:nvPr>
            <p:ph type="ftr" sz="quarter" idx="11"/>
          </p:nvPr>
        </p:nvSpPr>
        <p:spPr/>
        <p:txBody>
          <a:bodyPr/>
          <a:lstStyle/>
          <a:p>
            <a:r>
              <a:rPr lang="de-DE"/>
              <a:t>Digital Enthusiast Harald Ille</a:t>
            </a:r>
          </a:p>
        </p:txBody>
      </p:sp>
      <p:sp>
        <p:nvSpPr>
          <p:cNvPr id="3" name="Foliennummernplatzhalter 2">
            <a:extLst>
              <a:ext uri="{FF2B5EF4-FFF2-40B4-BE49-F238E27FC236}">
                <a16:creationId xmlns:a16="http://schemas.microsoft.com/office/drawing/2014/main" id="{E8914400-ECE5-42B2-92C6-0A07970413C9}"/>
              </a:ext>
            </a:extLst>
          </p:cNvPr>
          <p:cNvSpPr>
            <a:spLocks noGrp="1"/>
          </p:cNvSpPr>
          <p:nvPr>
            <p:ph type="sldNum" sz="quarter" idx="12"/>
          </p:nvPr>
        </p:nvSpPr>
        <p:spPr/>
        <p:txBody>
          <a:bodyPr/>
          <a:lstStyle/>
          <a:p>
            <a:fld id="{BAFF30EA-0E8F-4029-98E4-BCB635AEA523}" type="slidenum">
              <a:rPr lang="de-DE" smtClean="0"/>
              <a:t>34</a:t>
            </a:fld>
            <a:endParaRPr lang="de-DE"/>
          </a:p>
        </p:txBody>
      </p:sp>
    </p:spTree>
    <p:extLst>
      <p:ext uri="{BB962C8B-B14F-4D97-AF65-F5344CB8AC3E}">
        <p14:creationId xmlns:p14="http://schemas.microsoft.com/office/powerpoint/2010/main" val="2071833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43B32E-4F7A-4E86-B963-FA84F69CF04E}"/>
              </a:ext>
            </a:extLst>
          </p:cNvPr>
          <p:cNvSpPr>
            <a:spLocks noGrp="1"/>
          </p:cNvSpPr>
          <p:nvPr>
            <p:ph type="title"/>
          </p:nvPr>
        </p:nvSpPr>
        <p:spPr/>
        <p:txBody>
          <a:bodyPr/>
          <a:lstStyle/>
          <a:p>
            <a:endParaRPr lang="de-DE"/>
          </a:p>
        </p:txBody>
      </p:sp>
      <p:pic>
        <p:nvPicPr>
          <p:cNvPr id="4" name="Onlinemedien 3">
            <a:hlinkClick r:id="" action="ppaction://media"/>
            <a:extLst>
              <a:ext uri="{FF2B5EF4-FFF2-40B4-BE49-F238E27FC236}">
                <a16:creationId xmlns:a16="http://schemas.microsoft.com/office/drawing/2014/main" id="{11C246D6-7B94-4132-BA71-C4E708AF538D}"/>
              </a:ext>
            </a:extLst>
          </p:cNvPr>
          <p:cNvPicPr>
            <a:picLocks noGrp="1" noRot="1" noChangeAspect="1"/>
          </p:cNvPicPr>
          <p:nvPr>
            <p:ph idx="1"/>
            <a:videoFile r:link="rId1"/>
          </p:nvPr>
        </p:nvPicPr>
        <p:blipFill>
          <a:blip r:embed="rId3"/>
          <a:stretch>
            <a:fillRect/>
          </a:stretch>
        </p:blipFill>
        <p:spPr>
          <a:xfrm>
            <a:off x="0" y="0"/>
            <a:ext cx="12192000" cy="6858000"/>
          </a:xfrm>
          <a:prstGeom prst="rect">
            <a:avLst/>
          </a:prstGeom>
        </p:spPr>
      </p:pic>
      <p:sp>
        <p:nvSpPr>
          <p:cNvPr id="3" name="Textfeld 2">
            <a:extLst>
              <a:ext uri="{FF2B5EF4-FFF2-40B4-BE49-F238E27FC236}">
                <a16:creationId xmlns:a16="http://schemas.microsoft.com/office/drawing/2014/main" id="{E76AE85B-5C9D-468E-8C76-5584B866D847}"/>
              </a:ext>
            </a:extLst>
          </p:cNvPr>
          <p:cNvSpPr txBox="1"/>
          <p:nvPr/>
        </p:nvSpPr>
        <p:spPr>
          <a:xfrm>
            <a:off x="1078172" y="6114197"/>
            <a:ext cx="8161362" cy="461665"/>
          </a:xfrm>
          <a:prstGeom prst="rect">
            <a:avLst/>
          </a:prstGeom>
          <a:noFill/>
        </p:spPr>
        <p:txBody>
          <a:bodyPr wrap="square" rtlCol="0">
            <a:spAutoFit/>
          </a:bodyPr>
          <a:lstStyle/>
          <a:p>
            <a:r>
              <a:rPr lang="de-DE" sz="2400" b="1">
                <a:solidFill>
                  <a:schemeClr val="bg1"/>
                </a:solidFill>
              </a:rPr>
              <a:t>Simon </a:t>
            </a:r>
            <a:r>
              <a:rPr lang="de-DE" sz="2400" b="1" err="1">
                <a:solidFill>
                  <a:schemeClr val="bg1"/>
                </a:solidFill>
              </a:rPr>
              <a:t>Sinek</a:t>
            </a:r>
            <a:r>
              <a:rPr lang="de-DE" sz="2400" b="1">
                <a:solidFill>
                  <a:schemeClr val="bg1"/>
                </a:solidFill>
              </a:rPr>
              <a:t>: The Golden Circle</a:t>
            </a:r>
            <a:r>
              <a:rPr lang="de-DE" sz="2400">
                <a:solidFill>
                  <a:schemeClr val="bg1"/>
                </a:solidFill>
              </a:rPr>
              <a:t>, TED-Talk, ca. 20 Minuten lang</a:t>
            </a:r>
          </a:p>
        </p:txBody>
      </p:sp>
      <p:sp>
        <p:nvSpPr>
          <p:cNvPr id="5" name="Fußzeilenplatzhalter 4">
            <a:extLst>
              <a:ext uri="{FF2B5EF4-FFF2-40B4-BE49-F238E27FC236}">
                <a16:creationId xmlns:a16="http://schemas.microsoft.com/office/drawing/2014/main" id="{4A76269C-A79E-439E-950E-E03BCF1BE5A3}"/>
              </a:ext>
            </a:extLst>
          </p:cNvPr>
          <p:cNvSpPr>
            <a:spLocks noGrp="1"/>
          </p:cNvSpPr>
          <p:nvPr>
            <p:ph type="ftr" sz="quarter" idx="11"/>
          </p:nvPr>
        </p:nvSpPr>
        <p:spPr/>
        <p:txBody>
          <a:bodyPr/>
          <a:lstStyle/>
          <a:p>
            <a:pPr algn="l"/>
            <a:r>
              <a:rPr lang="de-DE"/>
              <a:t>Digital Enthusiast Harald Ille</a:t>
            </a:r>
            <a:endParaRPr lang="de-DE" dirty="0"/>
          </a:p>
        </p:txBody>
      </p:sp>
      <p:sp>
        <p:nvSpPr>
          <p:cNvPr id="6" name="Foliennummernplatzhalter 5">
            <a:extLst>
              <a:ext uri="{FF2B5EF4-FFF2-40B4-BE49-F238E27FC236}">
                <a16:creationId xmlns:a16="http://schemas.microsoft.com/office/drawing/2014/main" id="{DEE4E0F5-2AB8-4B6B-A46C-CAC373E76C70}"/>
              </a:ext>
            </a:extLst>
          </p:cNvPr>
          <p:cNvSpPr>
            <a:spLocks noGrp="1"/>
          </p:cNvSpPr>
          <p:nvPr>
            <p:ph type="sldNum" sz="quarter" idx="12"/>
          </p:nvPr>
        </p:nvSpPr>
        <p:spPr/>
        <p:txBody>
          <a:bodyPr/>
          <a:lstStyle/>
          <a:p>
            <a:fld id="{BAFF30EA-0E8F-4029-98E4-BCB635AEA523}" type="slidenum">
              <a:rPr lang="de-DE" smtClean="0"/>
              <a:pPr/>
              <a:t>35</a:t>
            </a:fld>
            <a:endParaRPr lang="de-DE" dirty="0"/>
          </a:p>
        </p:txBody>
      </p:sp>
    </p:spTree>
    <p:extLst>
      <p:ext uri="{BB962C8B-B14F-4D97-AF65-F5344CB8AC3E}">
        <p14:creationId xmlns:p14="http://schemas.microsoft.com/office/powerpoint/2010/main" val="12715645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7DA617-AE31-4651-9C07-5EDD07502EBA}"/>
              </a:ext>
            </a:extLst>
          </p:cNvPr>
          <p:cNvSpPr>
            <a:spLocks noGrp="1"/>
          </p:cNvSpPr>
          <p:nvPr>
            <p:ph type="title"/>
          </p:nvPr>
        </p:nvSpPr>
        <p:spPr/>
        <p:txBody>
          <a:bodyPr/>
          <a:lstStyle/>
          <a:p>
            <a:r>
              <a:rPr lang="de-DE" dirty="0"/>
              <a:t>Pause...</a:t>
            </a:r>
          </a:p>
        </p:txBody>
      </p:sp>
      <p:sp>
        <p:nvSpPr>
          <p:cNvPr id="3" name="Textplatzhalter 2">
            <a:extLst>
              <a:ext uri="{FF2B5EF4-FFF2-40B4-BE49-F238E27FC236}">
                <a16:creationId xmlns:a16="http://schemas.microsoft.com/office/drawing/2014/main" id="{F4B1D515-4C4B-4BE8-A03B-04BBB6B7A520}"/>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B1291229-543D-4980-BF55-0E3150CFAEC8}"/>
              </a:ext>
            </a:extLst>
          </p:cNvPr>
          <p:cNvSpPr>
            <a:spLocks noGrp="1"/>
          </p:cNvSpPr>
          <p:nvPr>
            <p:ph type="sldNum" sz="quarter" idx="12"/>
          </p:nvPr>
        </p:nvSpPr>
        <p:spPr/>
        <p:txBody>
          <a:bodyPr/>
          <a:lstStyle/>
          <a:p>
            <a:fld id="{BAFF30EA-0E8F-4029-98E4-BCB635AEA523}" type="slidenum">
              <a:rPr lang="de-DE" smtClean="0"/>
              <a:pPr/>
              <a:t>36</a:t>
            </a:fld>
            <a:endParaRPr lang="de-DE" dirty="0"/>
          </a:p>
        </p:txBody>
      </p:sp>
      <p:sp>
        <p:nvSpPr>
          <p:cNvPr id="5" name="Fußzeilenplatzhalter 4">
            <a:extLst>
              <a:ext uri="{FF2B5EF4-FFF2-40B4-BE49-F238E27FC236}">
                <a16:creationId xmlns:a16="http://schemas.microsoft.com/office/drawing/2014/main" id="{CBE0971D-1E92-497C-AEA6-0AA5F10A441E}"/>
              </a:ext>
            </a:extLst>
          </p:cNvPr>
          <p:cNvSpPr>
            <a:spLocks noGrp="1"/>
          </p:cNvSpPr>
          <p:nvPr>
            <p:ph type="ftr" sz="quarter" idx="11"/>
          </p:nvPr>
        </p:nvSpPr>
        <p:spPr/>
        <p:txBody>
          <a:bodyPr/>
          <a:lstStyle/>
          <a:p>
            <a:pPr algn="l"/>
            <a:r>
              <a:rPr lang="de-DE"/>
              <a:t>Digital Enthusiast Harald Ille</a:t>
            </a:r>
            <a:endParaRPr lang="de-DE" dirty="0"/>
          </a:p>
        </p:txBody>
      </p:sp>
    </p:spTree>
    <p:extLst>
      <p:ext uri="{BB962C8B-B14F-4D97-AF65-F5344CB8AC3E}">
        <p14:creationId xmlns:p14="http://schemas.microsoft.com/office/powerpoint/2010/main" val="36588231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E51FA9-89E1-44EA-A9CA-12263077D2AF}"/>
              </a:ext>
            </a:extLst>
          </p:cNvPr>
          <p:cNvSpPr>
            <a:spLocks noGrp="1"/>
          </p:cNvSpPr>
          <p:nvPr>
            <p:ph type="title"/>
          </p:nvPr>
        </p:nvSpPr>
        <p:spPr/>
        <p:txBody>
          <a:bodyPr/>
          <a:lstStyle/>
          <a:p>
            <a:r>
              <a:rPr lang="de-DE" dirty="0"/>
              <a:t>Agenda Setting</a:t>
            </a:r>
          </a:p>
        </p:txBody>
      </p:sp>
      <p:sp>
        <p:nvSpPr>
          <p:cNvPr id="3" name="Textplatzhalter 2">
            <a:extLst>
              <a:ext uri="{FF2B5EF4-FFF2-40B4-BE49-F238E27FC236}">
                <a16:creationId xmlns:a16="http://schemas.microsoft.com/office/drawing/2014/main" id="{9FF30BE4-67F4-4398-AEB9-74B189F20AD7}"/>
              </a:ext>
            </a:extLst>
          </p:cNvPr>
          <p:cNvSpPr>
            <a:spLocks noGrp="1"/>
          </p:cNvSpPr>
          <p:nvPr>
            <p:ph type="body" idx="1"/>
          </p:nvPr>
        </p:nvSpPr>
        <p:spPr/>
        <p:txBody>
          <a:bodyPr/>
          <a:lstStyle/>
          <a:p>
            <a:r>
              <a:rPr lang="de-DE" dirty="0"/>
              <a:t>Wie bringe ich meine Themen in die öffentliche Diskussion?</a:t>
            </a:r>
          </a:p>
        </p:txBody>
      </p:sp>
      <p:sp>
        <p:nvSpPr>
          <p:cNvPr id="7" name="Fußzeilenplatzhalter 6">
            <a:extLst>
              <a:ext uri="{FF2B5EF4-FFF2-40B4-BE49-F238E27FC236}">
                <a16:creationId xmlns:a16="http://schemas.microsoft.com/office/drawing/2014/main" id="{F4FF7D04-63E4-495E-99CE-D15A41CCA9E3}"/>
              </a:ext>
            </a:extLst>
          </p:cNvPr>
          <p:cNvSpPr>
            <a:spLocks noGrp="1"/>
          </p:cNvSpPr>
          <p:nvPr>
            <p:ph type="ftr" sz="quarter" idx="11"/>
          </p:nvPr>
        </p:nvSpPr>
        <p:spPr/>
        <p:txBody>
          <a:bodyPr/>
          <a:lstStyle/>
          <a:p>
            <a:pPr algn="l"/>
            <a:r>
              <a:rPr lang="de-DE"/>
              <a:t>Digital Enthusiast Harald Ille</a:t>
            </a:r>
            <a:endParaRPr lang="de-DE" dirty="0"/>
          </a:p>
        </p:txBody>
      </p:sp>
      <p:sp>
        <p:nvSpPr>
          <p:cNvPr id="8" name="Foliennummernplatzhalter 7">
            <a:extLst>
              <a:ext uri="{FF2B5EF4-FFF2-40B4-BE49-F238E27FC236}">
                <a16:creationId xmlns:a16="http://schemas.microsoft.com/office/drawing/2014/main" id="{AD0BF1B3-8274-44A5-BBAA-64C899D7FC9C}"/>
              </a:ext>
            </a:extLst>
          </p:cNvPr>
          <p:cNvSpPr>
            <a:spLocks noGrp="1"/>
          </p:cNvSpPr>
          <p:nvPr>
            <p:ph type="sldNum" sz="quarter" idx="12"/>
          </p:nvPr>
        </p:nvSpPr>
        <p:spPr/>
        <p:txBody>
          <a:bodyPr/>
          <a:lstStyle/>
          <a:p>
            <a:fld id="{BAFF30EA-0E8F-4029-98E4-BCB635AEA523}" type="slidenum">
              <a:rPr lang="de-DE" smtClean="0"/>
              <a:pPr/>
              <a:t>37</a:t>
            </a:fld>
            <a:endParaRPr lang="de-DE" dirty="0"/>
          </a:p>
        </p:txBody>
      </p:sp>
    </p:spTree>
    <p:extLst>
      <p:ext uri="{BB962C8B-B14F-4D97-AF65-F5344CB8AC3E}">
        <p14:creationId xmlns:p14="http://schemas.microsoft.com/office/powerpoint/2010/main" val="41871367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BF2DDC-DA65-4237-B1DE-A8894D90836B}"/>
              </a:ext>
            </a:extLst>
          </p:cNvPr>
          <p:cNvSpPr>
            <a:spLocks noGrp="1"/>
          </p:cNvSpPr>
          <p:nvPr>
            <p:ph type="title"/>
          </p:nvPr>
        </p:nvSpPr>
        <p:spPr/>
        <p:txBody>
          <a:bodyPr/>
          <a:lstStyle/>
          <a:p>
            <a:r>
              <a:rPr lang="de-DE" dirty="0"/>
              <a:t>Was ist Agenda Setting?</a:t>
            </a:r>
          </a:p>
        </p:txBody>
      </p:sp>
      <p:sp>
        <p:nvSpPr>
          <p:cNvPr id="3" name="Inhaltsplatzhalter 2">
            <a:extLst>
              <a:ext uri="{FF2B5EF4-FFF2-40B4-BE49-F238E27FC236}">
                <a16:creationId xmlns:a16="http://schemas.microsoft.com/office/drawing/2014/main" id="{F3A8AF67-8970-4E3B-AA5E-5904A277C01D}"/>
              </a:ext>
            </a:extLst>
          </p:cNvPr>
          <p:cNvSpPr>
            <a:spLocks noGrp="1"/>
          </p:cNvSpPr>
          <p:nvPr>
            <p:ph idx="1"/>
          </p:nvPr>
        </p:nvSpPr>
        <p:spPr/>
        <p:txBody>
          <a:bodyPr>
            <a:normAutofit fontScale="92500"/>
          </a:bodyPr>
          <a:lstStyle/>
          <a:p>
            <a:r>
              <a:rPr lang="de-DE" dirty="0"/>
              <a:t>Massenmedien können die Realität niemals vollständig abbilden, sondern müssen gezielt auswählen, worüber sie berichten.</a:t>
            </a:r>
          </a:p>
          <a:p>
            <a:r>
              <a:rPr lang="de-DE" dirty="0"/>
              <a:t>Wie Medien die Themen platzieren und wie häufig und wie umfangreich sie berichten, weist diesen Themen „Wichtigkeit“ zu.</a:t>
            </a:r>
          </a:p>
          <a:p>
            <a:r>
              <a:rPr lang="de-DE" dirty="0"/>
              <a:t>Weil unterschiedliche Medien ähnliche Kriterien anlegen, entscheiden sie sich auch für ähnliche Themen (Konsistenz).</a:t>
            </a:r>
          </a:p>
          <a:p>
            <a:r>
              <a:rPr lang="de-DE" dirty="0"/>
              <a:t>Themen, die häufig in den Medien vorkommen, werden so als relevant und wichtig empfunden. Das Publikum übernimmt sie.</a:t>
            </a:r>
          </a:p>
          <a:p>
            <a:r>
              <a:rPr lang="de-DE" dirty="0"/>
              <a:t>„Belohnung“ für das Publikum: Soziale Integration („Mitreden können“) und Kontrolle der Umwelt („Bescheid wissen“).</a:t>
            </a:r>
          </a:p>
        </p:txBody>
      </p:sp>
      <p:sp>
        <p:nvSpPr>
          <p:cNvPr id="5" name="Ellipse 4">
            <a:hlinkClick r:id="rId2"/>
            <a:extLst>
              <a:ext uri="{FF2B5EF4-FFF2-40B4-BE49-F238E27FC236}">
                <a16:creationId xmlns:a16="http://schemas.microsoft.com/office/drawing/2014/main" id="{737B818C-8EF0-4367-BB36-638FA280CAE0}"/>
              </a:ext>
            </a:extLst>
          </p:cNvPr>
          <p:cNvSpPr/>
          <p:nvPr/>
        </p:nvSpPr>
        <p:spPr>
          <a:xfrm>
            <a:off x="10966200" y="5676644"/>
            <a:ext cx="1080000" cy="10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descr="Pfeil: Leichte Kurve">
            <a:extLst>
              <a:ext uri="{FF2B5EF4-FFF2-40B4-BE49-F238E27FC236}">
                <a16:creationId xmlns:a16="http://schemas.microsoft.com/office/drawing/2014/main" id="{4887445F-DC6C-4842-8960-80E17FD823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738474">
            <a:off x="11049000" y="5812852"/>
            <a:ext cx="914400" cy="914400"/>
          </a:xfrm>
          <a:prstGeom prst="rect">
            <a:avLst/>
          </a:prstGeom>
        </p:spPr>
      </p:pic>
      <p:sp>
        <p:nvSpPr>
          <p:cNvPr id="8" name="Textfeld 7">
            <a:extLst>
              <a:ext uri="{FF2B5EF4-FFF2-40B4-BE49-F238E27FC236}">
                <a16:creationId xmlns:a16="http://schemas.microsoft.com/office/drawing/2014/main" id="{2AE7F502-2C06-44D4-A89D-8C609DCB8357}"/>
              </a:ext>
            </a:extLst>
          </p:cNvPr>
          <p:cNvSpPr txBox="1"/>
          <p:nvPr/>
        </p:nvSpPr>
        <p:spPr>
          <a:xfrm>
            <a:off x="6096000" y="6270052"/>
            <a:ext cx="5155323" cy="646331"/>
          </a:xfrm>
          <a:prstGeom prst="rect">
            <a:avLst/>
          </a:prstGeom>
          <a:noFill/>
        </p:spPr>
        <p:txBody>
          <a:bodyPr wrap="square" rtlCol="0">
            <a:spAutoFit/>
          </a:bodyPr>
          <a:lstStyle/>
          <a:p>
            <a:r>
              <a:rPr lang="de-DE" dirty="0"/>
              <a:t>Uli Gleich: Agenda Setting in der digitalen Medienwelt, in Media Perspektiven 3/2019, S. 126ff.</a:t>
            </a:r>
          </a:p>
        </p:txBody>
      </p:sp>
      <p:sp>
        <p:nvSpPr>
          <p:cNvPr id="12" name="Fußzeilenplatzhalter 11">
            <a:extLst>
              <a:ext uri="{FF2B5EF4-FFF2-40B4-BE49-F238E27FC236}">
                <a16:creationId xmlns:a16="http://schemas.microsoft.com/office/drawing/2014/main" id="{B4310208-4D14-4A7E-AC94-CA25ABFA1CF9}"/>
              </a:ext>
            </a:extLst>
          </p:cNvPr>
          <p:cNvSpPr>
            <a:spLocks noGrp="1"/>
          </p:cNvSpPr>
          <p:nvPr>
            <p:ph type="ftr" sz="quarter" idx="11"/>
          </p:nvPr>
        </p:nvSpPr>
        <p:spPr/>
        <p:txBody>
          <a:bodyPr/>
          <a:lstStyle/>
          <a:p>
            <a:pPr algn="l"/>
            <a:r>
              <a:rPr lang="de-DE"/>
              <a:t>Digital Enthusiast Harald Ille</a:t>
            </a:r>
            <a:endParaRPr lang="de-DE" dirty="0"/>
          </a:p>
        </p:txBody>
      </p:sp>
      <p:sp>
        <p:nvSpPr>
          <p:cNvPr id="13" name="Foliennummernplatzhalter 12">
            <a:extLst>
              <a:ext uri="{FF2B5EF4-FFF2-40B4-BE49-F238E27FC236}">
                <a16:creationId xmlns:a16="http://schemas.microsoft.com/office/drawing/2014/main" id="{02572E73-FAAB-42E4-BB4B-A2642295620F}"/>
              </a:ext>
            </a:extLst>
          </p:cNvPr>
          <p:cNvSpPr>
            <a:spLocks noGrp="1"/>
          </p:cNvSpPr>
          <p:nvPr>
            <p:ph type="sldNum" sz="quarter" idx="12"/>
          </p:nvPr>
        </p:nvSpPr>
        <p:spPr/>
        <p:txBody>
          <a:bodyPr/>
          <a:lstStyle/>
          <a:p>
            <a:fld id="{BAFF30EA-0E8F-4029-98E4-BCB635AEA523}" type="slidenum">
              <a:rPr lang="de-DE" smtClean="0"/>
              <a:pPr/>
              <a:t>38</a:t>
            </a:fld>
            <a:endParaRPr lang="de-DE" dirty="0"/>
          </a:p>
        </p:txBody>
      </p:sp>
    </p:spTree>
    <p:extLst>
      <p:ext uri="{BB962C8B-B14F-4D97-AF65-F5344CB8AC3E}">
        <p14:creationId xmlns:p14="http://schemas.microsoft.com/office/powerpoint/2010/main" val="40926556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8CCEFB-FFF4-46C7-87F1-6E9076415342}"/>
              </a:ext>
            </a:extLst>
          </p:cNvPr>
          <p:cNvSpPr>
            <a:spLocks noGrp="1"/>
          </p:cNvSpPr>
          <p:nvPr>
            <p:ph type="title"/>
          </p:nvPr>
        </p:nvSpPr>
        <p:spPr/>
        <p:txBody>
          <a:bodyPr/>
          <a:lstStyle/>
          <a:p>
            <a:r>
              <a:rPr lang="de-DE" dirty="0"/>
              <a:t>Medien- und Publikumsagenda</a:t>
            </a:r>
          </a:p>
        </p:txBody>
      </p:sp>
      <p:sp>
        <p:nvSpPr>
          <p:cNvPr id="4" name="Ellipse 3">
            <a:extLst>
              <a:ext uri="{FF2B5EF4-FFF2-40B4-BE49-F238E27FC236}">
                <a16:creationId xmlns:a16="http://schemas.microsoft.com/office/drawing/2014/main" id="{6A67ADB7-56F2-4F92-8E9C-C4D2BFD9BD6F}"/>
              </a:ext>
            </a:extLst>
          </p:cNvPr>
          <p:cNvSpPr/>
          <p:nvPr/>
        </p:nvSpPr>
        <p:spPr>
          <a:xfrm>
            <a:off x="772511" y="1629103"/>
            <a:ext cx="2520000" cy="25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DIE WIRKLICHE ECHTE REALE REALITÄT</a:t>
            </a:r>
          </a:p>
        </p:txBody>
      </p:sp>
      <p:sp>
        <p:nvSpPr>
          <p:cNvPr id="6" name="Ellipse 5">
            <a:extLst>
              <a:ext uri="{FF2B5EF4-FFF2-40B4-BE49-F238E27FC236}">
                <a16:creationId xmlns:a16="http://schemas.microsoft.com/office/drawing/2014/main" id="{752A8DF1-340C-43B4-8ADF-1D9C9C980CDB}"/>
              </a:ext>
            </a:extLst>
          </p:cNvPr>
          <p:cNvSpPr/>
          <p:nvPr/>
        </p:nvSpPr>
        <p:spPr>
          <a:xfrm>
            <a:off x="3972911" y="1659896"/>
            <a:ext cx="2520000" cy="2520000"/>
          </a:xfrm>
          <a:prstGeom prst="ellipse">
            <a:avLst/>
          </a:prstGeom>
          <a:solidFill>
            <a:srgbClr val="F29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WIE MEDIEN REALITÄT SCHAFFEN</a:t>
            </a:r>
          </a:p>
        </p:txBody>
      </p:sp>
      <p:sp>
        <p:nvSpPr>
          <p:cNvPr id="8" name="Ellipse 7">
            <a:extLst>
              <a:ext uri="{FF2B5EF4-FFF2-40B4-BE49-F238E27FC236}">
                <a16:creationId xmlns:a16="http://schemas.microsoft.com/office/drawing/2014/main" id="{7BEC2FFB-36AC-4727-B72C-240DACDCA6E6}"/>
              </a:ext>
            </a:extLst>
          </p:cNvPr>
          <p:cNvSpPr/>
          <p:nvPr/>
        </p:nvSpPr>
        <p:spPr>
          <a:xfrm>
            <a:off x="2372711" y="4072758"/>
            <a:ext cx="2520000" cy="2520000"/>
          </a:xfrm>
          <a:prstGeom prst="ellipse">
            <a:avLst/>
          </a:prstGeom>
          <a:solidFill>
            <a:srgbClr val="AF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WIE DAS PUBLIKUM REALITÄT SIEHT</a:t>
            </a:r>
          </a:p>
        </p:txBody>
      </p:sp>
      <p:sp>
        <p:nvSpPr>
          <p:cNvPr id="9" name="Pfeil: nach rechts 8">
            <a:extLst>
              <a:ext uri="{FF2B5EF4-FFF2-40B4-BE49-F238E27FC236}">
                <a16:creationId xmlns:a16="http://schemas.microsoft.com/office/drawing/2014/main" id="{B3BF2C21-FA5E-44EA-B5A7-0C714B2AB65A}"/>
              </a:ext>
            </a:extLst>
          </p:cNvPr>
          <p:cNvSpPr/>
          <p:nvPr/>
        </p:nvSpPr>
        <p:spPr>
          <a:xfrm rot="3583254">
            <a:off x="2195158" y="3640255"/>
            <a:ext cx="1140372" cy="1031377"/>
          </a:xfrm>
          <a:prstGeom prst="rightArrow">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rechts 10">
            <a:extLst>
              <a:ext uri="{FF2B5EF4-FFF2-40B4-BE49-F238E27FC236}">
                <a16:creationId xmlns:a16="http://schemas.microsoft.com/office/drawing/2014/main" id="{7299E3E6-EB00-49E9-BD3D-C712D6A57B43}"/>
              </a:ext>
            </a:extLst>
          </p:cNvPr>
          <p:cNvSpPr/>
          <p:nvPr/>
        </p:nvSpPr>
        <p:spPr>
          <a:xfrm rot="7800000">
            <a:off x="3899563" y="3640254"/>
            <a:ext cx="1140372" cy="1031377"/>
          </a:xfrm>
          <a:prstGeom prst="rightArrow">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Pfeil: nach rechts 12">
            <a:extLst>
              <a:ext uri="{FF2B5EF4-FFF2-40B4-BE49-F238E27FC236}">
                <a16:creationId xmlns:a16="http://schemas.microsoft.com/office/drawing/2014/main" id="{C4F0F627-E520-49AF-B78E-5765A7D67FC9}"/>
              </a:ext>
            </a:extLst>
          </p:cNvPr>
          <p:cNvSpPr/>
          <p:nvPr/>
        </p:nvSpPr>
        <p:spPr>
          <a:xfrm>
            <a:off x="3062525" y="2628417"/>
            <a:ext cx="1140372" cy="465521"/>
          </a:xfrm>
          <a:prstGeom prst="rightArrow">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5C8733CD-B897-45DD-AF4D-2B5744322200}"/>
              </a:ext>
            </a:extLst>
          </p:cNvPr>
          <p:cNvSpPr/>
          <p:nvPr/>
        </p:nvSpPr>
        <p:spPr>
          <a:xfrm>
            <a:off x="7243354" y="3519103"/>
            <a:ext cx="2160000" cy="1260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e-DE" sz="2000" dirty="0"/>
              <a:t>THEMEN IN </a:t>
            </a:r>
            <a:br>
              <a:rPr lang="de-DE" sz="2000" dirty="0"/>
            </a:br>
            <a:r>
              <a:rPr lang="de-DE" sz="2000" dirty="0"/>
              <a:t>DEN MEDIEN</a:t>
            </a:r>
          </a:p>
        </p:txBody>
      </p:sp>
      <p:sp>
        <p:nvSpPr>
          <p:cNvPr id="16" name="Rechteck 15">
            <a:extLst>
              <a:ext uri="{FF2B5EF4-FFF2-40B4-BE49-F238E27FC236}">
                <a16:creationId xmlns:a16="http://schemas.microsoft.com/office/drawing/2014/main" id="{295D0F44-F8BA-4348-B95F-B88D5DFC8292}"/>
              </a:ext>
            </a:extLst>
          </p:cNvPr>
          <p:cNvSpPr/>
          <p:nvPr/>
        </p:nvSpPr>
        <p:spPr>
          <a:xfrm>
            <a:off x="9594668" y="3525942"/>
            <a:ext cx="2160000" cy="1260000"/>
          </a:xfrm>
          <a:prstGeom prst="rect">
            <a:avLst/>
          </a:prstGeom>
          <a:solidFill>
            <a:srgbClr val="AFBCC5"/>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de-DE" sz="2000" dirty="0"/>
              <a:t>THEMEN IN</a:t>
            </a:r>
            <a:br>
              <a:rPr lang="de-DE" sz="2000" dirty="0"/>
            </a:br>
            <a:r>
              <a:rPr lang="de-DE" sz="2000" dirty="0"/>
              <a:t>DEN KÖPFEN</a:t>
            </a:r>
          </a:p>
        </p:txBody>
      </p:sp>
      <p:sp>
        <p:nvSpPr>
          <p:cNvPr id="17" name="Pfeil: nach rechts 16">
            <a:extLst>
              <a:ext uri="{FF2B5EF4-FFF2-40B4-BE49-F238E27FC236}">
                <a16:creationId xmlns:a16="http://schemas.microsoft.com/office/drawing/2014/main" id="{0A61AC7A-1667-4013-97A7-9C2FF7CDB456}"/>
              </a:ext>
            </a:extLst>
          </p:cNvPr>
          <p:cNvSpPr/>
          <p:nvPr/>
        </p:nvSpPr>
        <p:spPr>
          <a:xfrm>
            <a:off x="7243353" y="4904616"/>
            <a:ext cx="4702629" cy="438094"/>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B02BD8E1-0185-460A-B989-EB7DBE2DBE7A}"/>
              </a:ext>
            </a:extLst>
          </p:cNvPr>
          <p:cNvSpPr txBox="1"/>
          <p:nvPr/>
        </p:nvSpPr>
        <p:spPr>
          <a:xfrm>
            <a:off x="7791994" y="4931048"/>
            <a:ext cx="2351315" cy="369332"/>
          </a:xfrm>
          <a:prstGeom prst="rect">
            <a:avLst/>
          </a:prstGeom>
          <a:noFill/>
        </p:spPr>
        <p:txBody>
          <a:bodyPr wrap="square" rtlCol="0">
            <a:spAutoFit/>
          </a:bodyPr>
          <a:lstStyle/>
          <a:p>
            <a:r>
              <a:rPr lang="de-DE" dirty="0">
                <a:solidFill>
                  <a:schemeClr val="bg1"/>
                </a:solidFill>
              </a:rPr>
              <a:t>Zeit</a:t>
            </a:r>
          </a:p>
        </p:txBody>
      </p:sp>
      <p:sp>
        <p:nvSpPr>
          <p:cNvPr id="21" name="Textfeld 20">
            <a:extLst>
              <a:ext uri="{FF2B5EF4-FFF2-40B4-BE49-F238E27FC236}">
                <a16:creationId xmlns:a16="http://schemas.microsoft.com/office/drawing/2014/main" id="{EECD85FF-B835-4B4A-B15D-DB3909C7A4DB}"/>
              </a:ext>
            </a:extLst>
          </p:cNvPr>
          <p:cNvSpPr txBox="1"/>
          <p:nvPr/>
        </p:nvSpPr>
        <p:spPr>
          <a:xfrm>
            <a:off x="7243353" y="3187337"/>
            <a:ext cx="2160001" cy="369332"/>
          </a:xfrm>
          <a:prstGeom prst="rect">
            <a:avLst/>
          </a:prstGeom>
          <a:noFill/>
        </p:spPr>
        <p:txBody>
          <a:bodyPr wrap="square" rtlCol="0">
            <a:spAutoFit/>
          </a:bodyPr>
          <a:lstStyle/>
          <a:p>
            <a:pPr algn="ctr"/>
            <a:r>
              <a:rPr lang="de-DE" b="1" dirty="0"/>
              <a:t>MEDIENAGENDA</a:t>
            </a:r>
          </a:p>
        </p:txBody>
      </p:sp>
      <p:sp>
        <p:nvSpPr>
          <p:cNvPr id="23" name="Textfeld 22">
            <a:extLst>
              <a:ext uri="{FF2B5EF4-FFF2-40B4-BE49-F238E27FC236}">
                <a16:creationId xmlns:a16="http://schemas.microsoft.com/office/drawing/2014/main" id="{9ED5E941-3FF2-40B2-8A11-41806B9FC398}"/>
              </a:ext>
            </a:extLst>
          </p:cNvPr>
          <p:cNvSpPr txBox="1"/>
          <p:nvPr/>
        </p:nvSpPr>
        <p:spPr>
          <a:xfrm>
            <a:off x="9407982" y="3203010"/>
            <a:ext cx="2453092" cy="369332"/>
          </a:xfrm>
          <a:prstGeom prst="rect">
            <a:avLst/>
          </a:prstGeom>
          <a:noFill/>
        </p:spPr>
        <p:txBody>
          <a:bodyPr wrap="square" rtlCol="0">
            <a:spAutoFit/>
          </a:bodyPr>
          <a:lstStyle/>
          <a:p>
            <a:pPr algn="ctr"/>
            <a:r>
              <a:rPr lang="de-DE" b="1" dirty="0"/>
              <a:t>PUBLIKUMSAGENDA</a:t>
            </a:r>
          </a:p>
        </p:txBody>
      </p:sp>
      <p:sp>
        <p:nvSpPr>
          <p:cNvPr id="27" name="Fußzeilenplatzhalter 26">
            <a:extLst>
              <a:ext uri="{FF2B5EF4-FFF2-40B4-BE49-F238E27FC236}">
                <a16:creationId xmlns:a16="http://schemas.microsoft.com/office/drawing/2014/main" id="{43A2D9A6-5512-47F8-A392-B92609434812}"/>
              </a:ext>
            </a:extLst>
          </p:cNvPr>
          <p:cNvSpPr>
            <a:spLocks noGrp="1"/>
          </p:cNvSpPr>
          <p:nvPr>
            <p:ph type="ftr" sz="quarter" idx="11"/>
          </p:nvPr>
        </p:nvSpPr>
        <p:spPr/>
        <p:txBody>
          <a:bodyPr/>
          <a:lstStyle/>
          <a:p>
            <a:pPr algn="l"/>
            <a:r>
              <a:rPr lang="de-DE"/>
              <a:t>Digital Enthusiast Harald Ille</a:t>
            </a:r>
            <a:endParaRPr lang="de-DE" dirty="0"/>
          </a:p>
        </p:txBody>
      </p:sp>
      <p:sp>
        <p:nvSpPr>
          <p:cNvPr id="28" name="Foliennummernplatzhalter 27">
            <a:extLst>
              <a:ext uri="{FF2B5EF4-FFF2-40B4-BE49-F238E27FC236}">
                <a16:creationId xmlns:a16="http://schemas.microsoft.com/office/drawing/2014/main" id="{CCE95A42-9118-4022-A894-D4EA9BFB9D3D}"/>
              </a:ext>
            </a:extLst>
          </p:cNvPr>
          <p:cNvSpPr>
            <a:spLocks noGrp="1"/>
          </p:cNvSpPr>
          <p:nvPr>
            <p:ph type="sldNum" sz="quarter" idx="12"/>
          </p:nvPr>
        </p:nvSpPr>
        <p:spPr/>
        <p:txBody>
          <a:bodyPr/>
          <a:lstStyle/>
          <a:p>
            <a:fld id="{BAFF30EA-0E8F-4029-98E4-BCB635AEA523}" type="slidenum">
              <a:rPr lang="de-DE" smtClean="0"/>
              <a:pPr/>
              <a:t>39</a:t>
            </a:fld>
            <a:endParaRPr lang="de-DE" dirty="0"/>
          </a:p>
        </p:txBody>
      </p:sp>
    </p:spTree>
    <p:extLst>
      <p:ext uri="{BB962C8B-B14F-4D97-AF65-F5344CB8AC3E}">
        <p14:creationId xmlns:p14="http://schemas.microsoft.com/office/powerpoint/2010/main" val="3874334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8A5714-DAC2-4A81-8AD8-9D4EF155460B}"/>
              </a:ext>
            </a:extLst>
          </p:cNvPr>
          <p:cNvSpPr>
            <a:spLocks noGrp="1"/>
          </p:cNvSpPr>
          <p:nvPr>
            <p:ph type="title"/>
          </p:nvPr>
        </p:nvSpPr>
        <p:spPr/>
        <p:txBody>
          <a:bodyPr/>
          <a:lstStyle/>
          <a:p>
            <a:r>
              <a:rPr lang="de-DE" dirty="0"/>
              <a:t>Was ist PR?</a:t>
            </a:r>
          </a:p>
        </p:txBody>
      </p:sp>
      <p:sp>
        <p:nvSpPr>
          <p:cNvPr id="3" name="Textplatzhalter 2">
            <a:extLst>
              <a:ext uri="{FF2B5EF4-FFF2-40B4-BE49-F238E27FC236}">
                <a16:creationId xmlns:a16="http://schemas.microsoft.com/office/drawing/2014/main" id="{56AF2E45-7184-405F-AD2D-781084D389B4}"/>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415B9D89-84DA-45BE-9942-84D4E1EF7186}"/>
              </a:ext>
            </a:extLst>
          </p:cNvPr>
          <p:cNvSpPr>
            <a:spLocks noGrp="1"/>
          </p:cNvSpPr>
          <p:nvPr>
            <p:ph type="sldNum" sz="quarter" idx="12"/>
          </p:nvPr>
        </p:nvSpPr>
        <p:spPr/>
        <p:txBody>
          <a:bodyPr/>
          <a:lstStyle/>
          <a:p>
            <a:fld id="{BAFF30EA-0E8F-4029-98E4-BCB635AEA523}" type="slidenum">
              <a:rPr lang="de-DE" smtClean="0"/>
              <a:pPr/>
              <a:t>4</a:t>
            </a:fld>
            <a:endParaRPr lang="de-DE" dirty="0"/>
          </a:p>
        </p:txBody>
      </p:sp>
      <p:sp>
        <p:nvSpPr>
          <p:cNvPr id="5" name="Fußzeilenplatzhalter 4">
            <a:extLst>
              <a:ext uri="{FF2B5EF4-FFF2-40B4-BE49-F238E27FC236}">
                <a16:creationId xmlns:a16="http://schemas.microsoft.com/office/drawing/2014/main" id="{2697E4A2-6293-441A-9F49-FDBD7EB15495}"/>
              </a:ext>
            </a:extLst>
          </p:cNvPr>
          <p:cNvSpPr>
            <a:spLocks noGrp="1"/>
          </p:cNvSpPr>
          <p:nvPr>
            <p:ph type="ftr" sz="quarter" idx="11"/>
          </p:nvPr>
        </p:nvSpPr>
        <p:spPr/>
        <p:txBody>
          <a:bodyPr/>
          <a:lstStyle/>
          <a:p>
            <a:pPr algn="l"/>
            <a:r>
              <a:rPr lang="de-DE"/>
              <a:t>Digital Enthusiast Harald Ille</a:t>
            </a:r>
            <a:endParaRPr lang="de-DE" dirty="0"/>
          </a:p>
        </p:txBody>
      </p:sp>
    </p:spTree>
    <p:extLst>
      <p:ext uri="{BB962C8B-B14F-4D97-AF65-F5344CB8AC3E}">
        <p14:creationId xmlns:p14="http://schemas.microsoft.com/office/powerpoint/2010/main" val="12637691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421D7E-FC28-420C-B321-6226BB8B8E39}"/>
              </a:ext>
            </a:extLst>
          </p:cNvPr>
          <p:cNvSpPr>
            <a:spLocks noGrp="1"/>
          </p:cNvSpPr>
          <p:nvPr>
            <p:ph type="title"/>
          </p:nvPr>
        </p:nvSpPr>
        <p:spPr/>
        <p:txBody>
          <a:bodyPr/>
          <a:lstStyle/>
          <a:p>
            <a:r>
              <a:rPr lang="de-DE" dirty="0"/>
              <a:t>Drei Arten von Agenda Setting</a:t>
            </a:r>
          </a:p>
        </p:txBody>
      </p:sp>
      <p:sp>
        <p:nvSpPr>
          <p:cNvPr id="3" name="Inhaltsplatzhalter 2">
            <a:extLst>
              <a:ext uri="{FF2B5EF4-FFF2-40B4-BE49-F238E27FC236}">
                <a16:creationId xmlns:a16="http://schemas.microsoft.com/office/drawing/2014/main" id="{F5B2FBB5-BC3E-46EC-ABBE-48B36B3A8331}"/>
              </a:ext>
            </a:extLst>
          </p:cNvPr>
          <p:cNvSpPr>
            <a:spLocks noGrp="1"/>
          </p:cNvSpPr>
          <p:nvPr>
            <p:ph idx="1"/>
          </p:nvPr>
        </p:nvSpPr>
        <p:spPr/>
        <p:txBody>
          <a:bodyPr>
            <a:normAutofit/>
          </a:bodyPr>
          <a:lstStyle/>
          <a:p>
            <a:pPr marL="285750" indent="-285750"/>
            <a:r>
              <a:rPr lang="de-DE" b="1" dirty="0">
                <a:latin typeface="Calibri" panose="020F0502020204030204" pitchFamily="34" charset="0"/>
              </a:rPr>
              <a:t>Aufmerksamkeitsmodell</a:t>
            </a:r>
            <a:r>
              <a:rPr lang="de-DE" dirty="0">
                <a:latin typeface="Calibri" panose="020F0502020204030204" pitchFamily="34" charset="0"/>
              </a:rPr>
              <a:t> (engl. </a:t>
            </a:r>
            <a:r>
              <a:rPr lang="de-DE" dirty="0" err="1">
                <a:latin typeface="Calibri" panose="020F0502020204030204" pitchFamily="34" charset="0"/>
              </a:rPr>
              <a:t>awareness</a:t>
            </a:r>
            <a:r>
              <a:rPr lang="de-DE" dirty="0">
                <a:latin typeface="Calibri" panose="020F0502020204030204" pitchFamily="34" charset="0"/>
              </a:rPr>
              <a:t> </a:t>
            </a:r>
            <a:r>
              <a:rPr lang="de-DE" dirty="0" err="1">
                <a:latin typeface="Calibri" panose="020F0502020204030204" pitchFamily="34" charset="0"/>
              </a:rPr>
              <a:t>model</a:t>
            </a:r>
            <a:r>
              <a:rPr lang="de-DE" dirty="0">
                <a:latin typeface="Calibri" panose="020F0502020204030204" pitchFamily="34" charset="0"/>
              </a:rPr>
              <a:t>)</a:t>
            </a:r>
            <a:br>
              <a:rPr lang="de-DE" dirty="0">
                <a:latin typeface="Calibri" panose="020F0502020204030204" pitchFamily="34" charset="0"/>
              </a:rPr>
            </a:br>
            <a:r>
              <a:rPr lang="de-DE" dirty="0">
                <a:latin typeface="Calibri" panose="020F0502020204030204" pitchFamily="34" charset="0"/>
              </a:rPr>
              <a:t>Das Publikum wird erst über die Medien auf Themen aufmerksam, </a:t>
            </a:r>
            <a:br>
              <a:rPr lang="de-DE" dirty="0">
                <a:latin typeface="Calibri" panose="020F0502020204030204" pitchFamily="34" charset="0"/>
              </a:rPr>
            </a:br>
            <a:r>
              <a:rPr lang="de-DE" dirty="0">
                <a:latin typeface="Calibri" panose="020F0502020204030204" pitchFamily="34" charset="0"/>
              </a:rPr>
              <a:t>die dort besonders betont werden.</a:t>
            </a:r>
          </a:p>
          <a:p>
            <a:pPr marL="285750" indent="-285750"/>
            <a:r>
              <a:rPr lang="de-DE" b="1" dirty="0">
                <a:latin typeface="Calibri" panose="020F0502020204030204" pitchFamily="34" charset="0"/>
              </a:rPr>
              <a:t>Hervorhebungsmodell </a:t>
            </a:r>
            <a:r>
              <a:rPr lang="de-DE" dirty="0">
                <a:latin typeface="Calibri" panose="020F0502020204030204" pitchFamily="34" charset="0"/>
              </a:rPr>
              <a:t>(engl. </a:t>
            </a:r>
            <a:r>
              <a:rPr lang="de-DE" dirty="0" err="1">
                <a:latin typeface="Calibri" panose="020F0502020204030204" pitchFamily="34" charset="0"/>
              </a:rPr>
              <a:t>salience</a:t>
            </a:r>
            <a:r>
              <a:rPr lang="de-DE" dirty="0">
                <a:latin typeface="Calibri" panose="020F0502020204030204" pitchFamily="34" charset="0"/>
              </a:rPr>
              <a:t> </a:t>
            </a:r>
            <a:r>
              <a:rPr lang="de-DE" dirty="0" err="1">
                <a:latin typeface="Calibri" panose="020F0502020204030204" pitchFamily="34" charset="0"/>
              </a:rPr>
              <a:t>model</a:t>
            </a:r>
            <a:r>
              <a:rPr lang="de-DE" dirty="0">
                <a:latin typeface="Calibri" panose="020F0502020204030204" pitchFamily="34" charset="0"/>
              </a:rPr>
              <a:t>)</a:t>
            </a:r>
            <a:br>
              <a:rPr lang="de-DE" dirty="0">
                <a:latin typeface="Calibri" panose="020F0502020204030204" pitchFamily="34" charset="0"/>
              </a:rPr>
            </a:br>
            <a:r>
              <a:rPr lang="de-DE" dirty="0"/>
              <a:t>Medien schenken bestimmten  Themen größere Beachtung und berichten häufiger über sie, das Publikum hält sie für wichtiger. </a:t>
            </a:r>
          </a:p>
          <a:p>
            <a:pPr marL="285750" indent="-285750"/>
            <a:r>
              <a:rPr lang="de-DE" b="1" dirty="0">
                <a:latin typeface="Calibri" panose="020F0502020204030204" pitchFamily="34" charset="0"/>
              </a:rPr>
              <a:t>Themenselektionsmodell </a:t>
            </a:r>
            <a:r>
              <a:rPr lang="de-DE" dirty="0">
                <a:latin typeface="Calibri" panose="020F0502020204030204" pitchFamily="34" charset="0"/>
              </a:rPr>
              <a:t>(engl. </a:t>
            </a:r>
            <a:r>
              <a:rPr lang="de-DE" dirty="0" err="1">
                <a:latin typeface="Calibri" panose="020F0502020204030204" pitchFamily="34" charset="0"/>
              </a:rPr>
              <a:t>priorities</a:t>
            </a:r>
            <a:r>
              <a:rPr lang="de-DE" dirty="0">
                <a:latin typeface="Calibri" panose="020F0502020204030204" pitchFamily="34" charset="0"/>
              </a:rPr>
              <a:t> </a:t>
            </a:r>
            <a:r>
              <a:rPr lang="de-DE" dirty="0" err="1">
                <a:latin typeface="Calibri" panose="020F0502020204030204" pitchFamily="34" charset="0"/>
              </a:rPr>
              <a:t>model</a:t>
            </a:r>
            <a:r>
              <a:rPr lang="de-DE" dirty="0">
                <a:latin typeface="Calibri" panose="020F0502020204030204" pitchFamily="34" charset="0"/>
              </a:rPr>
              <a:t>)</a:t>
            </a:r>
            <a:br>
              <a:rPr lang="de-DE" dirty="0">
                <a:latin typeface="Calibri" panose="020F0502020204030204" pitchFamily="34" charset="0"/>
              </a:rPr>
            </a:br>
            <a:r>
              <a:rPr lang="de-DE" dirty="0"/>
              <a:t>Rangfolge der Themen entsteht durch die Medien, </a:t>
            </a:r>
            <a:br>
              <a:rPr lang="de-DE" dirty="0"/>
            </a:br>
            <a:r>
              <a:rPr lang="de-DE" dirty="0"/>
              <a:t>das Publikum übernimmt diese Rangfolge 1:1.</a:t>
            </a:r>
            <a:endParaRPr lang="de-DE" dirty="0">
              <a:latin typeface="Calibri" panose="020F0502020204030204" pitchFamily="34" charset="0"/>
            </a:endParaRPr>
          </a:p>
        </p:txBody>
      </p:sp>
      <p:sp>
        <p:nvSpPr>
          <p:cNvPr id="7" name="Fußzeilenplatzhalter 6">
            <a:extLst>
              <a:ext uri="{FF2B5EF4-FFF2-40B4-BE49-F238E27FC236}">
                <a16:creationId xmlns:a16="http://schemas.microsoft.com/office/drawing/2014/main" id="{6D9D5E48-93EA-4C1A-8A31-0BE6967FB6CA}"/>
              </a:ext>
            </a:extLst>
          </p:cNvPr>
          <p:cNvSpPr>
            <a:spLocks noGrp="1"/>
          </p:cNvSpPr>
          <p:nvPr>
            <p:ph type="ftr" sz="quarter" idx="11"/>
          </p:nvPr>
        </p:nvSpPr>
        <p:spPr/>
        <p:txBody>
          <a:bodyPr/>
          <a:lstStyle/>
          <a:p>
            <a:pPr algn="l"/>
            <a:r>
              <a:rPr lang="de-DE"/>
              <a:t>Digital Enthusiast Harald Ille</a:t>
            </a:r>
            <a:endParaRPr lang="de-DE" dirty="0"/>
          </a:p>
        </p:txBody>
      </p:sp>
      <p:sp>
        <p:nvSpPr>
          <p:cNvPr id="8" name="Foliennummernplatzhalter 7">
            <a:extLst>
              <a:ext uri="{FF2B5EF4-FFF2-40B4-BE49-F238E27FC236}">
                <a16:creationId xmlns:a16="http://schemas.microsoft.com/office/drawing/2014/main" id="{2A949039-B9BA-444A-A389-5BF68991D98C}"/>
              </a:ext>
            </a:extLst>
          </p:cNvPr>
          <p:cNvSpPr>
            <a:spLocks noGrp="1"/>
          </p:cNvSpPr>
          <p:nvPr>
            <p:ph type="sldNum" sz="quarter" idx="12"/>
          </p:nvPr>
        </p:nvSpPr>
        <p:spPr/>
        <p:txBody>
          <a:bodyPr/>
          <a:lstStyle/>
          <a:p>
            <a:fld id="{BAFF30EA-0E8F-4029-98E4-BCB635AEA523}" type="slidenum">
              <a:rPr lang="de-DE" smtClean="0"/>
              <a:pPr/>
              <a:t>40</a:t>
            </a:fld>
            <a:endParaRPr lang="de-DE" dirty="0"/>
          </a:p>
        </p:txBody>
      </p:sp>
    </p:spTree>
    <p:extLst>
      <p:ext uri="{BB962C8B-B14F-4D97-AF65-F5344CB8AC3E}">
        <p14:creationId xmlns:p14="http://schemas.microsoft.com/office/powerpoint/2010/main" val="42035207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C5B489-7BAD-47AA-9ED2-B9193C42631D}"/>
              </a:ext>
            </a:extLst>
          </p:cNvPr>
          <p:cNvSpPr>
            <a:spLocks noGrp="1"/>
          </p:cNvSpPr>
          <p:nvPr>
            <p:ph type="title"/>
          </p:nvPr>
        </p:nvSpPr>
        <p:spPr/>
        <p:txBody>
          <a:bodyPr/>
          <a:lstStyle/>
          <a:p>
            <a:r>
              <a:rPr lang="de-DE" dirty="0"/>
              <a:t>Themenkarriere</a:t>
            </a:r>
          </a:p>
        </p:txBody>
      </p:sp>
      <p:sp>
        <p:nvSpPr>
          <p:cNvPr id="4" name="Fußzeilenplatzhalter 3">
            <a:extLst>
              <a:ext uri="{FF2B5EF4-FFF2-40B4-BE49-F238E27FC236}">
                <a16:creationId xmlns:a16="http://schemas.microsoft.com/office/drawing/2014/main" id="{90622174-9B84-4887-81A8-892D3564D831}"/>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F030DF43-55F0-427C-A4F6-D3351C269D27}"/>
              </a:ext>
            </a:extLst>
          </p:cNvPr>
          <p:cNvSpPr>
            <a:spLocks noGrp="1"/>
          </p:cNvSpPr>
          <p:nvPr>
            <p:ph type="sldNum" sz="quarter" idx="12"/>
          </p:nvPr>
        </p:nvSpPr>
        <p:spPr/>
        <p:txBody>
          <a:bodyPr/>
          <a:lstStyle/>
          <a:p>
            <a:fld id="{BAFF30EA-0E8F-4029-98E4-BCB635AEA523}" type="slidenum">
              <a:rPr lang="de-DE" smtClean="0"/>
              <a:pPr/>
              <a:t>41</a:t>
            </a:fld>
            <a:endParaRPr lang="de-DE" dirty="0"/>
          </a:p>
        </p:txBody>
      </p:sp>
      <p:graphicFrame>
        <p:nvGraphicFramePr>
          <p:cNvPr id="6" name="Inhaltsplatzhalter 2">
            <a:extLst>
              <a:ext uri="{FF2B5EF4-FFF2-40B4-BE49-F238E27FC236}">
                <a16:creationId xmlns:a16="http://schemas.microsoft.com/office/drawing/2014/main" id="{FBF12FED-51CC-4A58-BFD8-8EDC4E39B8A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feld 7">
            <a:extLst>
              <a:ext uri="{FF2B5EF4-FFF2-40B4-BE49-F238E27FC236}">
                <a16:creationId xmlns:a16="http://schemas.microsoft.com/office/drawing/2014/main" id="{AE65912A-49A6-489A-A97E-E0931F02D99F}"/>
              </a:ext>
            </a:extLst>
          </p:cNvPr>
          <p:cNvSpPr txBox="1"/>
          <p:nvPr/>
        </p:nvSpPr>
        <p:spPr>
          <a:xfrm>
            <a:off x="6687209" y="6361383"/>
            <a:ext cx="5504791" cy="523220"/>
          </a:xfrm>
          <a:prstGeom prst="rect">
            <a:avLst/>
          </a:prstGeom>
          <a:noFill/>
        </p:spPr>
        <p:txBody>
          <a:bodyPr wrap="square" rtlCol="0">
            <a:spAutoFit/>
          </a:bodyPr>
          <a:lstStyle/>
          <a:p>
            <a:r>
              <a:rPr lang="de-DE" sz="1400" dirty="0"/>
              <a:t>Patrick Rössler: Thematisierung und </a:t>
            </a:r>
            <a:r>
              <a:rPr lang="de-DE" sz="1400" dirty="0" err="1"/>
              <a:t>Issues</a:t>
            </a:r>
            <a:r>
              <a:rPr lang="de-DE" sz="1400" dirty="0"/>
              <a:t> Framing, in: Fröhlich, Szyszka, Bentele (</a:t>
            </a:r>
            <a:r>
              <a:rPr lang="de-DE" sz="1400" dirty="0" err="1"/>
              <a:t>hg</a:t>
            </a:r>
            <a:r>
              <a:rPr lang="de-DE" sz="1400" dirty="0"/>
              <a:t>.): Handbuch der Public Relations, S. 461-478, S. 463.</a:t>
            </a:r>
          </a:p>
        </p:txBody>
      </p:sp>
    </p:spTree>
    <p:extLst>
      <p:ext uri="{BB962C8B-B14F-4D97-AF65-F5344CB8AC3E}">
        <p14:creationId xmlns:p14="http://schemas.microsoft.com/office/powerpoint/2010/main" val="33262676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F45E9A-1E12-4EAB-9336-BCD70CEED714}"/>
              </a:ext>
            </a:extLst>
          </p:cNvPr>
          <p:cNvSpPr>
            <a:spLocks noGrp="1"/>
          </p:cNvSpPr>
          <p:nvPr>
            <p:ph type="title"/>
          </p:nvPr>
        </p:nvSpPr>
        <p:spPr/>
        <p:txBody>
          <a:bodyPr/>
          <a:lstStyle/>
          <a:p>
            <a:r>
              <a:rPr lang="de-DE" dirty="0"/>
              <a:t>Spin </a:t>
            </a:r>
            <a:r>
              <a:rPr lang="de-DE" dirty="0" err="1"/>
              <a:t>Doctor</a:t>
            </a:r>
            <a:r>
              <a:rPr lang="de-DE" dirty="0"/>
              <a:t>-Themen</a:t>
            </a:r>
          </a:p>
        </p:txBody>
      </p:sp>
      <p:sp>
        <p:nvSpPr>
          <p:cNvPr id="4" name="Fußzeilenplatzhalter 3">
            <a:extLst>
              <a:ext uri="{FF2B5EF4-FFF2-40B4-BE49-F238E27FC236}">
                <a16:creationId xmlns:a16="http://schemas.microsoft.com/office/drawing/2014/main" id="{FE127B2F-DA7B-4896-AD1C-4003C28F40BA}"/>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1FCA1E7C-4264-4BF5-8F83-D8278A48ED0C}"/>
              </a:ext>
            </a:extLst>
          </p:cNvPr>
          <p:cNvSpPr>
            <a:spLocks noGrp="1"/>
          </p:cNvSpPr>
          <p:nvPr>
            <p:ph type="sldNum" sz="quarter" idx="12"/>
          </p:nvPr>
        </p:nvSpPr>
        <p:spPr/>
        <p:txBody>
          <a:bodyPr/>
          <a:lstStyle/>
          <a:p>
            <a:fld id="{BAFF30EA-0E8F-4029-98E4-BCB635AEA523}" type="slidenum">
              <a:rPr lang="de-DE" smtClean="0"/>
              <a:pPr/>
              <a:t>42</a:t>
            </a:fld>
            <a:endParaRPr lang="de-DE" dirty="0"/>
          </a:p>
        </p:txBody>
      </p:sp>
      <p:graphicFrame>
        <p:nvGraphicFramePr>
          <p:cNvPr id="13" name="Tabelle 12">
            <a:extLst>
              <a:ext uri="{FF2B5EF4-FFF2-40B4-BE49-F238E27FC236}">
                <a16:creationId xmlns:a16="http://schemas.microsoft.com/office/drawing/2014/main" id="{1774EFC1-F599-4283-AB0D-487B7CFE3B79}"/>
              </a:ext>
            </a:extLst>
          </p:cNvPr>
          <p:cNvGraphicFramePr>
            <a:graphicFrameLocks/>
          </p:cNvGraphicFramePr>
          <p:nvPr/>
        </p:nvGraphicFramePr>
        <p:xfrm>
          <a:off x="921543" y="1742280"/>
          <a:ext cx="10515599" cy="4552598"/>
        </p:xfrm>
        <a:graphic>
          <a:graphicData uri="http://schemas.openxmlformats.org/drawingml/2006/table">
            <a:tbl>
              <a:tblPr firstRow="1" bandRow="1">
                <a:tableStyleId>{2D5ABB26-0587-4C30-8999-92F81FD0307C}</a:tableStyleId>
              </a:tblPr>
              <a:tblGrid>
                <a:gridCol w="561623">
                  <a:extLst>
                    <a:ext uri="{9D8B030D-6E8A-4147-A177-3AD203B41FA5}">
                      <a16:colId xmlns:a16="http://schemas.microsoft.com/office/drawing/2014/main" val="3396069117"/>
                    </a:ext>
                  </a:extLst>
                </a:gridCol>
                <a:gridCol w="722489">
                  <a:extLst>
                    <a:ext uri="{9D8B030D-6E8A-4147-A177-3AD203B41FA5}">
                      <a16:colId xmlns:a16="http://schemas.microsoft.com/office/drawing/2014/main" val="816465833"/>
                    </a:ext>
                  </a:extLst>
                </a:gridCol>
                <a:gridCol w="4921956">
                  <a:extLst>
                    <a:ext uri="{9D8B030D-6E8A-4147-A177-3AD203B41FA5}">
                      <a16:colId xmlns:a16="http://schemas.microsoft.com/office/drawing/2014/main" val="824338353"/>
                    </a:ext>
                  </a:extLst>
                </a:gridCol>
                <a:gridCol w="4309531">
                  <a:extLst>
                    <a:ext uri="{9D8B030D-6E8A-4147-A177-3AD203B41FA5}">
                      <a16:colId xmlns:a16="http://schemas.microsoft.com/office/drawing/2014/main" val="30761650"/>
                    </a:ext>
                  </a:extLst>
                </a:gridCol>
              </a:tblGrid>
              <a:tr h="460305">
                <a:tc>
                  <a:txBody>
                    <a:bodyPr/>
                    <a:lstStyle/>
                    <a:p>
                      <a:pPr algn="ctr"/>
                      <a:endParaRPr lang="de-DE" dirty="0"/>
                    </a:p>
                  </a:txBody>
                  <a:tcPr/>
                </a:tc>
                <a:tc>
                  <a:txBody>
                    <a:bodyPr/>
                    <a:lstStyle/>
                    <a:p>
                      <a:pPr algn="ctr"/>
                      <a:endParaRPr lang="de-DE"/>
                    </a:p>
                  </a:txBody>
                  <a:tcPr/>
                </a:tc>
                <a:tc gridSpan="2">
                  <a:txBody>
                    <a:bodyPr/>
                    <a:lstStyle/>
                    <a:p>
                      <a:pPr algn="ctr"/>
                      <a:r>
                        <a:rPr lang="de-DE" dirty="0"/>
                        <a:t>Eigene Organisation</a:t>
                      </a:r>
                    </a:p>
                  </a:txBody>
                  <a:tcPr>
                    <a:solidFill>
                      <a:srgbClr val="D8DDE3"/>
                    </a:solidFill>
                  </a:tcPr>
                </a:tc>
                <a:tc hMerge="1">
                  <a:txBody>
                    <a:bodyPr/>
                    <a:lstStyle/>
                    <a:p>
                      <a:endParaRPr lang="de-DE"/>
                    </a:p>
                  </a:txBody>
                  <a:tcPr/>
                </a:tc>
                <a:extLst>
                  <a:ext uri="{0D108BD9-81ED-4DB2-BD59-A6C34878D82A}">
                    <a16:rowId xmlns:a16="http://schemas.microsoft.com/office/drawing/2014/main" val="4107363461"/>
                  </a:ext>
                </a:extLst>
              </a:tr>
              <a:tr h="460305">
                <a:tc>
                  <a:txBody>
                    <a:bodyPr/>
                    <a:lstStyle/>
                    <a:p>
                      <a:pPr algn="ctr"/>
                      <a:endParaRPr lang="de-DE"/>
                    </a:p>
                  </a:txBody>
                  <a:tcPr/>
                </a:tc>
                <a:tc>
                  <a:txBody>
                    <a:bodyPr/>
                    <a:lstStyle/>
                    <a:p>
                      <a:pPr algn="ctr"/>
                      <a:endParaRPr lang="de-DE"/>
                    </a:p>
                  </a:txBody>
                  <a:tcPr/>
                </a:tc>
                <a:tc>
                  <a:txBody>
                    <a:bodyPr/>
                    <a:lstStyle/>
                    <a:p>
                      <a:pPr algn="ctr"/>
                      <a:r>
                        <a:rPr lang="de-DE" dirty="0">
                          <a:solidFill>
                            <a:schemeClr val="bg1"/>
                          </a:solidFill>
                        </a:rPr>
                        <a:t>Stärken</a:t>
                      </a:r>
                    </a:p>
                  </a:txBody>
                  <a:tcPr>
                    <a:lnB w="381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de-DE">
                          <a:solidFill>
                            <a:schemeClr val="bg1"/>
                          </a:solidFill>
                        </a:rPr>
                        <a:t>Schwächen</a:t>
                      </a:r>
                    </a:p>
                  </a:txBody>
                  <a:tcPr>
                    <a:lnB w="381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09304549"/>
                  </a:ext>
                </a:extLst>
              </a:tr>
              <a:tr h="1815994">
                <a:tc rowSpan="2">
                  <a:txBody>
                    <a:bodyPr/>
                    <a:lstStyle/>
                    <a:p>
                      <a:pPr algn="ctr"/>
                      <a:r>
                        <a:rPr lang="de-DE" dirty="0">
                          <a:solidFill>
                            <a:schemeClr val="tx1"/>
                          </a:solidFill>
                        </a:rPr>
                        <a:t>Gegnerische Organisation</a:t>
                      </a:r>
                    </a:p>
                  </a:txBody>
                  <a:tcPr vert="vert270">
                    <a:solidFill>
                      <a:schemeClr val="bg2"/>
                    </a:solidFill>
                  </a:tcPr>
                </a:tc>
                <a:tc>
                  <a:txBody>
                    <a:bodyPr/>
                    <a:lstStyle/>
                    <a:p>
                      <a:pPr algn="ctr"/>
                      <a:r>
                        <a:rPr lang="de-DE" dirty="0">
                          <a:solidFill>
                            <a:schemeClr val="bg1"/>
                          </a:solidFill>
                        </a:rPr>
                        <a:t>Stärken</a:t>
                      </a:r>
                    </a:p>
                  </a:txBody>
                  <a:tcPr vert="vert270">
                    <a:lnR w="38100" cap="flat" cmpd="sng" algn="ctr">
                      <a:solidFill>
                        <a:schemeClr val="tx1"/>
                      </a:solidFill>
                      <a:prstDash val="solid"/>
                      <a:round/>
                      <a:headEnd type="none" w="med" len="med"/>
                      <a:tailEnd type="none" w="med" len="med"/>
                    </a:lnR>
                    <a:solidFill>
                      <a:schemeClr val="accent1">
                        <a:lumMod val="75000"/>
                      </a:schemeClr>
                    </a:solidFill>
                  </a:tcPr>
                </a:tc>
                <a:tc>
                  <a:txBody>
                    <a:bodyPr/>
                    <a:lstStyle/>
                    <a:p>
                      <a:pPr algn="ctr"/>
                      <a:r>
                        <a:rPr lang="de-DE" sz="1800" b="1" i="0" u="none" strike="noStrike" kern="1200" dirty="0">
                          <a:solidFill>
                            <a:schemeClr val="tx1"/>
                          </a:solidFill>
                          <a:effectLst/>
                          <a:latin typeface="+mn-lt"/>
                          <a:ea typeface="+mn-ea"/>
                          <a:cs typeface="+mn-cs"/>
                        </a:rPr>
                        <a:t>HOCH-KONFLIKT-THEMEN:</a:t>
                      </a:r>
                      <a:r>
                        <a:rPr lang="de-DE" sz="1800" b="0" i="0" u="none" strike="noStrike" kern="1200" dirty="0">
                          <a:solidFill>
                            <a:schemeClr val="tx1"/>
                          </a:solidFill>
                          <a:effectLst/>
                          <a:latin typeface="+mn-lt"/>
                          <a:ea typeface="+mn-ea"/>
                          <a:cs typeface="+mn-cs"/>
                        </a:rPr>
                        <a:t> Alle Seiten haben hier Stärken und spielen diese aus. Zentrum der politischen Auseinandersetzung.</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de-DE" sz="1800" b="1" i="0" u="none" strike="noStrike" kern="1200" dirty="0">
                          <a:solidFill>
                            <a:schemeClr val="tx1"/>
                          </a:solidFill>
                          <a:effectLst/>
                          <a:latin typeface="+mn-lt"/>
                          <a:ea typeface="+mn-ea"/>
                          <a:cs typeface="+mn-cs"/>
                        </a:rPr>
                        <a:t>POSITIONSTHEMEN: </a:t>
                      </a:r>
                      <a:r>
                        <a:rPr lang="de-DE" sz="1800" b="0" i="0" u="none" strike="noStrike" kern="1200" dirty="0">
                          <a:solidFill>
                            <a:schemeClr val="tx1"/>
                          </a:solidFill>
                          <a:effectLst/>
                          <a:latin typeface="+mn-lt"/>
                          <a:ea typeface="+mn-ea"/>
                          <a:cs typeface="+mn-cs"/>
                        </a:rPr>
                        <a:t>Eigene Verluste möglichst gering halten und die eigenen Gewinnerthemen zu platzieren versuchen.</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3765082"/>
                  </a:ext>
                </a:extLst>
              </a:tr>
              <a:tr h="1815994">
                <a:tc vMerge="1">
                  <a:txBody>
                    <a:bodyPr/>
                    <a:lstStyle/>
                    <a:p>
                      <a:pPr algn="r"/>
                      <a:endParaRPr lang="de-DE">
                        <a:solidFill>
                          <a:schemeClr val="bg1"/>
                        </a:solidFill>
                      </a:endParaRPr>
                    </a:p>
                  </a:txBody>
                  <a:tcPr>
                    <a:solidFill>
                      <a:schemeClr val="accent1">
                        <a:lumMod val="75000"/>
                      </a:schemeClr>
                    </a:solidFill>
                  </a:tcPr>
                </a:tc>
                <a:tc>
                  <a:txBody>
                    <a:bodyPr/>
                    <a:lstStyle/>
                    <a:p>
                      <a:pPr algn="ctr"/>
                      <a:r>
                        <a:rPr lang="de-DE" dirty="0">
                          <a:solidFill>
                            <a:schemeClr val="bg1"/>
                          </a:solidFill>
                        </a:rPr>
                        <a:t>Schwächen</a:t>
                      </a:r>
                    </a:p>
                  </a:txBody>
                  <a:tcPr vert="vert270">
                    <a:lnR w="38100" cap="flat" cmpd="sng" algn="ctr">
                      <a:solidFill>
                        <a:schemeClr val="tx1"/>
                      </a:solidFill>
                      <a:prstDash val="solid"/>
                      <a:round/>
                      <a:headEnd type="none" w="med" len="med"/>
                      <a:tailEnd type="none" w="med" len="med"/>
                    </a:lnR>
                    <a:solidFill>
                      <a:schemeClr val="accent1">
                        <a:lumMod val="75000"/>
                      </a:schemeClr>
                    </a:solidFill>
                  </a:tcPr>
                </a:tc>
                <a:tc>
                  <a:txBody>
                    <a:bodyPr/>
                    <a:lstStyle/>
                    <a:p>
                      <a:pPr algn="ctr"/>
                      <a:r>
                        <a:rPr lang="de-DE" sz="1800" b="1" i="0" u="none" strike="noStrike" kern="1200" dirty="0">
                          <a:solidFill>
                            <a:schemeClr val="tx1"/>
                          </a:solidFill>
                          <a:effectLst/>
                          <a:latin typeface="+mn-lt"/>
                          <a:ea typeface="+mn-ea"/>
                          <a:cs typeface="+mn-cs"/>
                        </a:rPr>
                        <a:t>GEWINNERTHEMEN:</a:t>
                      </a:r>
                      <a:r>
                        <a:rPr lang="de-DE" sz="1800" b="0" i="0" u="none" strike="noStrike" kern="1200" dirty="0">
                          <a:solidFill>
                            <a:schemeClr val="tx1"/>
                          </a:solidFill>
                          <a:effectLst/>
                          <a:latin typeface="+mn-lt"/>
                          <a:ea typeface="+mn-ea"/>
                          <a:cs typeface="+mn-cs"/>
                        </a:rPr>
                        <a:t> Wir sind stark, der Gegner schwach. Unsere Themen müssen wir daher </a:t>
                      </a:r>
                      <a:br>
                        <a:rPr lang="de-DE" sz="1800" b="0" i="0" u="none" strike="noStrike" kern="1200" dirty="0">
                          <a:solidFill>
                            <a:schemeClr val="tx1"/>
                          </a:solidFill>
                          <a:effectLst/>
                          <a:latin typeface="+mn-lt"/>
                          <a:ea typeface="+mn-ea"/>
                          <a:cs typeface="+mn-cs"/>
                        </a:rPr>
                      </a:br>
                      <a:r>
                        <a:rPr lang="de-DE" sz="1800" b="0" i="0" u="none" strike="noStrike" kern="1200" dirty="0">
                          <a:solidFill>
                            <a:schemeClr val="tx1"/>
                          </a:solidFill>
                          <a:effectLst/>
                          <a:latin typeface="+mn-lt"/>
                          <a:ea typeface="+mn-ea"/>
                          <a:cs typeface="+mn-cs"/>
                        </a:rPr>
                        <a:t>in der öffentlichen Debatte durchsetzen.</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de-DE" sz="1800" b="1" i="0" u="none" strike="noStrike" kern="1200" dirty="0">
                          <a:solidFill>
                            <a:schemeClr val="tx1"/>
                          </a:solidFill>
                          <a:effectLst/>
                          <a:latin typeface="+mn-lt"/>
                          <a:ea typeface="+mn-ea"/>
                          <a:cs typeface="+mn-cs"/>
                        </a:rPr>
                        <a:t>NIEMANDSLAND:</a:t>
                      </a:r>
                      <a:r>
                        <a:rPr lang="de-DE" sz="1800" b="0" i="0" u="none" strike="noStrike" kern="1200" dirty="0">
                          <a:solidFill>
                            <a:schemeClr val="tx1"/>
                          </a:solidFill>
                          <a:effectLst/>
                          <a:latin typeface="+mn-lt"/>
                          <a:ea typeface="+mn-ea"/>
                          <a:cs typeface="+mn-cs"/>
                        </a:rPr>
                        <a:t> Alle Seiten sind bei diesen Themen schwach besetzt. Chancen für eigene Überraschungsangriffe.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4453824"/>
                  </a:ext>
                </a:extLst>
              </a:tr>
            </a:tbl>
          </a:graphicData>
        </a:graphic>
      </p:graphicFrame>
      <p:sp>
        <p:nvSpPr>
          <p:cNvPr id="14" name="Textfeld 13">
            <a:extLst>
              <a:ext uri="{FF2B5EF4-FFF2-40B4-BE49-F238E27FC236}">
                <a16:creationId xmlns:a16="http://schemas.microsoft.com/office/drawing/2014/main" id="{B4F7848C-6735-4A35-A21B-327C4F9E8C25}"/>
              </a:ext>
            </a:extLst>
          </p:cNvPr>
          <p:cNvSpPr txBox="1"/>
          <p:nvPr/>
        </p:nvSpPr>
        <p:spPr>
          <a:xfrm>
            <a:off x="6574221" y="6361383"/>
            <a:ext cx="5617779" cy="523220"/>
          </a:xfrm>
          <a:prstGeom prst="rect">
            <a:avLst/>
          </a:prstGeom>
          <a:noFill/>
        </p:spPr>
        <p:txBody>
          <a:bodyPr wrap="square" rtlCol="0">
            <a:spAutoFit/>
          </a:bodyPr>
          <a:lstStyle/>
          <a:p>
            <a:r>
              <a:rPr lang="de-DE" sz="1400" dirty="0"/>
              <a:t>Patrick Rössler: Thematisierung und </a:t>
            </a:r>
            <a:r>
              <a:rPr lang="de-DE" sz="1400" dirty="0" err="1"/>
              <a:t>Issues</a:t>
            </a:r>
            <a:r>
              <a:rPr lang="de-DE" sz="1400" dirty="0"/>
              <a:t> Framing, in: Fröhlich, Szyszka, Bentele (</a:t>
            </a:r>
            <a:r>
              <a:rPr lang="de-DE" sz="1400" dirty="0" err="1"/>
              <a:t>hg</a:t>
            </a:r>
            <a:r>
              <a:rPr lang="de-DE" sz="1400" dirty="0"/>
              <a:t>.): Handbuch der Public Relations, S. 461-478, S. 472. Grafik: Ille</a:t>
            </a:r>
          </a:p>
        </p:txBody>
      </p:sp>
    </p:spTree>
    <p:extLst>
      <p:ext uri="{BB962C8B-B14F-4D97-AF65-F5344CB8AC3E}">
        <p14:creationId xmlns:p14="http://schemas.microsoft.com/office/powerpoint/2010/main" val="14581961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C6A28B-19B4-44ED-A3AF-694CF084932B}"/>
              </a:ext>
            </a:extLst>
          </p:cNvPr>
          <p:cNvSpPr>
            <a:spLocks noGrp="1"/>
          </p:cNvSpPr>
          <p:nvPr>
            <p:ph type="title"/>
          </p:nvPr>
        </p:nvSpPr>
        <p:spPr/>
        <p:txBody>
          <a:bodyPr/>
          <a:lstStyle/>
          <a:p>
            <a:r>
              <a:rPr lang="de-DE" dirty="0"/>
              <a:t>Framing und Priming</a:t>
            </a:r>
          </a:p>
        </p:txBody>
      </p:sp>
      <p:sp>
        <p:nvSpPr>
          <p:cNvPr id="5" name="Rechteck 4">
            <a:extLst>
              <a:ext uri="{FF2B5EF4-FFF2-40B4-BE49-F238E27FC236}">
                <a16:creationId xmlns:a16="http://schemas.microsoft.com/office/drawing/2014/main" id="{D16D90A9-A58F-46D2-B7B2-E3B9C889D02B}"/>
              </a:ext>
            </a:extLst>
          </p:cNvPr>
          <p:cNvSpPr/>
          <p:nvPr/>
        </p:nvSpPr>
        <p:spPr>
          <a:xfrm>
            <a:off x="733096" y="2100232"/>
            <a:ext cx="3636000" cy="2160000"/>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de-DE" sz="2400" dirty="0"/>
              <a:t>Medien lenken die Aufmerksamkeit durch </a:t>
            </a:r>
          </a:p>
          <a:p>
            <a:pPr marL="342900" indent="-342900">
              <a:buFont typeface="Arial" panose="020B0604020202020204" pitchFamily="34" charset="0"/>
              <a:buChar char="•"/>
            </a:pPr>
            <a:r>
              <a:rPr lang="de-DE" sz="2400" dirty="0"/>
              <a:t>Selektion</a:t>
            </a:r>
          </a:p>
          <a:p>
            <a:pPr marL="342900" indent="-342900">
              <a:buFont typeface="Arial" panose="020B0604020202020204" pitchFamily="34" charset="0"/>
              <a:buChar char="•"/>
            </a:pPr>
            <a:r>
              <a:rPr lang="de-DE" sz="2400" dirty="0"/>
              <a:t>Hervorhebung</a:t>
            </a:r>
          </a:p>
          <a:p>
            <a:pPr marL="342900" indent="-342900">
              <a:buFont typeface="Arial" panose="020B0604020202020204" pitchFamily="34" charset="0"/>
              <a:buChar char="•"/>
            </a:pPr>
            <a:r>
              <a:rPr lang="de-DE" sz="2400" dirty="0"/>
              <a:t>Auslassung</a:t>
            </a:r>
          </a:p>
        </p:txBody>
      </p:sp>
      <p:sp>
        <p:nvSpPr>
          <p:cNvPr id="6" name="Rechteck 5">
            <a:extLst>
              <a:ext uri="{FF2B5EF4-FFF2-40B4-BE49-F238E27FC236}">
                <a16:creationId xmlns:a16="http://schemas.microsoft.com/office/drawing/2014/main" id="{8E2B7A04-057C-4CE8-B00E-D0A95901E30C}"/>
              </a:ext>
            </a:extLst>
          </p:cNvPr>
          <p:cNvSpPr/>
          <p:nvPr/>
        </p:nvSpPr>
        <p:spPr>
          <a:xfrm>
            <a:off x="4545331" y="2100232"/>
            <a:ext cx="3600000" cy="216000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de-DE" sz="2400" dirty="0"/>
              <a:t>auf bestimmte Themen.</a:t>
            </a:r>
          </a:p>
          <a:p>
            <a:r>
              <a:rPr lang="de-DE" sz="2400" dirty="0"/>
              <a:t>Dadurch geben sie den Informationen einen bestimmten Rahmen </a:t>
            </a:r>
            <a:r>
              <a:rPr lang="de-DE" sz="2400" dirty="0">
                <a:highlight>
                  <a:srgbClr val="4F707B"/>
                </a:highlight>
              </a:rPr>
              <a:t>(</a:t>
            </a:r>
            <a:r>
              <a:rPr lang="de-DE" sz="2400" i="1" dirty="0">
                <a:highlight>
                  <a:srgbClr val="4F707B"/>
                </a:highlight>
              </a:rPr>
              <a:t>Framing</a:t>
            </a:r>
            <a:r>
              <a:rPr lang="de-DE" sz="2400" dirty="0">
                <a:highlight>
                  <a:srgbClr val="4F707B"/>
                </a:highlight>
              </a:rPr>
              <a:t>).</a:t>
            </a:r>
          </a:p>
        </p:txBody>
      </p:sp>
      <p:sp>
        <p:nvSpPr>
          <p:cNvPr id="7" name="Rechteck 6">
            <a:extLst>
              <a:ext uri="{FF2B5EF4-FFF2-40B4-BE49-F238E27FC236}">
                <a16:creationId xmlns:a16="http://schemas.microsoft.com/office/drawing/2014/main" id="{1FE53DB2-C9FA-4C2E-AF35-2CDDFDC05CCE}"/>
              </a:ext>
            </a:extLst>
          </p:cNvPr>
          <p:cNvSpPr/>
          <p:nvPr/>
        </p:nvSpPr>
        <p:spPr>
          <a:xfrm>
            <a:off x="8321565" y="2098395"/>
            <a:ext cx="3600000" cy="216000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de-DE" sz="2400" dirty="0"/>
              <a:t>Bereits länger bekannte Informationen rücken im Gedächtnis des Publikums wieder an die erste Stelle. </a:t>
            </a:r>
            <a:r>
              <a:rPr lang="de-DE" sz="2400" i="1" dirty="0">
                <a:highlight>
                  <a:srgbClr val="4F707B"/>
                </a:highlight>
              </a:rPr>
              <a:t>(Priming)</a:t>
            </a:r>
            <a:endParaRPr lang="de-DE" sz="2400" dirty="0">
              <a:highlight>
                <a:srgbClr val="4F707B"/>
              </a:highlight>
            </a:endParaRPr>
          </a:p>
        </p:txBody>
      </p:sp>
      <p:sp>
        <p:nvSpPr>
          <p:cNvPr id="13" name="Fußzeilenplatzhalter 12">
            <a:extLst>
              <a:ext uri="{FF2B5EF4-FFF2-40B4-BE49-F238E27FC236}">
                <a16:creationId xmlns:a16="http://schemas.microsoft.com/office/drawing/2014/main" id="{749420DA-71CD-47A8-98B8-4E66575E7674}"/>
              </a:ext>
            </a:extLst>
          </p:cNvPr>
          <p:cNvSpPr>
            <a:spLocks noGrp="1"/>
          </p:cNvSpPr>
          <p:nvPr>
            <p:ph type="ftr" sz="quarter" idx="11"/>
          </p:nvPr>
        </p:nvSpPr>
        <p:spPr/>
        <p:txBody>
          <a:bodyPr/>
          <a:lstStyle/>
          <a:p>
            <a:pPr algn="l"/>
            <a:r>
              <a:rPr lang="de-DE"/>
              <a:t>Digital Enthusiast Harald Ille</a:t>
            </a:r>
            <a:endParaRPr lang="de-DE" dirty="0"/>
          </a:p>
        </p:txBody>
      </p:sp>
      <p:sp>
        <p:nvSpPr>
          <p:cNvPr id="14" name="Foliennummernplatzhalter 13">
            <a:extLst>
              <a:ext uri="{FF2B5EF4-FFF2-40B4-BE49-F238E27FC236}">
                <a16:creationId xmlns:a16="http://schemas.microsoft.com/office/drawing/2014/main" id="{F260432B-61FC-4DC3-8304-0877CD9154C5}"/>
              </a:ext>
            </a:extLst>
          </p:cNvPr>
          <p:cNvSpPr>
            <a:spLocks noGrp="1"/>
          </p:cNvSpPr>
          <p:nvPr>
            <p:ph type="sldNum" sz="quarter" idx="12"/>
          </p:nvPr>
        </p:nvSpPr>
        <p:spPr/>
        <p:txBody>
          <a:bodyPr/>
          <a:lstStyle/>
          <a:p>
            <a:fld id="{BAFF30EA-0E8F-4029-98E4-BCB635AEA523}" type="slidenum">
              <a:rPr lang="de-DE" smtClean="0"/>
              <a:pPr/>
              <a:t>43</a:t>
            </a:fld>
            <a:endParaRPr lang="de-DE" dirty="0"/>
          </a:p>
        </p:txBody>
      </p:sp>
      <p:sp>
        <p:nvSpPr>
          <p:cNvPr id="4" name="Ellipse 3">
            <a:hlinkClick r:id="rId2"/>
            <a:extLst>
              <a:ext uri="{FF2B5EF4-FFF2-40B4-BE49-F238E27FC236}">
                <a16:creationId xmlns:a16="http://schemas.microsoft.com/office/drawing/2014/main" id="{BCEDEB32-6B77-4296-BCEF-C1A3AD241D33}"/>
              </a:ext>
            </a:extLst>
          </p:cNvPr>
          <p:cNvSpPr/>
          <p:nvPr/>
        </p:nvSpPr>
        <p:spPr>
          <a:xfrm>
            <a:off x="5653212" y="4845957"/>
            <a:ext cx="1080000" cy="1080000"/>
          </a:xfrm>
          <a:prstGeom prst="ellipse">
            <a:avLst/>
          </a:prstGeom>
          <a:solidFill>
            <a:srgbClr val="F297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descr="Pfeil: Leichte Kurve">
            <a:extLst>
              <a:ext uri="{FF2B5EF4-FFF2-40B4-BE49-F238E27FC236}">
                <a16:creationId xmlns:a16="http://schemas.microsoft.com/office/drawing/2014/main" id="{31D645DD-9DFD-4D98-B653-C8137134E3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738474">
            <a:off x="5726544" y="4948053"/>
            <a:ext cx="914400" cy="951140"/>
          </a:xfrm>
          <a:prstGeom prst="rect">
            <a:avLst/>
          </a:prstGeom>
        </p:spPr>
      </p:pic>
      <p:sp>
        <p:nvSpPr>
          <p:cNvPr id="12" name="Ellipse 11">
            <a:hlinkClick r:id="rId5"/>
            <a:extLst>
              <a:ext uri="{FF2B5EF4-FFF2-40B4-BE49-F238E27FC236}">
                <a16:creationId xmlns:a16="http://schemas.microsoft.com/office/drawing/2014/main" id="{62423AA3-D166-4170-95E8-33C50EEC2C72}"/>
              </a:ext>
            </a:extLst>
          </p:cNvPr>
          <p:cNvSpPr/>
          <p:nvPr/>
        </p:nvSpPr>
        <p:spPr>
          <a:xfrm>
            <a:off x="9690667" y="4780439"/>
            <a:ext cx="1080000" cy="1080000"/>
          </a:xfrm>
          <a:prstGeom prst="ellipse">
            <a:avLst/>
          </a:prstGeom>
          <a:solidFill>
            <a:srgbClr val="65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descr="Pfeil: Leichte Kurve">
            <a:extLst>
              <a:ext uri="{FF2B5EF4-FFF2-40B4-BE49-F238E27FC236}">
                <a16:creationId xmlns:a16="http://schemas.microsoft.com/office/drawing/2014/main" id="{4219862C-5DC7-4956-9862-22F48751F4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738474">
            <a:off x="9773467" y="4833716"/>
            <a:ext cx="914400" cy="951140"/>
          </a:xfrm>
          <a:prstGeom prst="rect">
            <a:avLst/>
          </a:prstGeom>
        </p:spPr>
      </p:pic>
    </p:spTree>
    <p:extLst>
      <p:ext uri="{BB962C8B-B14F-4D97-AF65-F5344CB8AC3E}">
        <p14:creationId xmlns:p14="http://schemas.microsoft.com/office/powerpoint/2010/main" val="6516972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034D34-FACC-4CE7-8CF7-E7145245AE70}"/>
              </a:ext>
            </a:extLst>
          </p:cNvPr>
          <p:cNvSpPr>
            <a:spLocks noGrp="1"/>
          </p:cNvSpPr>
          <p:nvPr>
            <p:ph type="title"/>
          </p:nvPr>
        </p:nvSpPr>
        <p:spPr/>
        <p:txBody>
          <a:bodyPr/>
          <a:lstStyle/>
          <a:p>
            <a:r>
              <a:rPr lang="de-DE" dirty="0"/>
              <a:t>Framing</a:t>
            </a:r>
          </a:p>
        </p:txBody>
      </p:sp>
      <p:sp>
        <p:nvSpPr>
          <p:cNvPr id="3" name="Inhaltsplatzhalter 2">
            <a:extLst>
              <a:ext uri="{FF2B5EF4-FFF2-40B4-BE49-F238E27FC236}">
                <a16:creationId xmlns:a16="http://schemas.microsoft.com/office/drawing/2014/main" id="{FB3A1B84-D6B1-452F-B144-F32FC7FD5023}"/>
              </a:ext>
            </a:extLst>
          </p:cNvPr>
          <p:cNvSpPr>
            <a:spLocks noGrp="1"/>
          </p:cNvSpPr>
          <p:nvPr>
            <p:ph idx="1"/>
          </p:nvPr>
        </p:nvSpPr>
        <p:spPr>
          <a:xfrm>
            <a:off x="825321" y="1825625"/>
            <a:ext cx="10515600" cy="4351338"/>
          </a:xfrm>
        </p:spPr>
        <p:txBody>
          <a:bodyPr>
            <a:normAutofit fontScale="92500"/>
          </a:bodyPr>
          <a:lstStyle/>
          <a:p>
            <a:r>
              <a:rPr lang="de-DE" dirty="0"/>
              <a:t>Framing setzt einen „Denkrahmen“ über Assoziationen, Begriffe, Gefühle, Musik, Farben, etc.</a:t>
            </a:r>
          </a:p>
          <a:p>
            <a:r>
              <a:rPr lang="de-DE" dirty="0"/>
              <a:t>Dieser Rahmen bestimmt dann, wie wir über das ganze Thema denken, was wir dabei fühlen, wie wir es bewerten.</a:t>
            </a:r>
          </a:p>
          <a:p>
            <a:r>
              <a:rPr lang="de-DE" b="1" dirty="0"/>
              <a:t>Fakten werden für uns Menschen erst über Frames greifbar. Ohne Frames sind Fakten bedeutungslos.</a:t>
            </a:r>
            <a:endParaRPr lang="de-DE" dirty="0"/>
          </a:p>
          <a:p>
            <a:r>
              <a:rPr lang="de-DE" dirty="0"/>
              <a:t>Frames sind sprachliche Rahmen. Sie geben einer Information, einer Zahl, einem Fakt, einem Motiv erst einen Sinn, sie ordnen die Welt.</a:t>
            </a:r>
          </a:p>
          <a:p>
            <a:r>
              <a:rPr lang="de-DE" dirty="0"/>
              <a:t>2019 hat das „</a:t>
            </a:r>
            <a:r>
              <a:rPr lang="de-DE" dirty="0">
                <a:hlinkClick r:id="rId2"/>
              </a:rPr>
              <a:t>Framing Manual der ARD</a:t>
            </a:r>
            <a:r>
              <a:rPr lang="de-DE" dirty="0"/>
              <a:t>“ für Schlagzeilen gesorgt.</a:t>
            </a:r>
          </a:p>
          <a:p>
            <a:endParaRPr lang="de-DE" dirty="0"/>
          </a:p>
        </p:txBody>
      </p:sp>
      <p:sp>
        <p:nvSpPr>
          <p:cNvPr id="5" name="Ellipse 4">
            <a:hlinkClick r:id="rId3"/>
            <a:extLst>
              <a:ext uri="{FF2B5EF4-FFF2-40B4-BE49-F238E27FC236}">
                <a16:creationId xmlns:a16="http://schemas.microsoft.com/office/drawing/2014/main" id="{8586C7ED-6B97-477D-915E-7422CCBD01D1}"/>
              </a:ext>
            </a:extLst>
          </p:cNvPr>
          <p:cNvSpPr/>
          <p:nvPr/>
        </p:nvSpPr>
        <p:spPr>
          <a:xfrm>
            <a:off x="10966200" y="5676644"/>
            <a:ext cx="1080000" cy="10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descr="Pfeil: Leichte Kurve">
            <a:extLst>
              <a:ext uri="{FF2B5EF4-FFF2-40B4-BE49-F238E27FC236}">
                <a16:creationId xmlns:a16="http://schemas.microsoft.com/office/drawing/2014/main" id="{B1D6A71F-4440-4E4E-8B0C-2EDB399E64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9738474">
            <a:off x="11039532" y="5778740"/>
            <a:ext cx="914400" cy="951140"/>
          </a:xfrm>
          <a:prstGeom prst="rect">
            <a:avLst/>
          </a:prstGeom>
        </p:spPr>
      </p:pic>
      <p:sp>
        <p:nvSpPr>
          <p:cNvPr id="8" name="Textfeld 7">
            <a:extLst>
              <a:ext uri="{FF2B5EF4-FFF2-40B4-BE49-F238E27FC236}">
                <a16:creationId xmlns:a16="http://schemas.microsoft.com/office/drawing/2014/main" id="{D8C73931-E675-421B-BDEF-69432D92E117}"/>
              </a:ext>
            </a:extLst>
          </p:cNvPr>
          <p:cNvSpPr txBox="1"/>
          <p:nvPr/>
        </p:nvSpPr>
        <p:spPr>
          <a:xfrm>
            <a:off x="8166538" y="6270052"/>
            <a:ext cx="3394841" cy="646331"/>
          </a:xfrm>
          <a:prstGeom prst="rect">
            <a:avLst/>
          </a:prstGeom>
          <a:noFill/>
        </p:spPr>
        <p:txBody>
          <a:bodyPr wrap="square" rtlCol="0">
            <a:spAutoFit/>
          </a:bodyPr>
          <a:lstStyle/>
          <a:p>
            <a:r>
              <a:rPr lang="de-DE" dirty="0">
                <a:hlinkClick r:id="rId3"/>
              </a:rPr>
              <a:t>spektrum.de:</a:t>
            </a:r>
            <a:r>
              <a:rPr lang="de-DE" dirty="0"/>
              <a:t> Wie mächtig Framing wirklich ist</a:t>
            </a:r>
          </a:p>
        </p:txBody>
      </p:sp>
      <p:sp>
        <p:nvSpPr>
          <p:cNvPr id="12" name="Fußzeilenplatzhalter 11">
            <a:extLst>
              <a:ext uri="{FF2B5EF4-FFF2-40B4-BE49-F238E27FC236}">
                <a16:creationId xmlns:a16="http://schemas.microsoft.com/office/drawing/2014/main" id="{916E7805-D9FF-42DE-B426-09E14B7BFD7C}"/>
              </a:ext>
            </a:extLst>
          </p:cNvPr>
          <p:cNvSpPr>
            <a:spLocks noGrp="1"/>
          </p:cNvSpPr>
          <p:nvPr>
            <p:ph type="ftr" sz="quarter" idx="11"/>
          </p:nvPr>
        </p:nvSpPr>
        <p:spPr/>
        <p:txBody>
          <a:bodyPr/>
          <a:lstStyle/>
          <a:p>
            <a:pPr algn="l"/>
            <a:r>
              <a:rPr lang="de-DE"/>
              <a:t>Digital Enthusiast Harald Ille</a:t>
            </a:r>
            <a:endParaRPr lang="de-DE" dirty="0"/>
          </a:p>
        </p:txBody>
      </p:sp>
      <p:sp>
        <p:nvSpPr>
          <p:cNvPr id="13" name="Foliennummernplatzhalter 12">
            <a:extLst>
              <a:ext uri="{FF2B5EF4-FFF2-40B4-BE49-F238E27FC236}">
                <a16:creationId xmlns:a16="http://schemas.microsoft.com/office/drawing/2014/main" id="{CE347FE9-D863-42EC-B309-ACDEBC5E7D50}"/>
              </a:ext>
            </a:extLst>
          </p:cNvPr>
          <p:cNvSpPr>
            <a:spLocks noGrp="1"/>
          </p:cNvSpPr>
          <p:nvPr>
            <p:ph type="sldNum" sz="quarter" idx="12"/>
          </p:nvPr>
        </p:nvSpPr>
        <p:spPr/>
        <p:txBody>
          <a:bodyPr/>
          <a:lstStyle/>
          <a:p>
            <a:fld id="{BAFF30EA-0E8F-4029-98E4-BCB635AEA523}" type="slidenum">
              <a:rPr lang="de-DE" smtClean="0"/>
              <a:pPr/>
              <a:t>44</a:t>
            </a:fld>
            <a:endParaRPr lang="de-DE" dirty="0"/>
          </a:p>
        </p:txBody>
      </p:sp>
    </p:spTree>
    <p:extLst>
      <p:ext uri="{BB962C8B-B14F-4D97-AF65-F5344CB8AC3E}">
        <p14:creationId xmlns:p14="http://schemas.microsoft.com/office/powerpoint/2010/main" val="33524813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en 1" title="Macht der Worte: Framing in 3 Minuten erklￃﾤrt">
            <a:hlinkClick r:id="" action="ppaction://media"/>
            <a:extLst>
              <a:ext uri="{FF2B5EF4-FFF2-40B4-BE49-F238E27FC236}">
                <a16:creationId xmlns:a16="http://schemas.microsoft.com/office/drawing/2014/main" id="{CE5360EC-82D1-4B49-BAFA-5A49DD6E6840}"/>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
        <p:nvSpPr>
          <p:cNvPr id="6" name="Fußzeilenplatzhalter 5">
            <a:extLst>
              <a:ext uri="{FF2B5EF4-FFF2-40B4-BE49-F238E27FC236}">
                <a16:creationId xmlns:a16="http://schemas.microsoft.com/office/drawing/2014/main" id="{5C4AB9F0-B7FD-4FE5-8376-DEAB99ACF7BD}"/>
              </a:ext>
            </a:extLst>
          </p:cNvPr>
          <p:cNvSpPr>
            <a:spLocks noGrp="1"/>
          </p:cNvSpPr>
          <p:nvPr>
            <p:ph type="ftr" sz="quarter" idx="11"/>
          </p:nvPr>
        </p:nvSpPr>
        <p:spPr/>
        <p:txBody>
          <a:bodyPr/>
          <a:lstStyle/>
          <a:p>
            <a:pPr algn="l"/>
            <a:r>
              <a:rPr lang="de-DE"/>
              <a:t>Digital Enthusiast Harald Ille</a:t>
            </a:r>
            <a:endParaRPr lang="de-DE" dirty="0"/>
          </a:p>
        </p:txBody>
      </p:sp>
    </p:spTree>
    <p:extLst>
      <p:ext uri="{BB962C8B-B14F-4D97-AF65-F5344CB8AC3E}">
        <p14:creationId xmlns:p14="http://schemas.microsoft.com/office/powerpoint/2010/main" val="101997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E28C03-A9BF-4254-98AE-32B00E42CF42}"/>
              </a:ext>
            </a:extLst>
          </p:cNvPr>
          <p:cNvSpPr>
            <a:spLocks noGrp="1"/>
          </p:cNvSpPr>
          <p:nvPr>
            <p:ph type="title"/>
          </p:nvPr>
        </p:nvSpPr>
        <p:spPr/>
        <p:txBody>
          <a:bodyPr/>
          <a:lstStyle/>
          <a:p>
            <a:r>
              <a:rPr lang="de-DE" dirty="0"/>
              <a:t>Priming</a:t>
            </a:r>
          </a:p>
        </p:txBody>
      </p:sp>
      <p:sp>
        <p:nvSpPr>
          <p:cNvPr id="3" name="Inhaltsplatzhalter 2">
            <a:extLst>
              <a:ext uri="{FF2B5EF4-FFF2-40B4-BE49-F238E27FC236}">
                <a16:creationId xmlns:a16="http://schemas.microsoft.com/office/drawing/2014/main" id="{ECEA7EAE-3D06-4A32-AE03-05CBF3FE17EE}"/>
              </a:ext>
            </a:extLst>
          </p:cNvPr>
          <p:cNvSpPr>
            <a:spLocks noGrp="1"/>
          </p:cNvSpPr>
          <p:nvPr>
            <p:ph idx="1"/>
          </p:nvPr>
        </p:nvSpPr>
        <p:spPr/>
        <p:txBody>
          <a:bodyPr>
            <a:noAutofit/>
          </a:bodyPr>
          <a:lstStyle/>
          <a:p>
            <a:r>
              <a:rPr lang="de-DE" sz="2400" dirty="0"/>
              <a:t>Als </a:t>
            </a:r>
            <a:r>
              <a:rPr lang="de-DE" sz="2400" b="1" dirty="0"/>
              <a:t>Priming-Effekt</a:t>
            </a:r>
            <a:r>
              <a:rPr lang="de-DE" sz="2400" dirty="0"/>
              <a:t> wird in der Psychologie das Vorbereiten eines Reiz-Reaktions-Schema bezeichnet, wobei der Eingangsreiz bestimmte Assoziationen und Reaktionen zur Folge hat. </a:t>
            </a:r>
          </a:p>
          <a:p>
            <a:r>
              <a:rPr lang="de-DE" sz="2400" dirty="0"/>
              <a:t>Priming kann mit „Bahnung” oder „Vorbereitung“ übersetzt werden.</a:t>
            </a:r>
          </a:p>
          <a:p>
            <a:r>
              <a:rPr lang="de-DE" sz="2400" dirty="0"/>
              <a:t>Durch </a:t>
            </a:r>
            <a:r>
              <a:rPr lang="de-DE" sz="2400" b="1" dirty="0"/>
              <a:t>Priming</a:t>
            </a:r>
            <a:r>
              <a:rPr lang="de-DE" sz="2400" dirty="0"/>
              <a:t> lässt sich die </a:t>
            </a:r>
            <a:r>
              <a:rPr lang="de-DE" sz="2400" b="1" dirty="0"/>
              <a:t>eigene Leistung steigern: Wer an den eigenen Erfolg glaubt, erreicht mehr.</a:t>
            </a:r>
            <a:endParaRPr lang="de-DE" sz="2400" dirty="0"/>
          </a:p>
          <a:p>
            <a:r>
              <a:rPr lang="de-DE" sz="2400" dirty="0"/>
              <a:t>Die </a:t>
            </a:r>
            <a:r>
              <a:rPr lang="de-DE" sz="2400" b="1" dirty="0"/>
              <a:t>Filterblase</a:t>
            </a:r>
            <a:r>
              <a:rPr lang="de-DE" sz="2400" dirty="0"/>
              <a:t> ist Priming: Durch die Auswahl unserer Informations-quellen und die permanente Wiederholung derselben Botschaften werden unsere Einstellung, unser Weltbild und unser Verhalten verändert.</a:t>
            </a:r>
          </a:p>
          <a:p>
            <a:r>
              <a:rPr lang="de-DE" sz="2400" dirty="0"/>
              <a:t>Beim affektiven Priming werden Gefühlszustände aktiviert: </a:t>
            </a:r>
            <a:r>
              <a:rPr lang="de-DE" sz="2400" b="1" dirty="0"/>
              <a:t>Musik oder Bilder wecken starke emotionale Erinnerungen</a:t>
            </a:r>
            <a:r>
              <a:rPr lang="de-DE" sz="2400" dirty="0"/>
              <a:t>, deren „</a:t>
            </a:r>
            <a:r>
              <a:rPr lang="de-DE" sz="2400" dirty="0" err="1"/>
              <a:t>primenden</a:t>
            </a:r>
            <a:r>
              <a:rPr lang="de-DE" sz="2400" dirty="0"/>
              <a:t>“ Reiz wir auf eine unabhängige Situation übertragen.</a:t>
            </a:r>
          </a:p>
          <a:p>
            <a:endParaRPr lang="de-DE" sz="2400" dirty="0"/>
          </a:p>
        </p:txBody>
      </p:sp>
      <p:sp>
        <p:nvSpPr>
          <p:cNvPr id="7" name="Fußzeilenplatzhalter 6">
            <a:extLst>
              <a:ext uri="{FF2B5EF4-FFF2-40B4-BE49-F238E27FC236}">
                <a16:creationId xmlns:a16="http://schemas.microsoft.com/office/drawing/2014/main" id="{D61760DF-873B-49A7-B0E7-E23FC50AB08D}"/>
              </a:ext>
            </a:extLst>
          </p:cNvPr>
          <p:cNvSpPr>
            <a:spLocks noGrp="1"/>
          </p:cNvSpPr>
          <p:nvPr>
            <p:ph type="ftr" sz="quarter" idx="11"/>
          </p:nvPr>
        </p:nvSpPr>
        <p:spPr/>
        <p:txBody>
          <a:bodyPr/>
          <a:lstStyle/>
          <a:p>
            <a:pPr algn="l"/>
            <a:r>
              <a:rPr lang="de-DE"/>
              <a:t>Digital Enthusiast Harald Ille</a:t>
            </a:r>
            <a:endParaRPr lang="de-DE" dirty="0"/>
          </a:p>
        </p:txBody>
      </p:sp>
      <p:sp>
        <p:nvSpPr>
          <p:cNvPr id="8" name="Foliennummernplatzhalter 7">
            <a:extLst>
              <a:ext uri="{FF2B5EF4-FFF2-40B4-BE49-F238E27FC236}">
                <a16:creationId xmlns:a16="http://schemas.microsoft.com/office/drawing/2014/main" id="{0FAD3E86-6D30-4CEF-8D19-A767F31B1EB0}"/>
              </a:ext>
            </a:extLst>
          </p:cNvPr>
          <p:cNvSpPr>
            <a:spLocks noGrp="1"/>
          </p:cNvSpPr>
          <p:nvPr>
            <p:ph type="sldNum" sz="quarter" idx="12"/>
          </p:nvPr>
        </p:nvSpPr>
        <p:spPr/>
        <p:txBody>
          <a:bodyPr/>
          <a:lstStyle/>
          <a:p>
            <a:fld id="{BAFF30EA-0E8F-4029-98E4-BCB635AEA523}" type="slidenum">
              <a:rPr lang="de-DE" smtClean="0"/>
              <a:pPr/>
              <a:t>46</a:t>
            </a:fld>
            <a:endParaRPr lang="de-DE" dirty="0"/>
          </a:p>
        </p:txBody>
      </p:sp>
    </p:spTree>
    <p:extLst>
      <p:ext uri="{BB962C8B-B14F-4D97-AF65-F5344CB8AC3E}">
        <p14:creationId xmlns:p14="http://schemas.microsoft.com/office/powerpoint/2010/main" val="37341083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en 1" title="Priming - Die Manipulation durch Reize">
            <a:hlinkClick r:id="" action="ppaction://media"/>
            <a:extLst>
              <a:ext uri="{FF2B5EF4-FFF2-40B4-BE49-F238E27FC236}">
                <a16:creationId xmlns:a16="http://schemas.microsoft.com/office/drawing/2014/main" id="{3C5ABDDC-45B8-49F2-BCAA-AB0C3C73E3C0}"/>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
        <p:nvSpPr>
          <p:cNvPr id="6" name="Fußzeilenplatzhalter 5">
            <a:extLst>
              <a:ext uri="{FF2B5EF4-FFF2-40B4-BE49-F238E27FC236}">
                <a16:creationId xmlns:a16="http://schemas.microsoft.com/office/drawing/2014/main" id="{4BC29427-189E-44F2-AE67-4B7EBDD9F942}"/>
              </a:ext>
            </a:extLst>
          </p:cNvPr>
          <p:cNvSpPr>
            <a:spLocks noGrp="1"/>
          </p:cNvSpPr>
          <p:nvPr>
            <p:ph type="ftr" sz="quarter" idx="11"/>
          </p:nvPr>
        </p:nvSpPr>
        <p:spPr/>
        <p:txBody>
          <a:bodyPr/>
          <a:lstStyle/>
          <a:p>
            <a:pPr algn="l"/>
            <a:r>
              <a:rPr lang="de-DE"/>
              <a:t>Digital Enthusiast Harald Ille</a:t>
            </a:r>
            <a:endParaRPr lang="de-DE" dirty="0"/>
          </a:p>
        </p:txBody>
      </p:sp>
    </p:spTree>
    <p:extLst>
      <p:ext uri="{BB962C8B-B14F-4D97-AF65-F5344CB8AC3E}">
        <p14:creationId xmlns:p14="http://schemas.microsoft.com/office/powerpoint/2010/main" val="309550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3004C333-2082-4380-9560-9DE3072293EE}"/>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39CDC63B-3118-4321-98DE-860BBB597128}"/>
              </a:ext>
            </a:extLst>
          </p:cNvPr>
          <p:cNvSpPr>
            <a:spLocks noGrp="1"/>
          </p:cNvSpPr>
          <p:nvPr>
            <p:ph type="sldNum" sz="quarter" idx="12"/>
          </p:nvPr>
        </p:nvSpPr>
        <p:spPr/>
        <p:txBody>
          <a:bodyPr/>
          <a:lstStyle/>
          <a:p>
            <a:fld id="{BAFF30EA-0E8F-4029-98E4-BCB635AEA523}" type="slidenum">
              <a:rPr lang="de-DE" smtClean="0"/>
              <a:pPr/>
              <a:t>48</a:t>
            </a:fld>
            <a:endParaRPr lang="de-DE" dirty="0"/>
          </a:p>
        </p:txBody>
      </p:sp>
      <p:graphicFrame>
        <p:nvGraphicFramePr>
          <p:cNvPr id="6" name="Inhaltsplatzhalter 3">
            <a:extLst>
              <a:ext uri="{FF2B5EF4-FFF2-40B4-BE49-F238E27FC236}">
                <a16:creationId xmlns:a16="http://schemas.microsoft.com/office/drawing/2014/main" id="{DC4664C5-B977-4C19-8751-87E8FE522A07}"/>
              </a:ext>
            </a:extLst>
          </p:cNvPr>
          <p:cNvGraphicFramePr>
            <a:graphicFrameLocks/>
          </p:cNvGraphicFramePr>
          <p:nvPr/>
        </p:nvGraphicFramePr>
        <p:xfrm>
          <a:off x="1451578" y="168166"/>
          <a:ext cx="9603275" cy="6603716"/>
        </p:xfrm>
        <a:graphic>
          <a:graphicData uri="http://schemas.openxmlformats.org/drawingml/2006/table">
            <a:tbl>
              <a:tblPr firstRow="1" bandRow="1">
                <a:tableStyleId>{0660B408-B3CF-4A94-85FC-2B1E0A45F4A2}</a:tableStyleId>
              </a:tblPr>
              <a:tblGrid>
                <a:gridCol w="4969549">
                  <a:extLst>
                    <a:ext uri="{9D8B030D-6E8A-4147-A177-3AD203B41FA5}">
                      <a16:colId xmlns:a16="http://schemas.microsoft.com/office/drawing/2014/main" val="1251504605"/>
                    </a:ext>
                  </a:extLst>
                </a:gridCol>
                <a:gridCol w="4633726">
                  <a:extLst>
                    <a:ext uri="{9D8B030D-6E8A-4147-A177-3AD203B41FA5}">
                      <a16:colId xmlns:a16="http://schemas.microsoft.com/office/drawing/2014/main" val="1021964217"/>
                    </a:ext>
                  </a:extLst>
                </a:gridCol>
              </a:tblGrid>
              <a:tr h="339097">
                <a:tc>
                  <a:txBody>
                    <a:bodyPr/>
                    <a:lstStyle/>
                    <a:p>
                      <a:pPr>
                        <a:lnSpc>
                          <a:spcPct val="107000"/>
                        </a:lnSpc>
                        <a:spcAft>
                          <a:spcPts val="1800"/>
                        </a:spcAft>
                      </a:pPr>
                      <a:r>
                        <a:rPr lang="de-DE" sz="1600" dirty="0">
                          <a:effectLst/>
                        </a:rPr>
                        <a:t>statt negativ zu sagen</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tc>
                  <a:txBody>
                    <a:bodyPr/>
                    <a:lstStyle/>
                    <a:p>
                      <a:pPr>
                        <a:lnSpc>
                          <a:spcPct val="107000"/>
                        </a:lnSpc>
                        <a:spcAft>
                          <a:spcPts val="1800"/>
                        </a:spcAft>
                      </a:pPr>
                      <a:r>
                        <a:rPr lang="de-DE" sz="1600">
                          <a:effectLst/>
                        </a:rPr>
                        <a:t>besser positiv formulieren</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extLst>
                  <a:ext uri="{0D108BD9-81ED-4DB2-BD59-A6C34878D82A}">
                    <a16:rowId xmlns:a16="http://schemas.microsoft.com/office/drawing/2014/main" val="916046588"/>
                  </a:ext>
                </a:extLst>
              </a:tr>
              <a:tr h="339097">
                <a:tc>
                  <a:txBody>
                    <a:bodyPr/>
                    <a:lstStyle/>
                    <a:p>
                      <a:pPr>
                        <a:lnSpc>
                          <a:spcPct val="107000"/>
                        </a:lnSpc>
                        <a:spcAft>
                          <a:spcPts val="1800"/>
                        </a:spcAft>
                      </a:pPr>
                      <a:r>
                        <a:rPr lang="de-DE" sz="1600" b="0" dirty="0">
                          <a:effectLst/>
                        </a:rPr>
                        <a:t>das ist nicht unrealistisch</a:t>
                      </a:r>
                      <a:endParaRPr lang="de-DE"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tc>
                  <a:txBody>
                    <a:bodyPr/>
                    <a:lstStyle/>
                    <a:p>
                      <a:pPr>
                        <a:lnSpc>
                          <a:spcPct val="107000"/>
                        </a:lnSpc>
                        <a:spcAft>
                          <a:spcPts val="1800"/>
                        </a:spcAft>
                      </a:pPr>
                      <a:r>
                        <a:rPr lang="de-DE" sz="1600">
                          <a:effectLst/>
                        </a:rPr>
                        <a:t>das ist gut möglich</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extLst>
                  <a:ext uri="{0D108BD9-81ED-4DB2-BD59-A6C34878D82A}">
                    <a16:rowId xmlns:a16="http://schemas.microsoft.com/office/drawing/2014/main" val="1260021932"/>
                  </a:ext>
                </a:extLst>
              </a:tr>
              <a:tr h="339097">
                <a:tc>
                  <a:txBody>
                    <a:bodyPr/>
                    <a:lstStyle/>
                    <a:p>
                      <a:pPr>
                        <a:lnSpc>
                          <a:spcPct val="107000"/>
                        </a:lnSpc>
                        <a:spcAft>
                          <a:spcPts val="1800"/>
                        </a:spcAft>
                      </a:pPr>
                      <a:r>
                        <a:rPr lang="de-DE" sz="1600" b="0">
                          <a:effectLst/>
                        </a:rPr>
                        <a:t>das ist eine nicht geringe Menge</a:t>
                      </a:r>
                      <a:endParaRPr lang="de-DE" sz="1600" b="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tc>
                  <a:txBody>
                    <a:bodyPr/>
                    <a:lstStyle/>
                    <a:p>
                      <a:pPr>
                        <a:lnSpc>
                          <a:spcPct val="107000"/>
                        </a:lnSpc>
                        <a:spcAft>
                          <a:spcPts val="1800"/>
                        </a:spcAft>
                      </a:pPr>
                      <a:r>
                        <a:rPr lang="de-DE" sz="1600">
                          <a:effectLst/>
                        </a:rPr>
                        <a:t>das ist viel</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extLst>
                  <a:ext uri="{0D108BD9-81ED-4DB2-BD59-A6C34878D82A}">
                    <a16:rowId xmlns:a16="http://schemas.microsoft.com/office/drawing/2014/main" val="3911569134"/>
                  </a:ext>
                </a:extLst>
              </a:tr>
              <a:tr h="339097">
                <a:tc>
                  <a:txBody>
                    <a:bodyPr/>
                    <a:lstStyle/>
                    <a:p>
                      <a:pPr>
                        <a:lnSpc>
                          <a:spcPct val="107000"/>
                        </a:lnSpc>
                        <a:spcAft>
                          <a:spcPts val="1800"/>
                        </a:spcAft>
                      </a:pPr>
                      <a:r>
                        <a:rPr lang="de-DE" sz="1600" b="0" dirty="0">
                          <a:effectLst/>
                        </a:rPr>
                        <a:t>das ist nicht gerade groß</a:t>
                      </a:r>
                      <a:endParaRPr lang="de-DE"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tc>
                  <a:txBody>
                    <a:bodyPr/>
                    <a:lstStyle/>
                    <a:p>
                      <a:pPr>
                        <a:lnSpc>
                          <a:spcPct val="107000"/>
                        </a:lnSpc>
                        <a:spcAft>
                          <a:spcPts val="1800"/>
                        </a:spcAft>
                      </a:pPr>
                      <a:r>
                        <a:rPr lang="de-DE" sz="1600">
                          <a:effectLst/>
                        </a:rPr>
                        <a:t>das ist klein</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extLst>
                  <a:ext uri="{0D108BD9-81ED-4DB2-BD59-A6C34878D82A}">
                    <a16:rowId xmlns:a16="http://schemas.microsoft.com/office/drawing/2014/main" val="1226122134"/>
                  </a:ext>
                </a:extLst>
              </a:tr>
              <a:tr h="339097">
                <a:tc>
                  <a:txBody>
                    <a:bodyPr/>
                    <a:lstStyle/>
                    <a:p>
                      <a:pPr>
                        <a:lnSpc>
                          <a:spcPct val="107000"/>
                        </a:lnSpc>
                        <a:spcAft>
                          <a:spcPts val="1800"/>
                        </a:spcAft>
                      </a:pPr>
                      <a:r>
                        <a:rPr lang="de-DE" sz="1600" b="0">
                          <a:effectLst/>
                        </a:rPr>
                        <a:t>das kommt unverhofft/unerwartet</a:t>
                      </a:r>
                      <a:endParaRPr lang="de-DE" sz="1600" b="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tc>
                  <a:txBody>
                    <a:bodyPr/>
                    <a:lstStyle/>
                    <a:p>
                      <a:pPr>
                        <a:lnSpc>
                          <a:spcPct val="107000"/>
                        </a:lnSpc>
                        <a:spcAft>
                          <a:spcPts val="1800"/>
                        </a:spcAft>
                      </a:pPr>
                      <a:r>
                        <a:rPr lang="de-DE" sz="1600">
                          <a:effectLst/>
                        </a:rPr>
                        <a:t>das kommt überraschend/plötzlich</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extLst>
                  <a:ext uri="{0D108BD9-81ED-4DB2-BD59-A6C34878D82A}">
                    <a16:rowId xmlns:a16="http://schemas.microsoft.com/office/drawing/2014/main" val="188511326"/>
                  </a:ext>
                </a:extLst>
              </a:tr>
              <a:tr h="339097">
                <a:tc>
                  <a:txBody>
                    <a:bodyPr/>
                    <a:lstStyle/>
                    <a:p>
                      <a:pPr>
                        <a:lnSpc>
                          <a:spcPct val="107000"/>
                        </a:lnSpc>
                        <a:spcAft>
                          <a:spcPts val="1800"/>
                        </a:spcAft>
                      </a:pPr>
                      <a:r>
                        <a:rPr lang="de-DE" sz="1600" b="0">
                          <a:effectLst/>
                        </a:rPr>
                        <a:t>hier war ich unvorsichtig</a:t>
                      </a:r>
                      <a:endParaRPr lang="de-DE" sz="1600" b="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tc>
                  <a:txBody>
                    <a:bodyPr/>
                    <a:lstStyle/>
                    <a:p>
                      <a:pPr>
                        <a:lnSpc>
                          <a:spcPct val="107000"/>
                        </a:lnSpc>
                        <a:spcAft>
                          <a:spcPts val="1800"/>
                        </a:spcAft>
                      </a:pPr>
                      <a:r>
                        <a:rPr lang="de-DE" sz="1600">
                          <a:effectLst/>
                        </a:rPr>
                        <a:t>hier war ich leichtfertig</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extLst>
                  <a:ext uri="{0D108BD9-81ED-4DB2-BD59-A6C34878D82A}">
                    <a16:rowId xmlns:a16="http://schemas.microsoft.com/office/drawing/2014/main" val="2855694015"/>
                  </a:ext>
                </a:extLst>
              </a:tr>
              <a:tr h="339097">
                <a:tc>
                  <a:txBody>
                    <a:bodyPr/>
                    <a:lstStyle/>
                    <a:p>
                      <a:pPr>
                        <a:lnSpc>
                          <a:spcPct val="107000"/>
                        </a:lnSpc>
                        <a:spcAft>
                          <a:spcPts val="1800"/>
                        </a:spcAft>
                      </a:pPr>
                      <a:r>
                        <a:rPr lang="de-DE" sz="1600" b="0" dirty="0">
                          <a:effectLst/>
                        </a:rPr>
                        <a:t>das ist unwahr</a:t>
                      </a:r>
                      <a:endParaRPr lang="de-DE"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tc>
                  <a:txBody>
                    <a:bodyPr/>
                    <a:lstStyle/>
                    <a:p>
                      <a:pPr>
                        <a:lnSpc>
                          <a:spcPct val="107000"/>
                        </a:lnSpc>
                        <a:spcAft>
                          <a:spcPts val="1800"/>
                        </a:spcAft>
                      </a:pPr>
                      <a:r>
                        <a:rPr lang="de-DE" sz="1600">
                          <a:effectLst/>
                        </a:rPr>
                        <a:t>das ist falsch/gelogen</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extLst>
                  <a:ext uri="{0D108BD9-81ED-4DB2-BD59-A6C34878D82A}">
                    <a16:rowId xmlns:a16="http://schemas.microsoft.com/office/drawing/2014/main" val="2537013612"/>
                  </a:ext>
                </a:extLst>
              </a:tr>
              <a:tr h="339097">
                <a:tc>
                  <a:txBody>
                    <a:bodyPr/>
                    <a:lstStyle/>
                    <a:p>
                      <a:pPr>
                        <a:lnSpc>
                          <a:spcPct val="107000"/>
                        </a:lnSpc>
                        <a:spcAft>
                          <a:spcPts val="1800"/>
                        </a:spcAft>
                      </a:pPr>
                      <a:r>
                        <a:rPr lang="de-DE" sz="1600" b="0">
                          <a:effectLst/>
                        </a:rPr>
                        <a:t>dafür habe ich mich unbewusst entschieden</a:t>
                      </a:r>
                      <a:endParaRPr lang="de-DE" sz="1600" b="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tc>
                  <a:txBody>
                    <a:bodyPr/>
                    <a:lstStyle/>
                    <a:p>
                      <a:pPr>
                        <a:lnSpc>
                          <a:spcPct val="107000"/>
                        </a:lnSpc>
                        <a:spcAft>
                          <a:spcPts val="1800"/>
                        </a:spcAft>
                      </a:pPr>
                      <a:r>
                        <a:rPr lang="de-DE" sz="1600">
                          <a:effectLst/>
                        </a:rPr>
                        <a:t>das habe ich instinktiv so gemacht</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extLst>
                  <a:ext uri="{0D108BD9-81ED-4DB2-BD59-A6C34878D82A}">
                    <a16:rowId xmlns:a16="http://schemas.microsoft.com/office/drawing/2014/main" val="670693629"/>
                  </a:ext>
                </a:extLst>
              </a:tr>
              <a:tr h="339097">
                <a:tc>
                  <a:txBody>
                    <a:bodyPr/>
                    <a:lstStyle/>
                    <a:p>
                      <a:pPr>
                        <a:lnSpc>
                          <a:spcPct val="107000"/>
                        </a:lnSpc>
                        <a:spcAft>
                          <a:spcPts val="1800"/>
                        </a:spcAft>
                      </a:pPr>
                      <a:r>
                        <a:rPr lang="de-DE" sz="1600" b="0" dirty="0">
                          <a:effectLst/>
                        </a:rPr>
                        <a:t>wir sind uneins</a:t>
                      </a:r>
                      <a:endParaRPr lang="de-DE"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tc>
                  <a:txBody>
                    <a:bodyPr/>
                    <a:lstStyle/>
                    <a:p>
                      <a:pPr>
                        <a:lnSpc>
                          <a:spcPct val="107000"/>
                        </a:lnSpc>
                        <a:spcAft>
                          <a:spcPts val="1800"/>
                        </a:spcAft>
                      </a:pPr>
                      <a:r>
                        <a:rPr lang="de-DE" sz="1600">
                          <a:effectLst/>
                        </a:rPr>
                        <a:t>wir sind anderer Meinung</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extLst>
                  <a:ext uri="{0D108BD9-81ED-4DB2-BD59-A6C34878D82A}">
                    <a16:rowId xmlns:a16="http://schemas.microsoft.com/office/drawing/2014/main" val="1239586847"/>
                  </a:ext>
                </a:extLst>
              </a:tr>
              <a:tr h="339097">
                <a:tc>
                  <a:txBody>
                    <a:bodyPr/>
                    <a:lstStyle/>
                    <a:p>
                      <a:pPr>
                        <a:lnSpc>
                          <a:spcPct val="107000"/>
                        </a:lnSpc>
                        <a:spcAft>
                          <a:spcPts val="1800"/>
                        </a:spcAft>
                      </a:pPr>
                      <a:r>
                        <a:rPr lang="de-DE" sz="1600" b="0">
                          <a:effectLst/>
                        </a:rPr>
                        <a:t>der Kaiser ist unbekleidet</a:t>
                      </a:r>
                      <a:endParaRPr lang="de-DE" sz="1600" b="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tc>
                  <a:txBody>
                    <a:bodyPr/>
                    <a:lstStyle/>
                    <a:p>
                      <a:pPr>
                        <a:lnSpc>
                          <a:spcPct val="107000"/>
                        </a:lnSpc>
                        <a:spcAft>
                          <a:spcPts val="1800"/>
                        </a:spcAft>
                      </a:pPr>
                      <a:r>
                        <a:rPr lang="de-DE" sz="1600">
                          <a:effectLst/>
                        </a:rPr>
                        <a:t>der Kaiser ist nackt</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extLst>
                  <a:ext uri="{0D108BD9-81ED-4DB2-BD59-A6C34878D82A}">
                    <a16:rowId xmlns:a16="http://schemas.microsoft.com/office/drawing/2014/main" val="1620890973"/>
                  </a:ext>
                </a:extLst>
              </a:tr>
              <a:tr h="339097">
                <a:tc>
                  <a:txBody>
                    <a:bodyPr/>
                    <a:lstStyle/>
                    <a:p>
                      <a:pPr>
                        <a:lnSpc>
                          <a:spcPct val="107000"/>
                        </a:lnSpc>
                        <a:spcAft>
                          <a:spcPts val="1800"/>
                        </a:spcAft>
                      </a:pPr>
                      <a:r>
                        <a:rPr lang="de-DE" sz="1600" b="0">
                          <a:effectLst/>
                        </a:rPr>
                        <a:t>das Schiff fährt über eine Untiefe</a:t>
                      </a:r>
                      <a:endParaRPr lang="de-DE" sz="1600" b="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tc>
                  <a:txBody>
                    <a:bodyPr/>
                    <a:lstStyle/>
                    <a:p>
                      <a:pPr>
                        <a:lnSpc>
                          <a:spcPct val="107000"/>
                        </a:lnSpc>
                        <a:spcAft>
                          <a:spcPts val="1800"/>
                        </a:spcAft>
                      </a:pPr>
                      <a:r>
                        <a:rPr lang="de-DE" sz="1600">
                          <a:effectLst/>
                        </a:rPr>
                        <a:t>das Schiff fährt über eine seichte Stelle</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extLst>
                  <a:ext uri="{0D108BD9-81ED-4DB2-BD59-A6C34878D82A}">
                    <a16:rowId xmlns:a16="http://schemas.microsoft.com/office/drawing/2014/main" val="1543492010"/>
                  </a:ext>
                </a:extLst>
              </a:tr>
              <a:tr h="339097">
                <a:tc>
                  <a:txBody>
                    <a:bodyPr/>
                    <a:lstStyle/>
                    <a:p>
                      <a:pPr>
                        <a:lnSpc>
                          <a:spcPct val="107000"/>
                        </a:lnSpc>
                        <a:spcAft>
                          <a:spcPts val="1800"/>
                        </a:spcAft>
                      </a:pPr>
                      <a:r>
                        <a:rPr lang="de-DE" sz="1600" b="0">
                          <a:effectLst/>
                        </a:rPr>
                        <a:t>wir sind unzertrennlich</a:t>
                      </a:r>
                      <a:endParaRPr lang="de-DE" sz="1600" b="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tc>
                  <a:txBody>
                    <a:bodyPr/>
                    <a:lstStyle/>
                    <a:p>
                      <a:pPr>
                        <a:lnSpc>
                          <a:spcPct val="107000"/>
                        </a:lnSpc>
                        <a:spcAft>
                          <a:spcPts val="1800"/>
                        </a:spcAft>
                      </a:pPr>
                      <a:r>
                        <a:rPr lang="de-DE" sz="1600">
                          <a:effectLst/>
                        </a:rPr>
                        <a:t>wir sind eng miteinander verbunden</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extLst>
                  <a:ext uri="{0D108BD9-81ED-4DB2-BD59-A6C34878D82A}">
                    <a16:rowId xmlns:a16="http://schemas.microsoft.com/office/drawing/2014/main" val="1666975001"/>
                  </a:ext>
                </a:extLst>
              </a:tr>
              <a:tr h="339097">
                <a:tc>
                  <a:txBody>
                    <a:bodyPr/>
                    <a:lstStyle/>
                    <a:p>
                      <a:pPr>
                        <a:lnSpc>
                          <a:spcPct val="107000"/>
                        </a:lnSpc>
                        <a:spcAft>
                          <a:spcPts val="1800"/>
                        </a:spcAft>
                      </a:pPr>
                      <a:r>
                        <a:rPr lang="de-DE" sz="1600" b="0">
                          <a:effectLst/>
                        </a:rPr>
                        <a:t>daran glaube ich nicht</a:t>
                      </a:r>
                      <a:endParaRPr lang="de-DE" sz="1600" b="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tc>
                  <a:txBody>
                    <a:bodyPr/>
                    <a:lstStyle/>
                    <a:p>
                      <a:pPr>
                        <a:lnSpc>
                          <a:spcPct val="107000"/>
                        </a:lnSpc>
                        <a:spcAft>
                          <a:spcPts val="1800"/>
                        </a:spcAft>
                      </a:pPr>
                      <a:r>
                        <a:rPr lang="de-DE" sz="1600">
                          <a:effectLst/>
                        </a:rPr>
                        <a:t>ich zweifele daran</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extLst>
                  <a:ext uri="{0D108BD9-81ED-4DB2-BD59-A6C34878D82A}">
                    <a16:rowId xmlns:a16="http://schemas.microsoft.com/office/drawing/2014/main" val="94915694"/>
                  </a:ext>
                </a:extLst>
              </a:tr>
              <a:tr h="339097">
                <a:tc>
                  <a:txBody>
                    <a:bodyPr/>
                    <a:lstStyle/>
                    <a:p>
                      <a:pPr>
                        <a:lnSpc>
                          <a:spcPct val="107000"/>
                        </a:lnSpc>
                        <a:spcAft>
                          <a:spcPts val="1800"/>
                        </a:spcAft>
                      </a:pPr>
                      <a:r>
                        <a:rPr lang="de-DE" sz="1600" b="0">
                          <a:effectLst/>
                        </a:rPr>
                        <a:t>daran kann ich mich nicht erinnern</a:t>
                      </a:r>
                      <a:endParaRPr lang="de-DE" sz="1600" b="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tc>
                  <a:txBody>
                    <a:bodyPr/>
                    <a:lstStyle/>
                    <a:p>
                      <a:pPr>
                        <a:lnSpc>
                          <a:spcPct val="107000"/>
                        </a:lnSpc>
                        <a:spcAft>
                          <a:spcPts val="1800"/>
                        </a:spcAft>
                      </a:pPr>
                      <a:r>
                        <a:rPr lang="de-DE" sz="1600">
                          <a:effectLst/>
                        </a:rPr>
                        <a:t>das habe ich vergessen</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extLst>
                  <a:ext uri="{0D108BD9-81ED-4DB2-BD59-A6C34878D82A}">
                    <a16:rowId xmlns:a16="http://schemas.microsoft.com/office/drawing/2014/main" val="1901981740"/>
                  </a:ext>
                </a:extLst>
              </a:tr>
              <a:tr h="339097">
                <a:tc>
                  <a:txBody>
                    <a:bodyPr/>
                    <a:lstStyle/>
                    <a:p>
                      <a:pPr>
                        <a:lnSpc>
                          <a:spcPct val="107000"/>
                        </a:lnSpc>
                        <a:spcAft>
                          <a:spcPts val="1800"/>
                        </a:spcAft>
                      </a:pPr>
                      <a:r>
                        <a:rPr lang="de-DE" sz="1600" b="0">
                          <a:effectLst/>
                        </a:rPr>
                        <a:t>das kann ich nicht zulassen</a:t>
                      </a:r>
                      <a:endParaRPr lang="de-DE" sz="1600" b="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tc>
                  <a:txBody>
                    <a:bodyPr/>
                    <a:lstStyle/>
                    <a:p>
                      <a:pPr>
                        <a:lnSpc>
                          <a:spcPct val="107000"/>
                        </a:lnSpc>
                        <a:spcAft>
                          <a:spcPts val="1800"/>
                        </a:spcAft>
                      </a:pPr>
                      <a:r>
                        <a:rPr lang="de-DE" sz="1600">
                          <a:effectLst/>
                        </a:rPr>
                        <a:t>das werde ich verhindern</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extLst>
                  <a:ext uri="{0D108BD9-81ED-4DB2-BD59-A6C34878D82A}">
                    <a16:rowId xmlns:a16="http://schemas.microsoft.com/office/drawing/2014/main" val="2201913888"/>
                  </a:ext>
                </a:extLst>
              </a:tr>
              <a:tr h="339097">
                <a:tc>
                  <a:txBody>
                    <a:bodyPr/>
                    <a:lstStyle/>
                    <a:p>
                      <a:pPr>
                        <a:lnSpc>
                          <a:spcPct val="107000"/>
                        </a:lnSpc>
                        <a:spcAft>
                          <a:spcPts val="1800"/>
                        </a:spcAft>
                      </a:pPr>
                      <a:r>
                        <a:rPr lang="de-DE" sz="1600" b="0" dirty="0">
                          <a:effectLst/>
                        </a:rPr>
                        <a:t>es ist klar, dass wir das nicht wollen</a:t>
                      </a:r>
                      <a:endParaRPr lang="de-DE"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tc>
                  <a:txBody>
                    <a:bodyPr/>
                    <a:lstStyle/>
                    <a:p>
                      <a:pPr>
                        <a:lnSpc>
                          <a:spcPct val="107000"/>
                        </a:lnSpc>
                        <a:spcAft>
                          <a:spcPts val="1800"/>
                        </a:spcAft>
                      </a:pPr>
                      <a:r>
                        <a:rPr lang="de-DE" sz="1600">
                          <a:effectLst/>
                        </a:rPr>
                        <a:t>wir werden es ablehnen</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extLst>
                  <a:ext uri="{0D108BD9-81ED-4DB2-BD59-A6C34878D82A}">
                    <a16:rowId xmlns:a16="http://schemas.microsoft.com/office/drawing/2014/main" val="1380857111"/>
                  </a:ext>
                </a:extLst>
              </a:tr>
              <a:tr h="339097">
                <a:tc>
                  <a:txBody>
                    <a:bodyPr/>
                    <a:lstStyle/>
                    <a:p>
                      <a:pPr>
                        <a:lnSpc>
                          <a:spcPct val="107000"/>
                        </a:lnSpc>
                        <a:spcAft>
                          <a:spcPts val="1800"/>
                        </a:spcAft>
                      </a:pPr>
                      <a:r>
                        <a:rPr lang="de-DE" sz="1600" b="0">
                          <a:effectLst/>
                        </a:rPr>
                        <a:t>das ist nicht genug/das reicht nicht</a:t>
                      </a:r>
                      <a:endParaRPr lang="de-DE" sz="1600" b="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tc>
                  <a:txBody>
                    <a:bodyPr/>
                    <a:lstStyle/>
                    <a:p>
                      <a:pPr>
                        <a:lnSpc>
                          <a:spcPct val="107000"/>
                        </a:lnSpc>
                        <a:spcAft>
                          <a:spcPts val="1800"/>
                        </a:spcAft>
                      </a:pPr>
                      <a:r>
                        <a:rPr lang="de-DE" sz="1600">
                          <a:effectLst/>
                        </a:rPr>
                        <a:t>das ist zu knapp, das reicht kaum</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extLst>
                  <a:ext uri="{0D108BD9-81ED-4DB2-BD59-A6C34878D82A}">
                    <a16:rowId xmlns:a16="http://schemas.microsoft.com/office/drawing/2014/main" val="3075366768"/>
                  </a:ext>
                </a:extLst>
              </a:tr>
              <a:tr h="339097">
                <a:tc>
                  <a:txBody>
                    <a:bodyPr/>
                    <a:lstStyle/>
                    <a:p>
                      <a:pPr>
                        <a:lnSpc>
                          <a:spcPct val="107000"/>
                        </a:lnSpc>
                        <a:spcAft>
                          <a:spcPts val="1800"/>
                        </a:spcAft>
                      </a:pPr>
                      <a:r>
                        <a:rPr lang="de-DE" sz="1600" b="0">
                          <a:effectLst/>
                        </a:rPr>
                        <a:t>Der Zug fährt geräuschlos</a:t>
                      </a:r>
                      <a:endParaRPr lang="de-DE" sz="1600" b="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tc>
                  <a:txBody>
                    <a:bodyPr/>
                    <a:lstStyle/>
                    <a:p>
                      <a:pPr>
                        <a:lnSpc>
                          <a:spcPct val="107000"/>
                        </a:lnSpc>
                        <a:spcAft>
                          <a:spcPts val="1800"/>
                        </a:spcAft>
                      </a:pPr>
                      <a:r>
                        <a:rPr lang="de-DE" sz="1600">
                          <a:effectLst/>
                        </a:rPr>
                        <a:t>Der Zug fährt vollkommen leise</a:t>
                      </a:r>
                      <a:endParaRPr lang="de-DE" sz="160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extLst>
                  <a:ext uri="{0D108BD9-81ED-4DB2-BD59-A6C34878D82A}">
                    <a16:rowId xmlns:a16="http://schemas.microsoft.com/office/drawing/2014/main" val="1404379314"/>
                  </a:ext>
                </a:extLst>
              </a:tr>
              <a:tr h="339097">
                <a:tc>
                  <a:txBody>
                    <a:bodyPr/>
                    <a:lstStyle/>
                    <a:p>
                      <a:pPr>
                        <a:lnSpc>
                          <a:spcPct val="107000"/>
                        </a:lnSpc>
                        <a:spcAft>
                          <a:spcPts val="1800"/>
                        </a:spcAft>
                      </a:pPr>
                      <a:r>
                        <a:rPr lang="de-DE" sz="1600" b="0" dirty="0">
                          <a:effectLst/>
                        </a:rPr>
                        <a:t>Das E-Auto fährt schadstoffarm</a:t>
                      </a:r>
                      <a:endParaRPr lang="de-DE"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tc>
                  <a:txBody>
                    <a:bodyPr/>
                    <a:lstStyle/>
                    <a:p>
                      <a:pPr>
                        <a:lnSpc>
                          <a:spcPct val="107000"/>
                        </a:lnSpc>
                        <a:spcAft>
                          <a:spcPts val="1800"/>
                        </a:spcAft>
                      </a:pPr>
                      <a:r>
                        <a:rPr lang="de-DE" sz="1600" dirty="0">
                          <a:effectLst/>
                        </a:rPr>
                        <a:t>Das E-Auto schont Lunge und Umwelt</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3283" marR="33283" marT="49925" marB="49925" anchor="ctr"/>
                </a:tc>
                <a:extLst>
                  <a:ext uri="{0D108BD9-81ED-4DB2-BD59-A6C34878D82A}">
                    <a16:rowId xmlns:a16="http://schemas.microsoft.com/office/drawing/2014/main" val="1125116011"/>
                  </a:ext>
                </a:extLst>
              </a:tr>
            </a:tbl>
          </a:graphicData>
        </a:graphic>
      </p:graphicFrame>
    </p:spTree>
    <p:extLst>
      <p:ext uri="{BB962C8B-B14F-4D97-AF65-F5344CB8AC3E}">
        <p14:creationId xmlns:p14="http://schemas.microsoft.com/office/powerpoint/2010/main" val="35146567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7DA617-AE31-4651-9C07-5EDD07502EBA}"/>
              </a:ext>
            </a:extLst>
          </p:cNvPr>
          <p:cNvSpPr>
            <a:spLocks noGrp="1"/>
          </p:cNvSpPr>
          <p:nvPr>
            <p:ph type="title"/>
          </p:nvPr>
        </p:nvSpPr>
        <p:spPr/>
        <p:txBody>
          <a:bodyPr/>
          <a:lstStyle/>
          <a:p>
            <a:r>
              <a:rPr lang="de-DE" dirty="0"/>
              <a:t>Ende Tag 1</a:t>
            </a:r>
          </a:p>
        </p:txBody>
      </p:sp>
      <p:sp>
        <p:nvSpPr>
          <p:cNvPr id="3" name="Textplatzhalter 2">
            <a:extLst>
              <a:ext uri="{FF2B5EF4-FFF2-40B4-BE49-F238E27FC236}">
                <a16:creationId xmlns:a16="http://schemas.microsoft.com/office/drawing/2014/main" id="{F4B1D515-4C4B-4BE8-A03B-04BBB6B7A520}"/>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B1291229-543D-4980-BF55-0E3150CFAEC8}"/>
              </a:ext>
            </a:extLst>
          </p:cNvPr>
          <p:cNvSpPr>
            <a:spLocks noGrp="1"/>
          </p:cNvSpPr>
          <p:nvPr>
            <p:ph type="sldNum" sz="quarter" idx="12"/>
          </p:nvPr>
        </p:nvSpPr>
        <p:spPr/>
        <p:txBody>
          <a:bodyPr/>
          <a:lstStyle/>
          <a:p>
            <a:fld id="{BAFF30EA-0E8F-4029-98E4-BCB635AEA523}" type="slidenum">
              <a:rPr lang="de-DE" smtClean="0"/>
              <a:pPr/>
              <a:t>49</a:t>
            </a:fld>
            <a:endParaRPr lang="de-DE" dirty="0"/>
          </a:p>
        </p:txBody>
      </p:sp>
      <p:sp>
        <p:nvSpPr>
          <p:cNvPr id="5" name="Fußzeilenplatzhalter 4">
            <a:extLst>
              <a:ext uri="{FF2B5EF4-FFF2-40B4-BE49-F238E27FC236}">
                <a16:creationId xmlns:a16="http://schemas.microsoft.com/office/drawing/2014/main" id="{CBE0971D-1E92-497C-AEA6-0AA5F10A441E}"/>
              </a:ext>
            </a:extLst>
          </p:cNvPr>
          <p:cNvSpPr>
            <a:spLocks noGrp="1"/>
          </p:cNvSpPr>
          <p:nvPr>
            <p:ph type="ftr" sz="quarter" idx="11"/>
          </p:nvPr>
        </p:nvSpPr>
        <p:spPr/>
        <p:txBody>
          <a:bodyPr/>
          <a:lstStyle/>
          <a:p>
            <a:pPr algn="l"/>
            <a:r>
              <a:rPr lang="de-DE"/>
              <a:t>Digital Enthusiast Harald Ille</a:t>
            </a:r>
            <a:endParaRPr lang="de-DE" dirty="0"/>
          </a:p>
        </p:txBody>
      </p:sp>
    </p:spTree>
    <p:extLst>
      <p:ext uri="{BB962C8B-B14F-4D97-AF65-F5344CB8AC3E}">
        <p14:creationId xmlns:p14="http://schemas.microsoft.com/office/powerpoint/2010/main" val="1311519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9673" y="1409042"/>
            <a:ext cx="3240000" cy="3240000"/>
          </a:xfrm>
          <a:prstGeom prst="rect">
            <a:avLst/>
          </a:prstGeom>
        </p:spPr>
      </p:pic>
      <p:pic>
        <p:nvPicPr>
          <p:cNvPr id="11" name="Grafi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6000" y="728672"/>
            <a:ext cx="4320000" cy="4320000"/>
          </a:xfrm>
          <a:prstGeom prst="rect">
            <a:avLst/>
          </a:prstGeom>
        </p:spPr>
      </p:pic>
      <p:pic>
        <p:nvPicPr>
          <p:cNvPr id="12" name="Grafik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327" y="1407545"/>
            <a:ext cx="3241497" cy="3241497"/>
          </a:xfrm>
          <a:prstGeom prst="rect">
            <a:avLst/>
          </a:prstGeom>
        </p:spPr>
      </p:pic>
      <p:sp>
        <p:nvSpPr>
          <p:cNvPr id="13" name="Rechteck 12"/>
          <p:cNvSpPr/>
          <p:nvPr/>
        </p:nvSpPr>
        <p:spPr>
          <a:xfrm>
            <a:off x="337190" y="5896156"/>
            <a:ext cx="2694969" cy="246221"/>
          </a:xfrm>
          <a:prstGeom prst="rect">
            <a:avLst/>
          </a:prstGeom>
        </p:spPr>
        <p:txBody>
          <a:bodyPr wrap="none">
            <a:spAutoFit/>
          </a:bodyPr>
          <a:lstStyle/>
          <a:p>
            <a:r>
              <a:rPr lang="de-DE" sz="1000"/>
              <a:t>https://www.prezly.com/public-relations-quotes</a:t>
            </a:r>
          </a:p>
        </p:txBody>
      </p:sp>
      <p:sp>
        <p:nvSpPr>
          <p:cNvPr id="2" name="Fußzeilenplatzhalter 1">
            <a:extLst>
              <a:ext uri="{FF2B5EF4-FFF2-40B4-BE49-F238E27FC236}">
                <a16:creationId xmlns:a16="http://schemas.microsoft.com/office/drawing/2014/main" id="{B4567A04-B699-4E0A-84F8-41B479EC5E6D}"/>
              </a:ext>
            </a:extLst>
          </p:cNvPr>
          <p:cNvSpPr>
            <a:spLocks noGrp="1"/>
          </p:cNvSpPr>
          <p:nvPr>
            <p:ph type="ftr" sz="quarter" idx="11"/>
          </p:nvPr>
        </p:nvSpPr>
        <p:spPr/>
        <p:txBody>
          <a:bodyPr/>
          <a:lstStyle/>
          <a:p>
            <a:pPr algn="l"/>
            <a:r>
              <a:rPr lang="de-DE"/>
              <a:t>Digital Enthusiast Harald Ille</a:t>
            </a:r>
            <a:endParaRPr lang="de-DE" dirty="0"/>
          </a:p>
        </p:txBody>
      </p:sp>
    </p:spTree>
    <p:extLst>
      <p:ext uri="{BB962C8B-B14F-4D97-AF65-F5344CB8AC3E}">
        <p14:creationId xmlns:p14="http://schemas.microsoft.com/office/powerpoint/2010/main" val="1001750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E9C9D0-BCDA-4F2E-98BF-3FF6BFB92E53}"/>
              </a:ext>
            </a:extLst>
          </p:cNvPr>
          <p:cNvSpPr>
            <a:spLocks noGrp="1"/>
          </p:cNvSpPr>
          <p:nvPr>
            <p:ph type="title"/>
          </p:nvPr>
        </p:nvSpPr>
        <p:spPr/>
        <p:txBody>
          <a:bodyPr/>
          <a:lstStyle/>
          <a:p>
            <a:r>
              <a:rPr lang="de-DE" dirty="0"/>
              <a:t>Definition von PR</a:t>
            </a:r>
          </a:p>
        </p:txBody>
      </p:sp>
      <p:sp>
        <p:nvSpPr>
          <p:cNvPr id="3" name="Inhaltsplatzhalter 2">
            <a:extLst>
              <a:ext uri="{FF2B5EF4-FFF2-40B4-BE49-F238E27FC236}">
                <a16:creationId xmlns:a16="http://schemas.microsoft.com/office/drawing/2014/main" id="{2E12261C-75B4-40DD-BA26-5C07DE726210}"/>
              </a:ext>
            </a:extLst>
          </p:cNvPr>
          <p:cNvSpPr>
            <a:spLocks noGrp="1"/>
          </p:cNvSpPr>
          <p:nvPr>
            <p:ph idx="1"/>
          </p:nvPr>
        </p:nvSpPr>
        <p:spPr>
          <a:xfrm>
            <a:off x="838199" y="1825625"/>
            <a:ext cx="10560269" cy="4351338"/>
          </a:xfrm>
        </p:spPr>
        <p:txBody>
          <a:bodyPr>
            <a:normAutofit/>
          </a:bodyPr>
          <a:lstStyle/>
          <a:p>
            <a:pPr>
              <a:buClr>
                <a:srgbClr val="F29715"/>
              </a:buClr>
              <a:buFont typeface="Wingdings" panose="05000000000000000000" pitchFamily="2" charset="2"/>
              <a:buChar char="§"/>
            </a:pPr>
            <a:r>
              <a:rPr lang="de-DE" sz="2400" dirty="0"/>
              <a:t>Public Relations wird vor allem als eine Kommunikationsfunktion betrachtet mit Betonung eines </a:t>
            </a:r>
            <a:r>
              <a:rPr lang="de-DE" sz="2400" b="1" dirty="0"/>
              <a:t>zweiseitigen Prozesses</a:t>
            </a:r>
            <a:r>
              <a:rPr lang="de-DE" sz="2400" dirty="0"/>
              <a:t>. </a:t>
            </a:r>
          </a:p>
          <a:p>
            <a:pPr>
              <a:buClr>
                <a:srgbClr val="F29715"/>
              </a:buClr>
              <a:buFont typeface="Wingdings" panose="05000000000000000000" pitchFamily="2" charset="2"/>
              <a:buChar char="§"/>
            </a:pPr>
            <a:r>
              <a:rPr lang="de-DE" sz="2400" dirty="0"/>
              <a:t>PR sorgt vor allem für den Aufbau und die Aufrechterhaltung von </a:t>
            </a:r>
            <a:r>
              <a:rPr lang="de-DE" sz="2400" b="1" dirty="0"/>
              <a:t>gegenseitigem Verständnis</a:t>
            </a:r>
            <a:r>
              <a:rPr lang="de-DE" sz="2400" dirty="0"/>
              <a:t> und </a:t>
            </a:r>
            <a:r>
              <a:rPr lang="de-DE" sz="2400" b="1" dirty="0"/>
              <a:t>Goodwill</a:t>
            </a:r>
            <a:r>
              <a:rPr lang="de-DE" sz="2400" dirty="0"/>
              <a:t> zwischen Unternehmen und einzelnen Gruppen.</a:t>
            </a:r>
          </a:p>
          <a:p>
            <a:pPr>
              <a:buClr>
                <a:srgbClr val="F29715"/>
              </a:buClr>
              <a:buFont typeface="Wingdings" panose="05000000000000000000" pitchFamily="2" charset="2"/>
              <a:buChar char="§"/>
            </a:pPr>
            <a:r>
              <a:rPr lang="de-DE" sz="2400" dirty="0"/>
              <a:t>PR hat eine Informationsfunktion dahingehend, dass Entwicklungen und Probleme </a:t>
            </a:r>
            <a:r>
              <a:rPr lang="de-DE" sz="2400" b="1" dirty="0"/>
              <a:t>(</a:t>
            </a:r>
            <a:r>
              <a:rPr lang="de-DE" sz="2400" b="1" dirty="0" err="1"/>
              <a:t>issues</a:t>
            </a:r>
            <a:r>
              <a:rPr lang="de-DE" sz="2400" b="1" dirty="0"/>
              <a:t>)</a:t>
            </a:r>
            <a:r>
              <a:rPr lang="de-DE" sz="2400" dirty="0"/>
              <a:t> im Umfeld der Unternehmen und bei den Anspruchsgruppen </a:t>
            </a:r>
            <a:r>
              <a:rPr lang="de-DE" sz="2400" b="1" dirty="0"/>
              <a:t>(</a:t>
            </a:r>
            <a:r>
              <a:rPr lang="de-DE" sz="2400" b="1" dirty="0" err="1"/>
              <a:t>stakeholder</a:t>
            </a:r>
            <a:r>
              <a:rPr lang="de-DE" sz="2400" b="1" dirty="0"/>
              <a:t>)</a:t>
            </a:r>
            <a:r>
              <a:rPr lang="de-DE" sz="2400" dirty="0"/>
              <a:t> analysiert und interpretiert werden.</a:t>
            </a:r>
          </a:p>
          <a:p>
            <a:pPr>
              <a:buClr>
                <a:srgbClr val="F29715"/>
              </a:buClr>
              <a:buFont typeface="Wingdings" panose="05000000000000000000" pitchFamily="2" charset="2"/>
              <a:buChar char="§"/>
            </a:pPr>
            <a:r>
              <a:rPr lang="de-DE" sz="2400" dirty="0"/>
              <a:t>PR hilft den Unternehmen sowohl bei der Formulierung als auch beim Erreichen </a:t>
            </a:r>
            <a:r>
              <a:rPr lang="de-DE" sz="2400" b="1" dirty="0"/>
              <a:t>sozial akzeptabler Ziele</a:t>
            </a:r>
            <a:r>
              <a:rPr lang="de-DE" sz="2400" dirty="0"/>
              <a:t>. PR sorgt so für einen </a:t>
            </a:r>
            <a:r>
              <a:rPr lang="de-DE" sz="2400" b="1" dirty="0"/>
              <a:t>Ausgleich</a:t>
            </a:r>
            <a:r>
              <a:rPr lang="de-DE" sz="2400" dirty="0"/>
              <a:t> von kommerziellen Zielen mit sozial verantwortlichem Verhalten.   </a:t>
            </a:r>
          </a:p>
        </p:txBody>
      </p:sp>
      <p:sp>
        <p:nvSpPr>
          <p:cNvPr id="4" name="Textfeld 3">
            <a:extLst>
              <a:ext uri="{FF2B5EF4-FFF2-40B4-BE49-F238E27FC236}">
                <a16:creationId xmlns:a16="http://schemas.microsoft.com/office/drawing/2014/main" id="{DF4C50C7-8FCB-41C8-AFC3-C677BC243BF0}"/>
              </a:ext>
            </a:extLst>
          </p:cNvPr>
          <p:cNvSpPr txBox="1"/>
          <p:nvPr/>
        </p:nvSpPr>
        <p:spPr>
          <a:xfrm>
            <a:off x="7966841" y="6311900"/>
            <a:ext cx="4409090" cy="584775"/>
          </a:xfrm>
          <a:prstGeom prst="rect">
            <a:avLst/>
          </a:prstGeom>
          <a:noFill/>
        </p:spPr>
        <p:txBody>
          <a:bodyPr wrap="square" rtlCol="0">
            <a:spAutoFit/>
          </a:bodyPr>
          <a:lstStyle/>
          <a:p>
            <a:r>
              <a:rPr lang="de-DE" sz="1600" dirty="0"/>
              <a:t>Claudia Mast: Unternehmenskommunikation. </a:t>
            </a:r>
            <a:br>
              <a:rPr lang="de-DE" sz="1600" dirty="0"/>
            </a:br>
            <a:r>
              <a:rPr lang="de-DE" sz="1600" dirty="0"/>
              <a:t>Ein Leitfaden, 7. Auflage, München 2019, S. 11</a:t>
            </a:r>
          </a:p>
        </p:txBody>
      </p:sp>
      <p:sp>
        <p:nvSpPr>
          <p:cNvPr id="5" name="Fußzeilenplatzhalter 4">
            <a:extLst>
              <a:ext uri="{FF2B5EF4-FFF2-40B4-BE49-F238E27FC236}">
                <a16:creationId xmlns:a16="http://schemas.microsoft.com/office/drawing/2014/main" id="{CA6FBFC5-43BB-411F-9F7C-06DCE7B71549}"/>
              </a:ext>
            </a:extLst>
          </p:cNvPr>
          <p:cNvSpPr>
            <a:spLocks noGrp="1"/>
          </p:cNvSpPr>
          <p:nvPr>
            <p:ph type="ftr" sz="quarter" idx="11"/>
          </p:nvPr>
        </p:nvSpPr>
        <p:spPr/>
        <p:txBody>
          <a:bodyPr/>
          <a:lstStyle/>
          <a:p>
            <a:pPr algn="l"/>
            <a:r>
              <a:rPr lang="de-DE"/>
              <a:t>Digital Enthusiast Harald Ille</a:t>
            </a:r>
            <a:endParaRPr lang="de-DE" dirty="0"/>
          </a:p>
        </p:txBody>
      </p:sp>
      <p:sp>
        <p:nvSpPr>
          <p:cNvPr id="6" name="Foliennummernplatzhalter 5">
            <a:extLst>
              <a:ext uri="{FF2B5EF4-FFF2-40B4-BE49-F238E27FC236}">
                <a16:creationId xmlns:a16="http://schemas.microsoft.com/office/drawing/2014/main" id="{B32ACE58-6BAA-4448-9016-F58CDC9EB7F7}"/>
              </a:ext>
            </a:extLst>
          </p:cNvPr>
          <p:cNvSpPr>
            <a:spLocks noGrp="1"/>
          </p:cNvSpPr>
          <p:nvPr>
            <p:ph type="sldNum" sz="quarter" idx="12"/>
          </p:nvPr>
        </p:nvSpPr>
        <p:spPr/>
        <p:txBody>
          <a:bodyPr/>
          <a:lstStyle/>
          <a:p>
            <a:fld id="{BAFF30EA-0E8F-4029-98E4-BCB635AEA523}" type="slidenum">
              <a:rPr lang="de-DE" smtClean="0"/>
              <a:pPr/>
              <a:t>6</a:t>
            </a:fld>
            <a:endParaRPr lang="de-DE" dirty="0"/>
          </a:p>
        </p:txBody>
      </p:sp>
    </p:spTree>
    <p:extLst>
      <p:ext uri="{BB962C8B-B14F-4D97-AF65-F5344CB8AC3E}">
        <p14:creationId xmlns:p14="http://schemas.microsoft.com/office/powerpoint/2010/main" val="1080420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70092305-83A5-4EE6-88CE-12853A70B3A4}"/>
              </a:ext>
            </a:extLst>
          </p:cNvPr>
          <p:cNvSpPr/>
          <p:nvPr/>
        </p:nvSpPr>
        <p:spPr>
          <a:xfrm>
            <a:off x="-37784" y="2133600"/>
            <a:ext cx="12340620" cy="3158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1451579" y="804519"/>
            <a:ext cx="10366348" cy="1049235"/>
          </a:xfrm>
        </p:spPr>
        <p:txBody>
          <a:bodyPr/>
          <a:lstStyle/>
          <a:p>
            <a:r>
              <a:rPr lang="de-DE"/>
              <a:t>Von Werbung zu Brand Building</a:t>
            </a:r>
          </a:p>
        </p:txBody>
      </p:sp>
      <p:pic>
        <p:nvPicPr>
          <p:cNvPr id="5" name="Bildplatzhalt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25234" t="8046" r="35842" b="13994"/>
          <a:stretch/>
        </p:blipFill>
        <p:spPr>
          <a:xfrm>
            <a:off x="179999" y="2388194"/>
            <a:ext cx="2700000" cy="2700000"/>
          </a:xfrm>
        </p:spPr>
      </p:pic>
      <p:pic>
        <p:nvPicPr>
          <p:cNvPr id="7" name="Bildplatzhalter 10">
            <a:extLst>
              <a:ext uri="{FF2B5EF4-FFF2-40B4-BE49-F238E27FC236}">
                <a16:creationId xmlns:a16="http://schemas.microsoft.com/office/drawing/2014/main" id="{18189905-F0FF-4F49-B3C5-9A941C3390A0}"/>
              </a:ext>
            </a:extLst>
          </p:cNvPr>
          <p:cNvPicPr>
            <a:picLocks noChangeAspect="1"/>
          </p:cNvPicPr>
          <p:nvPr/>
        </p:nvPicPr>
        <p:blipFill rotWithShape="1">
          <a:blip r:embed="rId3">
            <a:extLst>
              <a:ext uri="{28A0092B-C50C-407E-A947-70E740481C1C}">
                <a14:useLocalDpi xmlns:a14="http://schemas.microsoft.com/office/drawing/2010/main" val="0"/>
              </a:ext>
            </a:extLst>
          </a:blip>
          <a:srcRect l="28663" t="3673" r="32708" b="18958"/>
          <a:stretch/>
        </p:blipFill>
        <p:spPr>
          <a:xfrm>
            <a:off x="3159308" y="2388193"/>
            <a:ext cx="2700000" cy="2700000"/>
          </a:xfrm>
          <a:prstGeom prst="rect">
            <a:avLst/>
          </a:prstGeom>
        </p:spPr>
      </p:pic>
      <p:pic>
        <p:nvPicPr>
          <p:cNvPr id="9" name="Bildplatzhalter 4">
            <a:extLst>
              <a:ext uri="{FF2B5EF4-FFF2-40B4-BE49-F238E27FC236}">
                <a16:creationId xmlns:a16="http://schemas.microsoft.com/office/drawing/2014/main" id="{94C9E65E-73F6-45F8-A6E4-8EB569AA76CC}"/>
              </a:ext>
            </a:extLst>
          </p:cNvPr>
          <p:cNvPicPr>
            <a:picLocks noChangeAspect="1"/>
          </p:cNvPicPr>
          <p:nvPr/>
        </p:nvPicPr>
        <p:blipFill rotWithShape="1">
          <a:blip r:embed="rId4">
            <a:extLst>
              <a:ext uri="{28A0092B-C50C-407E-A947-70E740481C1C}">
                <a14:useLocalDpi xmlns:a14="http://schemas.microsoft.com/office/drawing/2010/main" val="0"/>
              </a:ext>
            </a:extLst>
          </a:blip>
          <a:srcRect l="25098" t="6214" r="35056" b="13980"/>
          <a:stretch/>
        </p:blipFill>
        <p:spPr>
          <a:xfrm>
            <a:off x="6138617" y="2388193"/>
            <a:ext cx="2700000" cy="2700000"/>
          </a:xfrm>
          <a:prstGeom prst="rect">
            <a:avLst/>
          </a:prstGeom>
        </p:spPr>
      </p:pic>
      <p:pic>
        <p:nvPicPr>
          <p:cNvPr id="10" name="Bildplatzhalter 7">
            <a:extLst>
              <a:ext uri="{FF2B5EF4-FFF2-40B4-BE49-F238E27FC236}">
                <a16:creationId xmlns:a16="http://schemas.microsoft.com/office/drawing/2014/main" id="{0EF2C8F1-B52A-4911-935C-9C4011FB9248}"/>
              </a:ext>
            </a:extLst>
          </p:cNvPr>
          <p:cNvPicPr>
            <a:picLocks noChangeAspect="1"/>
          </p:cNvPicPr>
          <p:nvPr/>
        </p:nvPicPr>
        <p:blipFill rotWithShape="1">
          <a:blip r:embed="rId5">
            <a:extLst>
              <a:ext uri="{28A0092B-C50C-407E-A947-70E740481C1C}">
                <a14:useLocalDpi xmlns:a14="http://schemas.microsoft.com/office/drawing/2010/main" val="0"/>
              </a:ext>
            </a:extLst>
          </a:blip>
          <a:srcRect l="23855" t="7314" r="40662" b="21720"/>
          <a:stretch/>
        </p:blipFill>
        <p:spPr>
          <a:xfrm>
            <a:off x="9117927" y="2388193"/>
            <a:ext cx="2700000" cy="2700000"/>
          </a:xfrm>
          <a:prstGeom prst="rect">
            <a:avLst/>
          </a:prstGeom>
        </p:spPr>
      </p:pic>
      <p:sp>
        <p:nvSpPr>
          <p:cNvPr id="3" name="Textfeld 2">
            <a:extLst>
              <a:ext uri="{FF2B5EF4-FFF2-40B4-BE49-F238E27FC236}">
                <a16:creationId xmlns:a16="http://schemas.microsoft.com/office/drawing/2014/main" id="{C9A44CAA-E3EE-40AD-91F5-AAA48D4B06C2}"/>
              </a:ext>
            </a:extLst>
          </p:cNvPr>
          <p:cNvSpPr txBox="1"/>
          <p:nvPr/>
        </p:nvSpPr>
        <p:spPr>
          <a:xfrm>
            <a:off x="179999" y="5538497"/>
            <a:ext cx="2700000" cy="369332"/>
          </a:xfrm>
          <a:prstGeom prst="rect">
            <a:avLst/>
          </a:prstGeom>
          <a:noFill/>
        </p:spPr>
        <p:txBody>
          <a:bodyPr wrap="square" rtlCol="0">
            <a:spAutoFit/>
          </a:bodyPr>
          <a:lstStyle/>
          <a:p>
            <a:pPr algn="ctr"/>
            <a:r>
              <a:rPr lang="de-DE"/>
              <a:t>Werbung</a:t>
            </a:r>
          </a:p>
        </p:txBody>
      </p:sp>
      <p:sp>
        <p:nvSpPr>
          <p:cNvPr id="12" name="Textfeld 11">
            <a:extLst>
              <a:ext uri="{FF2B5EF4-FFF2-40B4-BE49-F238E27FC236}">
                <a16:creationId xmlns:a16="http://schemas.microsoft.com/office/drawing/2014/main" id="{F62711CA-C85A-4B75-B83B-850BE0A2C088}"/>
              </a:ext>
            </a:extLst>
          </p:cNvPr>
          <p:cNvSpPr txBox="1"/>
          <p:nvPr/>
        </p:nvSpPr>
        <p:spPr>
          <a:xfrm>
            <a:off x="3159308" y="5540904"/>
            <a:ext cx="2700000" cy="369332"/>
          </a:xfrm>
          <a:prstGeom prst="rect">
            <a:avLst/>
          </a:prstGeom>
          <a:noFill/>
        </p:spPr>
        <p:txBody>
          <a:bodyPr wrap="square" rtlCol="0">
            <a:spAutoFit/>
          </a:bodyPr>
          <a:lstStyle/>
          <a:p>
            <a:pPr algn="ctr"/>
            <a:r>
              <a:rPr lang="de-DE"/>
              <a:t>Marketing</a:t>
            </a:r>
          </a:p>
        </p:txBody>
      </p:sp>
      <p:sp>
        <p:nvSpPr>
          <p:cNvPr id="13" name="Textfeld 12">
            <a:extLst>
              <a:ext uri="{FF2B5EF4-FFF2-40B4-BE49-F238E27FC236}">
                <a16:creationId xmlns:a16="http://schemas.microsoft.com/office/drawing/2014/main" id="{31531028-A859-4CCA-A65F-EC7434F6858E}"/>
              </a:ext>
            </a:extLst>
          </p:cNvPr>
          <p:cNvSpPr txBox="1"/>
          <p:nvPr/>
        </p:nvSpPr>
        <p:spPr>
          <a:xfrm>
            <a:off x="6096000" y="5521131"/>
            <a:ext cx="2700000" cy="369332"/>
          </a:xfrm>
          <a:prstGeom prst="rect">
            <a:avLst/>
          </a:prstGeom>
          <a:noFill/>
        </p:spPr>
        <p:txBody>
          <a:bodyPr wrap="square" rtlCol="0">
            <a:spAutoFit/>
          </a:bodyPr>
          <a:lstStyle/>
          <a:p>
            <a:pPr algn="ctr"/>
            <a:r>
              <a:rPr lang="de-DE"/>
              <a:t>Public Relations</a:t>
            </a:r>
          </a:p>
        </p:txBody>
      </p:sp>
      <p:sp>
        <p:nvSpPr>
          <p:cNvPr id="14" name="Textfeld 13">
            <a:extLst>
              <a:ext uri="{FF2B5EF4-FFF2-40B4-BE49-F238E27FC236}">
                <a16:creationId xmlns:a16="http://schemas.microsoft.com/office/drawing/2014/main" id="{07F4FE9B-476E-4ED2-8AFB-500337B10A1F}"/>
              </a:ext>
            </a:extLst>
          </p:cNvPr>
          <p:cNvSpPr txBox="1"/>
          <p:nvPr/>
        </p:nvSpPr>
        <p:spPr>
          <a:xfrm>
            <a:off x="9117927" y="5538497"/>
            <a:ext cx="2700000" cy="369332"/>
          </a:xfrm>
          <a:prstGeom prst="rect">
            <a:avLst/>
          </a:prstGeom>
          <a:noFill/>
        </p:spPr>
        <p:txBody>
          <a:bodyPr wrap="square" rtlCol="0">
            <a:spAutoFit/>
          </a:bodyPr>
          <a:lstStyle/>
          <a:p>
            <a:pPr algn="ctr"/>
            <a:r>
              <a:rPr lang="de-DE"/>
              <a:t>Brand Building</a:t>
            </a:r>
          </a:p>
        </p:txBody>
      </p:sp>
      <p:sp>
        <p:nvSpPr>
          <p:cNvPr id="4" name="Fußzeilenplatzhalter 3">
            <a:extLst>
              <a:ext uri="{FF2B5EF4-FFF2-40B4-BE49-F238E27FC236}">
                <a16:creationId xmlns:a16="http://schemas.microsoft.com/office/drawing/2014/main" id="{B82B951E-ED0F-429C-841D-2CED31335E32}"/>
              </a:ext>
            </a:extLst>
          </p:cNvPr>
          <p:cNvSpPr>
            <a:spLocks noGrp="1"/>
          </p:cNvSpPr>
          <p:nvPr>
            <p:ph type="ftr" sz="quarter" idx="11"/>
          </p:nvPr>
        </p:nvSpPr>
        <p:spPr/>
        <p:txBody>
          <a:bodyPr/>
          <a:lstStyle/>
          <a:p>
            <a:pPr algn="l"/>
            <a:r>
              <a:rPr lang="de-DE"/>
              <a:t>Digital Enthusiast Harald Ille</a:t>
            </a:r>
            <a:endParaRPr lang="de-DE" dirty="0"/>
          </a:p>
        </p:txBody>
      </p:sp>
      <p:sp>
        <p:nvSpPr>
          <p:cNvPr id="6" name="Foliennummernplatzhalter 5">
            <a:extLst>
              <a:ext uri="{FF2B5EF4-FFF2-40B4-BE49-F238E27FC236}">
                <a16:creationId xmlns:a16="http://schemas.microsoft.com/office/drawing/2014/main" id="{03587919-DC94-4AA8-9887-C04CF18D757E}"/>
              </a:ext>
            </a:extLst>
          </p:cNvPr>
          <p:cNvSpPr>
            <a:spLocks noGrp="1"/>
          </p:cNvSpPr>
          <p:nvPr>
            <p:ph type="sldNum" sz="quarter" idx="12"/>
          </p:nvPr>
        </p:nvSpPr>
        <p:spPr/>
        <p:txBody>
          <a:bodyPr/>
          <a:lstStyle/>
          <a:p>
            <a:fld id="{BAFF30EA-0E8F-4029-98E4-BCB635AEA523}" type="slidenum">
              <a:rPr lang="de-DE" smtClean="0"/>
              <a:pPr/>
              <a:t>7</a:t>
            </a:fld>
            <a:endParaRPr lang="de-DE" dirty="0"/>
          </a:p>
        </p:txBody>
      </p:sp>
    </p:spTree>
    <p:extLst>
      <p:ext uri="{BB962C8B-B14F-4D97-AF65-F5344CB8AC3E}">
        <p14:creationId xmlns:p14="http://schemas.microsoft.com/office/powerpoint/2010/main" val="303309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buClr>
                <a:srgbClr val="92D050"/>
              </a:buClr>
            </a:pPr>
            <a:r>
              <a:rPr lang="de-DE" dirty="0"/>
              <a:t>Gruppenarbeit: Was ist PR?</a:t>
            </a:r>
          </a:p>
        </p:txBody>
      </p:sp>
      <p:sp>
        <p:nvSpPr>
          <p:cNvPr id="4" name="Textplatzhalter 3"/>
          <p:cNvSpPr>
            <a:spLocks noGrp="1"/>
          </p:cNvSpPr>
          <p:nvPr>
            <p:ph type="body" sz="half" idx="4294967295"/>
          </p:nvPr>
        </p:nvSpPr>
        <p:spPr>
          <a:xfrm>
            <a:off x="349199" y="5585028"/>
            <a:ext cx="11704256" cy="2247900"/>
          </a:xfrm>
        </p:spPr>
        <p:txBody>
          <a:bodyPr/>
          <a:lstStyle/>
          <a:p>
            <a:pPr marL="0" indent="0">
              <a:buNone/>
            </a:pPr>
            <a:r>
              <a:rPr lang="de-DE" dirty="0"/>
              <a:t>Arbeitet in mehreren Gruppen die Unterschiede heraus. 20 Minuten Zeit.</a:t>
            </a:r>
          </a:p>
        </p:txBody>
      </p:sp>
      <p:sp>
        <p:nvSpPr>
          <p:cNvPr id="9" name="Inhaltsplatzhalter 5">
            <a:extLst>
              <a:ext uri="{FF2B5EF4-FFF2-40B4-BE49-F238E27FC236}">
                <a16:creationId xmlns:a16="http://schemas.microsoft.com/office/drawing/2014/main" id="{31A714EF-BE69-449A-8ECD-A0B3DE3FE8AD}"/>
              </a:ext>
            </a:extLst>
          </p:cNvPr>
          <p:cNvSpPr txBox="1">
            <a:spLocks/>
          </p:cNvSpPr>
          <p:nvPr/>
        </p:nvSpPr>
        <p:spPr>
          <a:xfrm>
            <a:off x="4296000" y="2713627"/>
            <a:ext cx="3600000" cy="2502931"/>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buClr>
                <a:srgbClr val="F29715"/>
              </a:buClr>
              <a:buFont typeface="Wingdings" panose="05000000000000000000" pitchFamily="2" charset="2"/>
              <a:buChar char="§"/>
            </a:pPr>
            <a:r>
              <a:rPr lang="de-DE" sz="2200" dirty="0"/>
              <a:t>Welche Ziele hat sie?</a:t>
            </a:r>
          </a:p>
          <a:p>
            <a:pPr>
              <a:buClr>
                <a:srgbClr val="F29715"/>
              </a:buClr>
              <a:buFont typeface="Wingdings" panose="05000000000000000000" pitchFamily="2" charset="2"/>
              <a:buChar char="§"/>
            </a:pPr>
            <a:r>
              <a:rPr lang="de-DE" sz="2200" dirty="0"/>
              <a:t>Wer ist Auftraggeber?</a:t>
            </a:r>
          </a:p>
          <a:p>
            <a:pPr>
              <a:buClr>
                <a:srgbClr val="F29715"/>
              </a:buClr>
              <a:buFont typeface="Wingdings" panose="05000000000000000000" pitchFamily="2" charset="2"/>
              <a:buChar char="§"/>
            </a:pPr>
            <a:r>
              <a:rPr lang="de-DE" sz="2200" dirty="0"/>
              <a:t>Welche Mittel setzen PR-Menschen ein?</a:t>
            </a:r>
          </a:p>
          <a:p>
            <a:pPr>
              <a:buClr>
                <a:srgbClr val="F29715"/>
              </a:buClr>
              <a:buFont typeface="Wingdings" panose="05000000000000000000" pitchFamily="2" charset="2"/>
              <a:buChar char="§"/>
            </a:pPr>
            <a:r>
              <a:rPr lang="de-DE" sz="2200" dirty="0"/>
              <a:t>Wer wird erreicht?</a:t>
            </a:r>
          </a:p>
        </p:txBody>
      </p:sp>
      <p:sp>
        <p:nvSpPr>
          <p:cNvPr id="10" name="Inhaltsplatzhalter 5">
            <a:extLst>
              <a:ext uri="{FF2B5EF4-FFF2-40B4-BE49-F238E27FC236}">
                <a16:creationId xmlns:a16="http://schemas.microsoft.com/office/drawing/2014/main" id="{51EE4B5C-3542-4A0A-A82E-9FD832D1DEC4}"/>
              </a:ext>
            </a:extLst>
          </p:cNvPr>
          <p:cNvSpPr txBox="1">
            <a:spLocks/>
          </p:cNvSpPr>
          <p:nvPr/>
        </p:nvSpPr>
        <p:spPr>
          <a:xfrm>
            <a:off x="4296000" y="1964468"/>
            <a:ext cx="3600000" cy="7200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chorCtr="0">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de-DE" sz="1800" dirty="0">
                <a:solidFill>
                  <a:schemeClr val="bg1"/>
                </a:solidFill>
              </a:rPr>
              <a:t>WAS IST PR?</a:t>
            </a:r>
          </a:p>
        </p:txBody>
      </p:sp>
      <p:sp>
        <p:nvSpPr>
          <p:cNvPr id="12" name="Inhaltsplatzhalter 5">
            <a:extLst>
              <a:ext uri="{FF2B5EF4-FFF2-40B4-BE49-F238E27FC236}">
                <a16:creationId xmlns:a16="http://schemas.microsoft.com/office/drawing/2014/main" id="{3F16B470-1605-44D8-9BCC-567E9A645212}"/>
              </a:ext>
            </a:extLst>
          </p:cNvPr>
          <p:cNvSpPr txBox="1">
            <a:spLocks/>
          </p:cNvSpPr>
          <p:nvPr/>
        </p:nvSpPr>
        <p:spPr>
          <a:xfrm>
            <a:off x="349199" y="2713627"/>
            <a:ext cx="3600000" cy="2502931"/>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buFont typeface="Wingdings" panose="05000000000000000000" pitchFamily="2" charset="2"/>
              <a:buChar char="§"/>
            </a:pPr>
            <a:r>
              <a:rPr lang="de-DE" sz="2200" dirty="0"/>
              <a:t>Welche Ziele hat er?</a:t>
            </a:r>
          </a:p>
          <a:p>
            <a:pPr>
              <a:buFont typeface="Wingdings" panose="05000000000000000000" pitchFamily="2" charset="2"/>
              <a:buChar char="§"/>
            </a:pPr>
            <a:r>
              <a:rPr lang="de-DE" sz="2200" dirty="0"/>
              <a:t>Wer ist Auftraggeber?</a:t>
            </a:r>
          </a:p>
          <a:p>
            <a:pPr>
              <a:buFont typeface="Wingdings" panose="05000000000000000000" pitchFamily="2" charset="2"/>
              <a:buChar char="§"/>
            </a:pPr>
            <a:r>
              <a:rPr lang="de-DE" sz="2200" dirty="0"/>
              <a:t>Welche Mittel setzen Journalisten ein?</a:t>
            </a:r>
          </a:p>
          <a:p>
            <a:pPr>
              <a:buFont typeface="Wingdings" panose="05000000000000000000" pitchFamily="2" charset="2"/>
              <a:buChar char="§"/>
            </a:pPr>
            <a:r>
              <a:rPr lang="de-DE" sz="2200" dirty="0"/>
              <a:t>Wer wird erreicht?</a:t>
            </a:r>
          </a:p>
        </p:txBody>
      </p:sp>
      <p:sp>
        <p:nvSpPr>
          <p:cNvPr id="13" name="Inhaltsplatzhalter 5">
            <a:extLst>
              <a:ext uri="{FF2B5EF4-FFF2-40B4-BE49-F238E27FC236}">
                <a16:creationId xmlns:a16="http://schemas.microsoft.com/office/drawing/2014/main" id="{29727E58-39D9-4B61-837C-ADFD3DFC3B0F}"/>
              </a:ext>
            </a:extLst>
          </p:cNvPr>
          <p:cNvSpPr txBox="1">
            <a:spLocks/>
          </p:cNvSpPr>
          <p:nvPr/>
        </p:nvSpPr>
        <p:spPr>
          <a:xfrm>
            <a:off x="349199" y="1964468"/>
            <a:ext cx="3600000" cy="720000"/>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chor="ctr" anchorCtr="0">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de-DE" sz="1800" dirty="0">
                <a:solidFill>
                  <a:schemeClr val="bg1"/>
                </a:solidFill>
              </a:rPr>
              <a:t>WAS IST JOURNALISMUS</a:t>
            </a:r>
          </a:p>
        </p:txBody>
      </p:sp>
      <p:sp>
        <p:nvSpPr>
          <p:cNvPr id="14" name="Inhaltsplatzhalter 5">
            <a:extLst>
              <a:ext uri="{FF2B5EF4-FFF2-40B4-BE49-F238E27FC236}">
                <a16:creationId xmlns:a16="http://schemas.microsoft.com/office/drawing/2014/main" id="{6645126D-8DBB-4B9F-8207-AA817D342C4F}"/>
              </a:ext>
            </a:extLst>
          </p:cNvPr>
          <p:cNvSpPr txBox="1">
            <a:spLocks/>
          </p:cNvSpPr>
          <p:nvPr/>
        </p:nvSpPr>
        <p:spPr>
          <a:xfrm>
            <a:off x="8242801" y="2713627"/>
            <a:ext cx="3600000" cy="2502931"/>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buClr>
                <a:schemeClr val="accent3">
                  <a:lumMod val="75000"/>
                </a:schemeClr>
              </a:buClr>
              <a:buFont typeface="Wingdings" panose="05000000000000000000" pitchFamily="2" charset="2"/>
              <a:buChar char="§"/>
            </a:pPr>
            <a:r>
              <a:rPr lang="de-DE" sz="2200" dirty="0"/>
              <a:t>Welche Ziele hat sie?</a:t>
            </a:r>
          </a:p>
          <a:p>
            <a:pPr>
              <a:buClr>
                <a:schemeClr val="accent3">
                  <a:lumMod val="75000"/>
                </a:schemeClr>
              </a:buClr>
              <a:buFont typeface="Wingdings" panose="05000000000000000000" pitchFamily="2" charset="2"/>
              <a:buChar char="§"/>
            </a:pPr>
            <a:r>
              <a:rPr lang="de-DE" sz="2200" dirty="0"/>
              <a:t>Wer ist Auftraggeber?</a:t>
            </a:r>
          </a:p>
          <a:p>
            <a:pPr>
              <a:buClr>
                <a:schemeClr val="accent3">
                  <a:lumMod val="75000"/>
                </a:schemeClr>
              </a:buClr>
              <a:buFont typeface="Wingdings" panose="05000000000000000000" pitchFamily="2" charset="2"/>
              <a:buChar char="§"/>
            </a:pPr>
            <a:r>
              <a:rPr lang="de-DE" sz="2200" dirty="0"/>
              <a:t>Welche Mittel setzen Werber ein?</a:t>
            </a:r>
          </a:p>
          <a:p>
            <a:pPr>
              <a:buClr>
                <a:schemeClr val="accent3">
                  <a:lumMod val="75000"/>
                </a:schemeClr>
              </a:buClr>
              <a:buFont typeface="Wingdings" panose="05000000000000000000" pitchFamily="2" charset="2"/>
              <a:buChar char="§"/>
            </a:pPr>
            <a:r>
              <a:rPr lang="de-DE" sz="2200" dirty="0"/>
              <a:t>Wer wird erreicht?</a:t>
            </a:r>
          </a:p>
        </p:txBody>
      </p:sp>
      <p:sp>
        <p:nvSpPr>
          <p:cNvPr id="15" name="Inhaltsplatzhalter 5">
            <a:extLst>
              <a:ext uri="{FF2B5EF4-FFF2-40B4-BE49-F238E27FC236}">
                <a16:creationId xmlns:a16="http://schemas.microsoft.com/office/drawing/2014/main" id="{B66481B1-9B9A-48F8-895C-34449982AE52}"/>
              </a:ext>
            </a:extLst>
          </p:cNvPr>
          <p:cNvSpPr txBox="1">
            <a:spLocks/>
          </p:cNvSpPr>
          <p:nvPr/>
        </p:nvSpPr>
        <p:spPr>
          <a:xfrm>
            <a:off x="8242801" y="1964468"/>
            <a:ext cx="3600000" cy="72000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chorCtr="0">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de-DE" sz="1800" dirty="0">
                <a:solidFill>
                  <a:schemeClr val="bg1"/>
                </a:solidFill>
              </a:rPr>
              <a:t>WAS IST WERBUNG?</a:t>
            </a:r>
          </a:p>
        </p:txBody>
      </p:sp>
      <p:sp>
        <p:nvSpPr>
          <p:cNvPr id="3" name="Fußzeilenplatzhalter 2">
            <a:extLst>
              <a:ext uri="{FF2B5EF4-FFF2-40B4-BE49-F238E27FC236}">
                <a16:creationId xmlns:a16="http://schemas.microsoft.com/office/drawing/2014/main" id="{033ED3D1-D524-4A9D-9D27-6EE5D3717967}"/>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15353E16-7130-4ACD-A391-0F534D8BE943}"/>
              </a:ext>
            </a:extLst>
          </p:cNvPr>
          <p:cNvSpPr>
            <a:spLocks noGrp="1"/>
          </p:cNvSpPr>
          <p:nvPr>
            <p:ph type="sldNum" sz="quarter" idx="12"/>
          </p:nvPr>
        </p:nvSpPr>
        <p:spPr/>
        <p:txBody>
          <a:bodyPr/>
          <a:lstStyle/>
          <a:p>
            <a:fld id="{BAFF30EA-0E8F-4029-98E4-BCB635AEA523}" type="slidenum">
              <a:rPr lang="de-DE" smtClean="0"/>
              <a:pPr/>
              <a:t>8</a:t>
            </a:fld>
            <a:endParaRPr lang="de-DE" dirty="0"/>
          </a:p>
        </p:txBody>
      </p:sp>
    </p:spTree>
    <p:extLst>
      <p:ext uri="{BB962C8B-B14F-4D97-AF65-F5344CB8AC3E}">
        <p14:creationId xmlns:p14="http://schemas.microsoft.com/office/powerpoint/2010/main" val="3824259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EE89C5-6A57-4DA1-86FE-D8B41DA4C945}"/>
              </a:ext>
            </a:extLst>
          </p:cNvPr>
          <p:cNvSpPr>
            <a:spLocks noGrp="1"/>
          </p:cNvSpPr>
          <p:nvPr>
            <p:ph type="title"/>
          </p:nvPr>
        </p:nvSpPr>
        <p:spPr/>
        <p:txBody>
          <a:bodyPr/>
          <a:lstStyle/>
          <a:p>
            <a:r>
              <a:rPr lang="de-DE" dirty="0"/>
              <a:t>Was sind die Unterschiede?</a:t>
            </a:r>
          </a:p>
        </p:txBody>
      </p:sp>
      <p:sp>
        <p:nvSpPr>
          <p:cNvPr id="4" name="Fußzeilenplatzhalter 3">
            <a:extLst>
              <a:ext uri="{FF2B5EF4-FFF2-40B4-BE49-F238E27FC236}">
                <a16:creationId xmlns:a16="http://schemas.microsoft.com/office/drawing/2014/main" id="{DF2796EC-826D-448B-A5A1-173328F78F0E}"/>
              </a:ext>
            </a:extLst>
          </p:cNvPr>
          <p:cNvSpPr>
            <a:spLocks noGrp="1"/>
          </p:cNvSpPr>
          <p:nvPr>
            <p:ph type="ftr" sz="quarter" idx="11"/>
          </p:nvPr>
        </p:nvSpPr>
        <p:spPr/>
        <p:txBody>
          <a:bodyPr/>
          <a:lstStyle/>
          <a:p>
            <a:pPr algn="l"/>
            <a:r>
              <a:rPr lang="de-DE"/>
              <a:t>Digital Enthusiast Harald Ille</a:t>
            </a:r>
            <a:endParaRPr lang="de-DE" dirty="0"/>
          </a:p>
        </p:txBody>
      </p:sp>
      <p:sp>
        <p:nvSpPr>
          <p:cNvPr id="5" name="Foliennummernplatzhalter 4">
            <a:extLst>
              <a:ext uri="{FF2B5EF4-FFF2-40B4-BE49-F238E27FC236}">
                <a16:creationId xmlns:a16="http://schemas.microsoft.com/office/drawing/2014/main" id="{85E0F58B-FCD2-4D54-9E5F-9817083EC7AD}"/>
              </a:ext>
            </a:extLst>
          </p:cNvPr>
          <p:cNvSpPr>
            <a:spLocks noGrp="1"/>
          </p:cNvSpPr>
          <p:nvPr>
            <p:ph type="sldNum" sz="quarter" idx="12"/>
          </p:nvPr>
        </p:nvSpPr>
        <p:spPr/>
        <p:txBody>
          <a:bodyPr/>
          <a:lstStyle/>
          <a:p>
            <a:fld id="{BAFF30EA-0E8F-4029-98E4-BCB635AEA523}" type="slidenum">
              <a:rPr lang="de-DE" smtClean="0"/>
              <a:pPr/>
              <a:t>9</a:t>
            </a:fld>
            <a:endParaRPr lang="de-DE" dirty="0"/>
          </a:p>
        </p:txBody>
      </p:sp>
      <p:graphicFrame>
        <p:nvGraphicFramePr>
          <p:cNvPr id="7" name="Tabelle 6">
            <a:extLst>
              <a:ext uri="{FF2B5EF4-FFF2-40B4-BE49-F238E27FC236}">
                <a16:creationId xmlns:a16="http://schemas.microsoft.com/office/drawing/2014/main" id="{80773BAD-C66E-4839-9DC3-50C03B2B88A3}"/>
              </a:ext>
            </a:extLst>
          </p:cNvPr>
          <p:cNvGraphicFramePr>
            <a:graphicFrameLocks noGrp="1"/>
          </p:cNvGraphicFramePr>
          <p:nvPr>
            <p:extLst>
              <p:ext uri="{D42A27DB-BD31-4B8C-83A1-F6EECF244321}">
                <p14:modId xmlns:p14="http://schemas.microsoft.com/office/powerpoint/2010/main" val="62213138"/>
              </p:ext>
            </p:extLst>
          </p:nvPr>
        </p:nvGraphicFramePr>
        <p:xfrm>
          <a:off x="914145" y="1738321"/>
          <a:ext cx="10857441" cy="4202586"/>
        </p:xfrm>
        <a:graphic>
          <a:graphicData uri="http://schemas.openxmlformats.org/drawingml/2006/table">
            <a:tbl>
              <a:tblPr firstRow="1" bandRow="1">
                <a:tableStyleId>{5C22544A-7EE6-4342-B048-85BDC9FD1C3A}</a:tableStyleId>
              </a:tblPr>
              <a:tblGrid>
                <a:gridCol w="3619147">
                  <a:extLst>
                    <a:ext uri="{9D8B030D-6E8A-4147-A177-3AD203B41FA5}">
                      <a16:colId xmlns:a16="http://schemas.microsoft.com/office/drawing/2014/main" val="2294034266"/>
                    </a:ext>
                  </a:extLst>
                </a:gridCol>
                <a:gridCol w="3619147">
                  <a:extLst>
                    <a:ext uri="{9D8B030D-6E8A-4147-A177-3AD203B41FA5}">
                      <a16:colId xmlns:a16="http://schemas.microsoft.com/office/drawing/2014/main" val="2137567699"/>
                    </a:ext>
                  </a:extLst>
                </a:gridCol>
                <a:gridCol w="3619147">
                  <a:extLst>
                    <a:ext uri="{9D8B030D-6E8A-4147-A177-3AD203B41FA5}">
                      <a16:colId xmlns:a16="http://schemas.microsoft.com/office/drawing/2014/main" val="3740937375"/>
                    </a:ext>
                  </a:extLst>
                </a:gridCol>
              </a:tblGrid>
              <a:tr h="466954">
                <a:tc>
                  <a:txBody>
                    <a:bodyPr/>
                    <a:lstStyle/>
                    <a:p>
                      <a:r>
                        <a:rPr lang="de-DE" dirty="0"/>
                        <a:t>Journalismus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7697F"/>
                    </a:solidFill>
                  </a:tcPr>
                </a:tc>
                <a:tc>
                  <a:txBody>
                    <a:bodyPr/>
                    <a:lstStyle/>
                    <a:p>
                      <a:r>
                        <a:rPr lang="de-DE" dirty="0"/>
                        <a:t>Public Relations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9715"/>
                    </a:solidFill>
                  </a:tcPr>
                </a:tc>
                <a:tc>
                  <a:txBody>
                    <a:bodyPr/>
                    <a:lstStyle/>
                    <a:p>
                      <a:r>
                        <a:rPr lang="de-DE" dirty="0"/>
                        <a:t>Werbung</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2173882245"/>
                  </a:ext>
                </a:extLst>
              </a:tr>
              <a:tr h="466954">
                <a:tc>
                  <a:txBody>
                    <a:bodyPr/>
                    <a:lstStyle/>
                    <a:p>
                      <a:r>
                        <a:rPr lang="de-DE" dirty="0"/>
                        <a:t>Ziel</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9629451"/>
                  </a:ext>
                </a:extLst>
              </a:tr>
              <a:tr h="466954">
                <a:tc>
                  <a:txBody>
                    <a:bodyPr/>
                    <a:lstStyle/>
                    <a:p>
                      <a:r>
                        <a:rPr lang="de-DE" dirty="0"/>
                        <a:t>Auftraggeber</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775349"/>
                  </a:ext>
                </a:extLst>
              </a:tr>
              <a:tr h="466954">
                <a:tc>
                  <a:txBody>
                    <a:bodyPr/>
                    <a:lstStyle/>
                    <a:p>
                      <a:r>
                        <a:rPr lang="de-DE" baseline="0" dirty="0"/>
                        <a:t>Mittel/Methoden</a:t>
                      </a:r>
                      <a:endParaRPr lang="de-DE"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5015153"/>
                  </a:ext>
                </a:extLst>
              </a:tr>
              <a:tr h="466954">
                <a:tc>
                  <a:txBody>
                    <a:bodyPr/>
                    <a:lstStyle/>
                    <a:p>
                      <a:r>
                        <a:rPr lang="de-DE" dirty="0"/>
                        <a:t>Wer wird erreicht?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de-DE"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de-DE"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50625840"/>
                  </a:ext>
                </a:extLst>
              </a:tr>
              <a:tr h="466954">
                <a:tc>
                  <a:txBody>
                    <a:bodyPr/>
                    <a:lstStyle/>
                    <a:p>
                      <a:endParaRPr lang="de-DE"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de-DE"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de-DE"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89237184"/>
                  </a:ext>
                </a:extLst>
              </a:tr>
              <a:tr h="466954">
                <a:tc>
                  <a:txBody>
                    <a:bodyPr/>
                    <a:lstStyle/>
                    <a:p>
                      <a:endParaRPr lang="de-DE"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de-DE"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de-DE"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50741025"/>
                  </a:ext>
                </a:extLst>
              </a:tr>
              <a:tr h="466954">
                <a:tc>
                  <a:txBody>
                    <a:bodyPr/>
                    <a:lstStyle/>
                    <a:p>
                      <a:endParaRPr lang="de-DE"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de-DE"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de-DE"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89920981"/>
                  </a:ext>
                </a:extLst>
              </a:tr>
              <a:tr h="466954">
                <a:tc>
                  <a:txBody>
                    <a:bodyPr/>
                    <a:lstStyle/>
                    <a:p>
                      <a:endParaRPr lang="de-DE"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de-DE"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de-DE"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85814840"/>
                  </a:ext>
                </a:extLst>
              </a:tr>
            </a:tbl>
          </a:graphicData>
        </a:graphic>
      </p:graphicFrame>
      <p:graphicFrame>
        <p:nvGraphicFramePr>
          <p:cNvPr id="3" name="Tabelle 2">
            <a:extLst>
              <a:ext uri="{FF2B5EF4-FFF2-40B4-BE49-F238E27FC236}">
                <a16:creationId xmlns:a16="http://schemas.microsoft.com/office/drawing/2014/main" id="{72DB270E-C8FC-4510-BA49-880A7CF1A291}"/>
              </a:ext>
            </a:extLst>
          </p:cNvPr>
          <p:cNvGraphicFramePr>
            <a:graphicFrameLocks noGrp="1"/>
          </p:cNvGraphicFramePr>
          <p:nvPr/>
        </p:nvGraphicFramePr>
        <p:xfrm>
          <a:off x="8100508" y="1215614"/>
          <a:ext cx="208280" cy="365760"/>
        </p:xfrm>
        <a:graphic>
          <a:graphicData uri="http://schemas.openxmlformats.org/drawingml/2006/table">
            <a:tbl>
              <a:tblPr/>
              <a:tblGrid>
                <a:gridCol w="208280">
                  <a:extLst>
                    <a:ext uri="{9D8B030D-6E8A-4147-A177-3AD203B41FA5}">
                      <a16:colId xmlns:a16="http://schemas.microsoft.com/office/drawing/2014/main" val="2629834617"/>
                    </a:ext>
                  </a:extLst>
                </a:gridCol>
              </a:tblGrid>
              <a:tr h="0">
                <a:tc>
                  <a:txBody>
                    <a:bodyPr/>
                    <a:lstStyle/>
                    <a:p>
                      <a:endParaRPr lang="de-DE" dirty="0"/>
                    </a:p>
                  </a:txBody>
                  <a:tcPr>
                    <a:lnL w="28575" cmpd="sng">
                      <a:solidFill>
                        <a:schemeClr val="bg1"/>
                      </a:solidFill>
                      <a:prstDash val="solid"/>
                    </a:lnL>
                    <a:lnR w="28575" cmpd="sng">
                      <a:solidFill>
                        <a:schemeClr val="bg1"/>
                      </a:solidFill>
                      <a:prstDash val="solid"/>
                    </a:lnR>
                    <a:lnT w="28575" cmpd="sng">
                      <a:solidFill>
                        <a:schemeClr val="bg1"/>
                      </a:solidFill>
                      <a:prstDash val="solid"/>
                    </a:lnT>
                    <a:lnB w="28575" cmpd="sng">
                      <a:solidFill>
                        <a:schemeClr val="bg1"/>
                      </a:solidFill>
                      <a:prstDash val="solid"/>
                    </a:lnB>
                  </a:tcPr>
                </a:tc>
                <a:extLst>
                  <a:ext uri="{0D108BD9-81ED-4DB2-BD59-A6C34878D82A}">
                    <a16:rowId xmlns:a16="http://schemas.microsoft.com/office/drawing/2014/main" val="668708484"/>
                  </a:ext>
                </a:extLst>
              </a:tr>
            </a:tbl>
          </a:graphicData>
        </a:graphic>
      </p:graphicFrame>
    </p:spTree>
    <p:extLst>
      <p:ext uri="{BB962C8B-B14F-4D97-AF65-F5344CB8AC3E}">
        <p14:creationId xmlns:p14="http://schemas.microsoft.com/office/powerpoint/2010/main" val="2382034382"/>
      </p:ext>
    </p:extLst>
  </p:cSld>
  <p:clrMapOvr>
    <a:masterClrMapping/>
  </p:clrMapOvr>
</p:sld>
</file>

<file path=ppt/theme/theme1.xml><?xml version="1.0" encoding="utf-8"?>
<a:theme xmlns:a="http://schemas.openxmlformats.org/drawingml/2006/main" name="Office">
  <a:themeElements>
    <a:clrScheme name="PR-Enthusiast">
      <a:dk1>
        <a:srgbClr val="2A6C83"/>
      </a:dk1>
      <a:lt1>
        <a:sysClr val="window" lastClr="FFFFFF"/>
      </a:lt1>
      <a:dk2>
        <a:srgbClr val="F4952B"/>
      </a:dk2>
      <a:lt2>
        <a:srgbClr val="DFE3E5"/>
      </a:lt2>
      <a:accent1>
        <a:srgbClr val="2A6C83"/>
      </a:accent1>
      <a:accent2>
        <a:srgbClr val="F4952B"/>
      </a:accent2>
      <a:accent3>
        <a:srgbClr val="59C5C5"/>
      </a:accent3>
      <a:accent4>
        <a:srgbClr val="EF3B41"/>
      </a:accent4>
      <a:accent5>
        <a:srgbClr val="7F1416"/>
      </a:accent5>
      <a:accent6>
        <a:srgbClr val="F7DB5A"/>
      </a:accent6>
      <a:hlink>
        <a:srgbClr val="2A6C83"/>
      </a:hlink>
      <a:folHlink>
        <a:srgbClr val="7F1416"/>
      </a:folHlink>
    </a:clrScheme>
    <a:fontScheme name="PR-Enthusiast">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3" id="{90CA55D1-8A31-4BB4-9CBC-0E29B2E4968C}" vid="{79EC2882-45C5-4F6C-B838-9B7435BD0DB2}"/>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319519A7F59094D8B147F88F6A56A77" ma:contentTypeVersion="10" ma:contentTypeDescription="Create a new document." ma:contentTypeScope="" ma:versionID="c60291c0508690a219fe4ead0689bd46">
  <xsd:schema xmlns:xsd="http://www.w3.org/2001/XMLSchema" xmlns:xs="http://www.w3.org/2001/XMLSchema" xmlns:p="http://schemas.microsoft.com/office/2006/metadata/properties" xmlns:ns3="6a09a89d-ad79-463e-ac4c-366780f0ee35" targetNamespace="http://schemas.microsoft.com/office/2006/metadata/properties" ma:root="true" ma:fieldsID="ab4ac81ccc9047c64e25a830c9c0d8bf" ns3:_="">
    <xsd:import namespace="6a09a89d-ad79-463e-ac4c-366780f0ee3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09a89d-ad79-463e-ac4c-366780f0ee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3E8459-57AF-49C1-B088-9C4EC1F24D09}">
  <ds:schemaRefs>
    <ds:schemaRef ds:uri="http://schemas.microsoft.com/sharepoint/v3/contenttype/forms"/>
  </ds:schemaRefs>
</ds:datastoreItem>
</file>

<file path=customXml/itemProps2.xml><?xml version="1.0" encoding="utf-8"?>
<ds:datastoreItem xmlns:ds="http://schemas.openxmlformats.org/officeDocument/2006/customXml" ds:itemID="{E1FAA9D5-1056-406E-AEF5-EE040EB4B114}">
  <ds:schemaRefs>
    <ds:schemaRef ds:uri="http://www.w3.org/XML/1998/namespace"/>
    <ds:schemaRef ds:uri="http://purl.org/dc/terms/"/>
    <ds:schemaRef ds:uri="http://purl.org/dc/dcmitype/"/>
    <ds:schemaRef ds:uri="6a09a89d-ad79-463e-ac4c-366780f0ee35"/>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58B742FD-F45E-4693-85E8-54DDD4FB39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09a89d-ad79-463e-ac4c-366780f0ee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3012</Words>
  <Application>Microsoft Office PowerPoint</Application>
  <PresentationFormat>Breitbild</PresentationFormat>
  <Paragraphs>418</Paragraphs>
  <Slides>49</Slides>
  <Notes>2</Notes>
  <HiddenSlides>0</HiddenSlides>
  <MMClips>7</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49</vt:i4>
      </vt:variant>
    </vt:vector>
  </HeadingPairs>
  <TitlesOfParts>
    <vt:vector size="59" baseType="lpstr">
      <vt:lpstr>Arial</vt:lpstr>
      <vt:lpstr>Arial Black</vt:lpstr>
      <vt:lpstr>Calibri</vt:lpstr>
      <vt:lpstr>Myriad (Überschriften)</vt:lpstr>
      <vt:lpstr>Myriad Pro</vt:lpstr>
      <vt:lpstr>Myriad Pro (Textkörper)</vt:lpstr>
      <vt:lpstr>Myriad Pro (Überschrift)</vt:lpstr>
      <vt:lpstr>Myriad Pro (Überschriften)</vt:lpstr>
      <vt:lpstr>Wingdings</vt:lpstr>
      <vt:lpstr>Office</vt:lpstr>
      <vt:lpstr>Überzeugen,  nicht überreden!</vt:lpstr>
      <vt:lpstr>Harald Ille, M.A.</vt:lpstr>
      <vt:lpstr>Vereinfachen.</vt:lpstr>
      <vt:lpstr>Was ist PR?</vt:lpstr>
      <vt:lpstr>PowerPoint-Präsentation</vt:lpstr>
      <vt:lpstr>Definition von PR</vt:lpstr>
      <vt:lpstr>Von Werbung zu Brand Building</vt:lpstr>
      <vt:lpstr>Gruppenarbeit: Was ist PR?</vt:lpstr>
      <vt:lpstr>Was sind die Unterschiede?</vt:lpstr>
      <vt:lpstr>Was sind die Unterschiede?</vt:lpstr>
      <vt:lpstr>PowerPoint-Präsentation</vt:lpstr>
      <vt:lpstr>Pause...</vt:lpstr>
      <vt:lpstr>Verantwortungs-kommunikation</vt:lpstr>
      <vt:lpstr>95 Thesen des Digitalzeitalters</vt:lpstr>
      <vt:lpstr>Cluetrain PR</vt:lpstr>
      <vt:lpstr>Aufgabe: Videos gucken ;-)</vt:lpstr>
      <vt:lpstr>Always: like a Girl</vt:lpstr>
      <vt:lpstr>Dove: Real Beauty Sketches</vt:lpstr>
      <vt:lpstr>License to operate</vt:lpstr>
      <vt:lpstr>Sich positiv einsetzen</vt:lpstr>
      <vt:lpstr>Heineken: Social Experiment</vt:lpstr>
      <vt:lpstr>Pause...</vt:lpstr>
      <vt:lpstr>PowerPoint-Präsentation</vt:lpstr>
      <vt:lpstr>Die Welt verändern</vt:lpstr>
      <vt:lpstr>Berühmte Visionen</vt:lpstr>
      <vt:lpstr>Apple’s vision statement</vt:lpstr>
      <vt:lpstr>Orientierung</vt:lpstr>
      <vt:lpstr>Purpose before Profit!</vt:lpstr>
      <vt:lpstr>PowerPoint-Präsentation</vt:lpstr>
      <vt:lpstr>Fragen zur Purpose-Maxime</vt:lpstr>
      <vt:lpstr>Purpose-driven decisions</vt:lpstr>
      <vt:lpstr>Einzelarbeit</vt:lpstr>
      <vt:lpstr>Golden Circle</vt:lpstr>
      <vt:lpstr>PowerPoint-Präsentation</vt:lpstr>
      <vt:lpstr>PowerPoint-Präsentation</vt:lpstr>
      <vt:lpstr>Pause...</vt:lpstr>
      <vt:lpstr>Agenda Setting</vt:lpstr>
      <vt:lpstr>Was ist Agenda Setting?</vt:lpstr>
      <vt:lpstr>Medien- und Publikumsagenda</vt:lpstr>
      <vt:lpstr>Drei Arten von Agenda Setting</vt:lpstr>
      <vt:lpstr>Themenkarriere</vt:lpstr>
      <vt:lpstr>Spin Doctor-Themen</vt:lpstr>
      <vt:lpstr>Framing und Priming</vt:lpstr>
      <vt:lpstr>Framing</vt:lpstr>
      <vt:lpstr>PowerPoint-Präsentation</vt:lpstr>
      <vt:lpstr>Priming</vt:lpstr>
      <vt:lpstr>PowerPoint-Präsentation</vt:lpstr>
      <vt:lpstr>PowerPoint-Präsentation</vt:lpstr>
      <vt:lpstr>Ende Tag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Überzeugen, nicht überreden (Teil 1)</dc:title>
  <dc:creator>Harald Ille</dc:creator>
  <cp:keywords>Public Relations, Einführung, Storytelling, Definition PR, GOlden Circle, Reputation, Verantwortungskommunikation, Formulieren</cp:keywords>
  <cp:lastModifiedBy>Harald Ille</cp:lastModifiedBy>
  <cp:revision>15</cp:revision>
  <dcterms:created xsi:type="dcterms:W3CDTF">2020-05-03T11:32:17Z</dcterms:created>
  <dcterms:modified xsi:type="dcterms:W3CDTF">2022-07-08T19:05:17Z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0x0101000319519A7F59094D8B147F88F6A56A77</vt:lpwstr>
  </property>
</Properties>
</file>