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980" r:id="rId2"/>
    <p:sldId id="982" r:id="rId3"/>
    <p:sldId id="983" r:id="rId4"/>
    <p:sldId id="1017" r:id="rId5"/>
    <p:sldId id="1018" r:id="rId6"/>
    <p:sldId id="1019" r:id="rId7"/>
    <p:sldId id="1020" r:id="rId8"/>
    <p:sldId id="1023" r:id="rId9"/>
    <p:sldId id="1037" r:id="rId10"/>
    <p:sldId id="936" r:id="rId11"/>
    <p:sldId id="1032" r:id="rId12"/>
    <p:sldId id="1034" r:id="rId13"/>
    <p:sldId id="937" r:id="rId14"/>
    <p:sldId id="938" r:id="rId15"/>
    <p:sldId id="321" r:id="rId16"/>
    <p:sldId id="820" r:id="rId17"/>
    <p:sldId id="821" r:id="rId18"/>
    <p:sldId id="822" r:id="rId19"/>
    <p:sldId id="823" r:id="rId20"/>
    <p:sldId id="824" r:id="rId21"/>
    <p:sldId id="327" r:id="rId22"/>
    <p:sldId id="328" r:id="rId23"/>
    <p:sldId id="329" r:id="rId24"/>
    <p:sldId id="330" r:id="rId25"/>
    <p:sldId id="939" r:id="rId26"/>
    <p:sldId id="940" r:id="rId27"/>
    <p:sldId id="941" r:id="rId28"/>
    <p:sldId id="942" r:id="rId29"/>
    <p:sldId id="943" r:id="rId30"/>
    <p:sldId id="944" r:id="rId31"/>
    <p:sldId id="1097" r:id="rId32"/>
    <p:sldId id="1096" r:id="rId33"/>
    <p:sldId id="934" r:id="rId34"/>
    <p:sldId id="948" r:id="rId35"/>
    <p:sldId id="949" r:id="rId36"/>
    <p:sldId id="955" r:id="rId37"/>
    <p:sldId id="786" r:id="rId38"/>
    <p:sldId id="953" r:id="rId39"/>
    <p:sldId id="952" r:id="rId40"/>
    <p:sldId id="954" r:id="rId41"/>
    <p:sldId id="996" r:id="rId42"/>
    <p:sldId id="1007" r:id="rId43"/>
    <p:sldId id="1100" r:id="rId44"/>
    <p:sldId id="1101" r:id="rId45"/>
    <p:sldId id="1102" r:id="rId46"/>
    <p:sldId id="1035" r:id="rId47"/>
    <p:sldId id="1009" r:id="rId48"/>
    <p:sldId id="1010" r:id="rId49"/>
    <p:sldId id="1011" r:id="rId50"/>
    <p:sldId id="1012" r:id="rId51"/>
    <p:sldId id="1013" r:id="rId52"/>
    <p:sldId id="1002" r:id="rId53"/>
    <p:sldId id="1003" r:id="rId54"/>
    <p:sldId id="1004" r:id="rId55"/>
    <p:sldId id="1005" r:id="rId56"/>
    <p:sldId id="1006" r:id="rId57"/>
    <p:sldId id="1094" r:id="rId58"/>
    <p:sldId id="975" r:id="rId59"/>
    <p:sldId id="976" r:id="rId60"/>
    <p:sldId id="977" r:id="rId61"/>
    <p:sldId id="978" r:id="rId62"/>
    <p:sldId id="979" r:id="rId63"/>
    <p:sldId id="1038" r:id="rId64"/>
    <p:sldId id="981" r:id="rId65"/>
    <p:sldId id="1039" r:id="rId66"/>
    <p:sldId id="1103" r:id="rId6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0DAC6B6-1637-4FC8-A322-A6C394DA3B17}">
          <p14:sldIdLst>
            <p14:sldId id="980"/>
            <p14:sldId id="982"/>
            <p14:sldId id="983"/>
            <p14:sldId id="1017"/>
            <p14:sldId id="1018"/>
            <p14:sldId id="1019"/>
            <p14:sldId id="1020"/>
            <p14:sldId id="1023"/>
          </p14:sldIdLst>
        </p14:section>
        <p14:section name="Formulieren" id="{AF41AFD3-7DE3-4FAD-AE4A-8C8672EBE40B}">
          <p14:sldIdLst>
            <p14:sldId id="1037"/>
            <p14:sldId id="936"/>
            <p14:sldId id="1032"/>
            <p14:sldId id="1034"/>
            <p14:sldId id="937"/>
            <p14:sldId id="938"/>
            <p14:sldId id="321"/>
            <p14:sldId id="820"/>
            <p14:sldId id="821"/>
            <p14:sldId id="822"/>
            <p14:sldId id="823"/>
            <p14:sldId id="824"/>
            <p14:sldId id="327"/>
            <p14:sldId id="328"/>
            <p14:sldId id="329"/>
            <p14:sldId id="330"/>
          </p14:sldIdLst>
        </p14:section>
        <p14:section name="Text-Architekturen" id="{A5D019E0-506F-4CE9-AF99-29FFCCE95E36}">
          <p14:sldIdLst>
            <p14:sldId id="939"/>
            <p14:sldId id="940"/>
            <p14:sldId id="941"/>
            <p14:sldId id="942"/>
            <p14:sldId id="943"/>
            <p14:sldId id="944"/>
            <p14:sldId id="1097"/>
            <p14:sldId id="1096"/>
          </p14:sldIdLst>
        </p14:section>
        <p14:section name="Pressemitteilung" id="{1ABF8150-0F82-4949-A24E-02308A13E12B}">
          <p14:sldIdLst>
            <p14:sldId id="934"/>
            <p14:sldId id="948"/>
            <p14:sldId id="949"/>
            <p14:sldId id="955"/>
            <p14:sldId id="786"/>
            <p14:sldId id="953"/>
            <p14:sldId id="952"/>
            <p14:sldId id="954"/>
            <p14:sldId id="996"/>
          </p14:sldIdLst>
        </p14:section>
        <p14:section name="Storytelling" id="{F34B3514-CEFB-44F0-B5AB-267BCB0EABA1}">
          <p14:sldIdLst>
            <p14:sldId id="1007"/>
            <p14:sldId id="1100"/>
            <p14:sldId id="1101"/>
            <p14:sldId id="1102"/>
            <p14:sldId id="1035"/>
            <p14:sldId id="1009"/>
            <p14:sldId id="1010"/>
            <p14:sldId id="1011"/>
            <p14:sldId id="1012"/>
            <p14:sldId id="1013"/>
            <p14:sldId id="1002"/>
            <p14:sldId id="1003"/>
            <p14:sldId id="1004"/>
            <p14:sldId id="1005"/>
            <p14:sldId id="1006"/>
            <p14:sldId id="1094"/>
          </p14:sldIdLst>
        </p14:section>
        <p14:section name="Reputationsmanagement" id="{49693A5A-7628-49EB-8468-F5A5745FB7A6}">
          <p14:sldIdLst>
            <p14:sldId id="975"/>
            <p14:sldId id="976"/>
            <p14:sldId id="977"/>
            <p14:sldId id="978"/>
            <p14:sldId id="979"/>
            <p14:sldId id="1038"/>
            <p14:sldId id="981"/>
            <p14:sldId id="1039"/>
            <p14:sldId id="11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CBCB"/>
    <a:srgbClr val="F29713"/>
    <a:srgbClr val="4F707B"/>
    <a:srgbClr val="AFBCC5"/>
    <a:srgbClr val="17697F"/>
    <a:srgbClr val="FAC078"/>
    <a:srgbClr val="F29715"/>
    <a:srgbClr val="588195"/>
    <a:srgbClr val="D8DDE3"/>
    <a:srgbClr val="F9D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6" autoAdjust="0"/>
    <p:restoredTop sz="94660"/>
  </p:normalViewPr>
  <p:slideViewPr>
    <p:cSldViewPr snapToGrid="0">
      <p:cViewPr varScale="1">
        <p:scale>
          <a:sx n="89" d="100"/>
          <a:sy n="89" d="100"/>
        </p:scale>
        <p:origin x="75" y="3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Wörter</c:v>
                </c:pt>
              </c:strCache>
            </c:strRef>
          </c:tx>
          <c:spPr>
            <a:solidFill>
              <a:schemeClr val="accent1"/>
            </a:solidFill>
            <a:ln>
              <a:noFill/>
            </a:ln>
            <a:effectLst/>
          </c:spPr>
          <c:invertIfNegative val="0"/>
          <c:cat>
            <c:strRef>
              <c:f>Tabelle1!$A$2:$A$9</c:f>
              <c:strCache>
                <c:ptCount val="8"/>
                <c:pt idx="0">
                  <c:v>Text 1</c:v>
                </c:pt>
                <c:pt idx="1">
                  <c:v>Text 2</c:v>
                </c:pt>
                <c:pt idx="2">
                  <c:v>Text 3</c:v>
                </c:pt>
                <c:pt idx="3">
                  <c:v>Text 4</c:v>
                </c:pt>
                <c:pt idx="4">
                  <c:v>Text 5</c:v>
                </c:pt>
                <c:pt idx="5">
                  <c:v>Text 6</c:v>
                </c:pt>
                <c:pt idx="6">
                  <c:v>Text 7</c:v>
                </c:pt>
                <c:pt idx="7">
                  <c:v>Gesamt</c:v>
                </c:pt>
              </c:strCache>
            </c:strRef>
          </c:cat>
          <c:val>
            <c:numRef>
              <c:f>Tabelle1!$B$2:$B$9</c:f>
              <c:numCache>
                <c:formatCode>General</c:formatCode>
                <c:ptCount val="8"/>
                <c:pt idx="0">
                  <c:v>118</c:v>
                </c:pt>
                <c:pt idx="1">
                  <c:v>98</c:v>
                </c:pt>
                <c:pt idx="2">
                  <c:v>94</c:v>
                </c:pt>
                <c:pt idx="3">
                  <c:v>113</c:v>
                </c:pt>
                <c:pt idx="4">
                  <c:v>109</c:v>
                </c:pt>
                <c:pt idx="5">
                  <c:v>101</c:v>
                </c:pt>
                <c:pt idx="6">
                  <c:v>100</c:v>
                </c:pt>
                <c:pt idx="7" formatCode="0.00">
                  <c:v>733</c:v>
                </c:pt>
              </c:numCache>
            </c:numRef>
          </c:val>
          <c:extLst>
            <c:ext xmlns:c16="http://schemas.microsoft.com/office/drawing/2014/chart" uri="{C3380CC4-5D6E-409C-BE32-E72D297353CC}">
              <c16:uniqueId val="{00000000-8B61-427E-8E4E-17467521DE28}"/>
            </c:ext>
          </c:extLst>
        </c:ser>
        <c:ser>
          <c:idx val="1"/>
          <c:order val="1"/>
          <c:tx>
            <c:strRef>
              <c:f>Tabelle1!$C$1</c:f>
              <c:strCache>
                <c:ptCount val="1"/>
                <c:pt idx="0">
                  <c:v>Sätze</c:v>
                </c:pt>
              </c:strCache>
            </c:strRef>
          </c:tx>
          <c:spPr>
            <a:solidFill>
              <a:schemeClr val="accent2"/>
            </a:solidFill>
            <a:ln>
              <a:noFill/>
            </a:ln>
            <a:effectLst/>
          </c:spPr>
          <c:invertIfNegative val="0"/>
          <c:cat>
            <c:strRef>
              <c:f>Tabelle1!$A$2:$A$9</c:f>
              <c:strCache>
                <c:ptCount val="8"/>
                <c:pt idx="0">
                  <c:v>Text 1</c:v>
                </c:pt>
                <c:pt idx="1">
                  <c:v>Text 2</c:v>
                </c:pt>
                <c:pt idx="2">
                  <c:v>Text 3</c:v>
                </c:pt>
                <c:pt idx="3">
                  <c:v>Text 4</c:v>
                </c:pt>
                <c:pt idx="4">
                  <c:v>Text 5</c:v>
                </c:pt>
                <c:pt idx="5">
                  <c:v>Text 6</c:v>
                </c:pt>
                <c:pt idx="6">
                  <c:v>Text 7</c:v>
                </c:pt>
                <c:pt idx="7">
                  <c:v>Gesamt</c:v>
                </c:pt>
              </c:strCache>
            </c:strRef>
          </c:cat>
          <c:val>
            <c:numRef>
              <c:f>Tabelle1!$C$2:$C$9</c:f>
              <c:numCache>
                <c:formatCode>General</c:formatCode>
                <c:ptCount val="8"/>
                <c:pt idx="0">
                  <c:v>11</c:v>
                </c:pt>
                <c:pt idx="1">
                  <c:v>11</c:v>
                </c:pt>
                <c:pt idx="2">
                  <c:v>11</c:v>
                </c:pt>
                <c:pt idx="3">
                  <c:v>9</c:v>
                </c:pt>
                <c:pt idx="4">
                  <c:v>10</c:v>
                </c:pt>
                <c:pt idx="5">
                  <c:v>12</c:v>
                </c:pt>
                <c:pt idx="6">
                  <c:v>7</c:v>
                </c:pt>
                <c:pt idx="7" formatCode="0.00">
                  <c:v>71</c:v>
                </c:pt>
              </c:numCache>
            </c:numRef>
          </c:val>
          <c:extLst>
            <c:ext xmlns:c16="http://schemas.microsoft.com/office/drawing/2014/chart" uri="{C3380CC4-5D6E-409C-BE32-E72D297353CC}">
              <c16:uniqueId val="{00000001-8B61-427E-8E4E-17467521DE28}"/>
            </c:ext>
          </c:extLst>
        </c:ser>
        <c:ser>
          <c:idx val="2"/>
          <c:order val="2"/>
          <c:tx>
            <c:strRef>
              <c:f>Tabelle1!$D$1</c:f>
              <c:strCache>
                <c:ptCount val="1"/>
                <c:pt idx="0">
                  <c:v>Durchschnitt</c:v>
                </c:pt>
              </c:strCache>
            </c:strRef>
          </c:tx>
          <c:spPr>
            <a:solidFill>
              <a:schemeClr val="accent3"/>
            </a:solidFill>
            <a:ln>
              <a:noFill/>
            </a:ln>
            <a:effectLst/>
          </c:spPr>
          <c:invertIfNegative val="0"/>
          <c:cat>
            <c:strRef>
              <c:f>Tabelle1!$A$2:$A$9</c:f>
              <c:strCache>
                <c:ptCount val="8"/>
                <c:pt idx="0">
                  <c:v>Text 1</c:v>
                </c:pt>
                <c:pt idx="1">
                  <c:v>Text 2</c:v>
                </c:pt>
                <c:pt idx="2">
                  <c:v>Text 3</c:v>
                </c:pt>
                <c:pt idx="3">
                  <c:v>Text 4</c:v>
                </c:pt>
                <c:pt idx="4">
                  <c:v>Text 5</c:v>
                </c:pt>
                <c:pt idx="5">
                  <c:v>Text 6</c:v>
                </c:pt>
                <c:pt idx="6">
                  <c:v>Text 7</c:v>
                </c:pt>
                <c:pt idx="7">
                  <c:v>Gesamt</c:v>
                </c:pt>
              </c:strCache>
            </c:strRef>
          </c:cat>
          <c:val>
            <c:numRef>
              <c:f>Tabelle1!$D$2:$D$9</c:f>
              <c:numCache>
                <c:formatCode>General</c:formatCode>
                <c:ptCount val="8"/>
                <c:pt idx="0">
                  <c:v>10.727272727272727</c:v>
                </c:pt>
                <c:pt idx="1">
                  <c:v>8.9090909090909083</c:v>
                </c:pt>
                <c:pt idx="2">
                  <c:v>8.545454545454545</c:v>
                </c:pt>
                <c:pt idx="3">
                  <c:v>12.555555555555555</c:v>
                </c:pt>
                <c:pt idx="4">
                  <c:v>10.9</c:v>
                </c:pt>
                <c:pt idx="5">
                  <c:v>8.4166666666666661</c:v>
                </c:pt>
                <c:pt idx="6">
                  <c:v>14.285714285714286</c:v>
                </c:pt>
                <c:pt idx="7" formatCode="0.00">
                  <c:v>10.32394366197183</c:v>
                </c:pt>
              </c:numCache>
            </c:numRef>
          </c:val>
          <c:extLst>
            <c:ext xmlns:c16="http://schemas.microsoft.com/office/drawing/2014/chart" uri="{C3380CC4-5D6E-409C-BE32-E72D297353CC}">
              <c16:uniqueId val="{00000002-8B61-427E-8E4E-17467521DE28}"/>
            </c:ext>
          </c:extLst>
        </c:ser>
        <c:dLbls>
          <c:showLegendKey val="0"/>
          <c:showVal val="0"/>
          <c:showCatName val="0"/>
          <c:showSerName val="0"/>
          <c:showPercent val="0"/>
          <c:showBubbleSize val="0"/>
        </c:dLbls>
        <c:gapWidth val="219"/>
        <c:overlap val="-27"/>
        <c:axId val="450140512"/>
        <c:axId val="364687504"/>
      </c:barChart>
      <c:catAx>
        <c:axId val="45014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64687504"/>
        <c:crosses val="autoZero"/>
        <c:auto val="1"/>
        <c:lblAlgn val="ctr"/>
        <c:lblOffset val="100"/>
        <c:noMultiLvlLbl val="0"/>
      </c:catAx>
      <c:valAx>
        <c:axId val="36468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5014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11.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diagrams/_rels/data12.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svg"/><Relationship Id="rId1" Type="http://schemas.openxmlformats.org/officeDocument/2006/relationships/image" Target="../media/image91.png"/><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94.svg"/></Relationships>
</file>

<file path=ppt/diagrams/_rels/data13.xml.rels><?xml version="1.0" encoding="UTF-8" standalone="yes"?>
<Relationships xmlns="http://schemas.openxmlformats.org/package/2006/relationships"><Relationship Id="rId3" Type="http://schemas.openxmlformats.org/officeDocument/2006/relationships/hyperlink" Target="https://www.pr-gateway.de/blog/was-macht-eine-gute-pressemitteilung-aus/" TargetMode="External"/><Relationship Id="rId2" Type="http://schemas.openxmlformats.org/officeDocument/2006/relationships/hyperlink" Target="https://www.pr-gateway.de/blog/beste-pressemitteilung-2016-die-gewinner/" TargetMode="External"/><Relationship Id="rId1" Type="http://schemas.openxmlformats.org/officeDocument/2006/relationships/hyperlink" Target="https://www.pr-gateway.de/blog/erfolgreiche-pressemitteilungen-offline-und-online/" TargetMode="External"/></Relationships>
</file>

<file path=ppt/diagrams/_rels/data17.xml.rels><?xml version="1.0" encoding="UTF-8" standalone="yes"?>
<Relationships xmlns="http://schemas.openxmlformats.org/package/2006/relationships"><Relationship Id="rId3" Type="http://schemas.openxmlformats.org/officeDocument/2006/relationships/hyperlink" Target="https://ecitydoc.com/queue/pressemappe-spiel-des-jahres_pdf?queue_id=-1" TargetMode="External"/><Relationship Id="rId2" Type="http://schemas.openxmlformats.org/officeDocument/2006/relationships/hyperlink" Target="https://presse.stuttgart-tourist.de/pressemappe-genuss" TargetMode="External"/><Relationship Id="rId1" Type="http://schemas.openxmlformats.org/officeDocument/2006/relationships/hyperlink" Target="https://www.barmer.de/blob/162656/6203d904c47304a10e3beb09a9b9cd07/data/dl-digitale-pressemappe.pdf" TargetMode="External"/><Relationship Id="rId6" Type="http://schemas.openxmlformats.org/officeDocument/2006/relationships/hyperlink" Target="https://media.daimler.com/marsMediaSite/de/instance/ko/Pressemappe-100-Jahre-an-einem-Standort-Mercedes-Benz-Mannheim--Ein-Werk-der-Daimler-AG.xhtml?oid=9906182" TargetMode="External"/><Relationship Id="rId5" Type="http://schemas.openxmlformats.org/officeDocument/2006/relationships/hyperlink" Target="https://www.heidelberger-fruehling.de/wp-content/uploads/2018/11/Pressemappe_HDF_-2019_final_neu.pdf" TargetMode="External"/><Relationship Id="rId4" Type="http://schemas.openxmlformats.org/officeDocument/2006/relationships/hyperlink" Target="https://www.audi-mediacenter.com/de/pressemappen/jahresabschluss-2019-12593"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38.svg"/><Relationship Id="rId4" Type="http://schemas.openxmlformats.org/officeDocument/2006/relationships/image" Target="../media/image52.svg"/><Relationship Id="rId9" Type="http://schemas.openxmlformats.org/officeDocument/2006/relationships/image" Target="../media/image37.png"/></Relationships>
</file>

<file path=ppt/diagrams/_rels/data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ata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34.svg"/></Relationships>
</file>

<file path=ppt/diagrams/_rels/data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hyperlink" Target="http://www.faz.net/aktuell/finanzen/kommentar-brexit-abwarten-und-tee-trinken-14295069.html" TargetMode="Externa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 Id="rId9" Type="http://schemas.openxmlformats.org/officeDocument/2006/relationships/image" Target="../media/image8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svg"/><Relationship Id="rId1" Type="http://schemas.openxmlformats.org/officeDocument/2006/relationships/image" Target="../media/image91.png"/><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94.svg"/></Relationships>
</file>

<file path=ppt/diagrams/_rels/drawing13.xml.rels><?xml version="1.0" encoding="UTF-8" standalone="yes"?>
<Relationships xmlns="http://schemas.openxmlformats.org/package/2006/relationships"><Relationship Id="rId3" Type="http://schemas.openxmlformats.org/officeDocument/2006/relationships/hyperlink" Target="https://www.pr-gateway.de/blog/was-macht-eine-gute-pressemitteilung-aus/" TargetMode="External"/><Relationship Id="rId2" Type="http://schemas.openxmlformats.org/officeDocument/2006/relationships/hyperlink" Target="https://www.pr-gateway.de/blog/beste-pressemitteilung-2016-die-gewinner/" TargetMode="External"/><Relationship Id="rId1" Type="http://schemas.openxmlformats.org/officeDocument/2006/relationships/hyperlink" Target="https://www.pr-gateway.de/blog/erfolgreiche-pressemitteilungen-offline-und-online/" TargetMode="External"/></Relationships>
</file>

<file path=ppt/diagrams/_rels/drawing17.xml.rels><?xml version="1.0" encoding="UTF-8" standalone="yes"?>
<Relationships xmlns="http://schemas.openxmlformats.org/package/2006/relationships"><Relationship Id="rId3" Type="http://schemas.openxmlformats.org/officeDocument/2006/relationships/hyperlink" Target="https://www.audi-mediacenter.com/de/pressemappen/jahresabschluss-2019-12593" TargetMode="External"/><Relationship Id="rId2" Type="http://schemas.openxmlformats.org/officeDocument/2006/relationships/hyperlink" Target="https://www.heidelberger-fruehling.de/wp-content/uploads/2018/11/Pressemappe_HDF_-2019_final_neu.pdf" TargetMode="External"/><Relationship Id="rId1" Type="http://schemas.openxmlformats.org/officeDocument/2006/relationships/hyperlink" Target="https://media.daimler.com/marsMediaSite/de/instance/ko/Pressemappe-100-Jahre-an-einem-Standort-Mercedes-Benz-Mannheim--Ein-Werk-der-Daimler-AG.xhtml?oid=9906182" TargetMode="External"/><Relationship Id="rId6" Type="http://schemas.openxmlformats.org/officeDocument/2006/relationships/hyperlink" Target="https://www.barmer.de/blob/162656/6203d904c47304a10e3beb09a9b9cd07/data/dl-digitale-pressemappe.pdf" TargetMode="External"/><Relationship Id="rId5" Type="http://schemas.openxmlformats.org/officeDocument/2006/relationships/hyperlink" Target="https://presse.stuttgart-tourist.de/pressemappe-genuss" TargetMode="External"/><Relationship Id="rId4" Type="http://schemas.openxmlformats.org/officeDocument/2006/relationships/hyperlink" Target="https://ecitydoc.com/queue/pressemappe-spiel-des-jahres_pdf?queue_id=-1"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38.svg"/><Relationship Id="rId4" Type="http://schemas.openxmlformats.org/officeDocument/2006/relationships/image" Target="../media/image52.svg"/><Relationship Id="rId9" Type="http://schemas.openxmlformats.org/officeDocument/2006/relationships/image" Target="../media/image37.png"/></Relationships>
</file>

<file path=ppt/diagrams/_rels/drawing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34.svg"/></Relationships>
</file>

<file path=ppt/diagrams/_rels/drawing9.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 Id="rId9" Type="http://schemas.openxmlformats.org/officeDocument/2006/relationships/hyperlink" Target="http://www.faz.net/aktuell/finanzen/kommentar-brexit-abwarten-und-tee-trinken-14295069.html"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1228B7E-E14E-417D-A54F-4E7375DA220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66D14F-DB48-48C9-AAB1-6FB64F4B30E7}">
      <dgm:prSet/>
      <dgm:spPr/>
      <dgm:t>
        <a:bodyPr/>
        <a:lstStyle/>
        <a:p>
          <a:pPr>
            <a:lnSpc>
              <a:spcPct val="100000"/>
            </a:lnSpc>
          </a:pPr>
          <a:r>
            <a:rPr lang="de-DE" dirty="0"/>
            <a:t>Wer bist Du?</a:t>
          </a:r>
          <a:endParaRPr lang="en-US" dirty="0"/>
        </a:p>
      </dgm:t>
    </dgm:pt>
    <dgm:pt modelId="{8332AF6E-AA0C-4E0D-A0C0-15E9B221CD32}" type="parTrans" cxnId="{5487E6E1-EEDD-462B-AD29-4EC991AABA41}">
      <dgm:prSet/>
      <dgm:spPr/>
      <dgm:t>
        <a:bodyPr/>
        <a:lstStyle/>
        <a:p>
          <a:endParaRPr lang="en-US"/>
        </a:p>
      </dgm:t>
    </dgm:pt>
    <dgm:pt modelId="{22BBA834-4814-40FB-BE99-AE4842E19F4F}" type="sibTrans" cxnId="{5487E6E1-EEDD-462B-AD29-4EC991AABA41}">
      <dgm:prSet/>
      <dgm:spPr/>
      <dgm:t>
        <a:bodyPr/>
        <a:lstStyle/>
        <a:p>
          <a:endParaRPr lang="en-US"/>
        </a:p>
      </dgm:t>
    </dgm:pt>
    <dgm:pt modelId="{1DD58E68-59C3-4BAB-B66D-3279730555B8}">
      <dgm:prSet/>
      <dgm:spPr/>
      <dgm:t>
        <a:bodyPr/>
        <a:lstStyle/>
        <a:p>
          <a:pPr>
            <a:lnSpc>
              <a:spcPct val="100000"/>
            </a:lnSpc>
          </a:pPr>
          <a:r>
            <a:rPr lang="de-DE" dirty="0"/>
            <a:t>Was zeichnet Dich aus? </a:t>
          </a:r>
          <a:endParaRPr lang="en-US" dirty="0"/>
        </a:p>
      </dgm:t>
    </dgm:pt>
    <dgm:pt modelId="{0F3FC62C-EDBA-4182-90A8-8A0EDC09DB55}" type="parTrans" cxnId="{079192CE-03F7-4DE1-BD14-6F7B9BA47379}">
      <dgm:prSet/>
      <dgm:spPr/>
      <dgm:t>
        <a:bodyPr/>
        <a:lstStyle/>
        <a:p>
          <a:endParaRPr lang="en-US"/>
        </a:p>
      </dgm:t>
    </dgm:pt>
    <dgm:pt modelId="{6E7E82C1-95E5-47B4-BF4B-AAE33BCD1561}" type="sibTrans" cxnId="{079192CE-03F7-4DE1-BD14-6F7B9BA47379}">
      <dgm:prSet/>
      <dgm:spPr/>
      <dgm:t>
        <a:bodyPr/>
        <a:lstStyle/>
        <a:p>
          <a:endParaRPr lang="en-US"/>
        </a:p>
      </dgm:t>
    </dgm:pt>
    <dgm:pt modelId="{4608EF99-09A3-4354-A83F-69F400624F51}">
      <dgm:prSet/>
      <dgm:spPr/>
      <dgm:t>
        <a:bodyPr/>
        <a:lstStyle/>
        <a:p>
          <a:pPr>
            <a:lnSpc>
              <a:spcPct val="100000"/>
            </a:lnSpc>
          </a:pPr>
          <a:r>
            <a:rPr lang="de-DE" dirty="0"/>
            <a:t>Was kannst Du besonders gut?</a:t>
          </a:r>
          <a:endParaRPr lang="en-US" dirty="0"/>
        </a:p>
      </dgm:t>
    </dgm:pt>
    <dgm:pt modelId="{03117887-CBBF-4C3F-9A3C-DEA646DBF4D3}" type="parTrans" cxnId="{A00CA0BD-50F4-4722-9B50-3CD81520490D}">
      <dgm:prSet/>
      <dgm:spPr/>
      <dgm:t>
        <a:bodyPr/>
        <a:lstStyle/>
        <a:p>
          <a:endParaRPr lang="en-US"/>
        </a:p>
      </dgm:t>
    </dgm:pt>
    <dgm:pt modelId="{D980D0D8-E12C-4670-8DBD-86A929F5FBD0}" type="sibTrans" cxnId="{A00CA0BD-50F4-4722-9B50-3CD81520490D}">
      <dgm:prSet/>
      <dgm:spPr/>
      <dgm:t>
        <a:bodyPr/>
        <a:lstStyle/>
        <a:p>
          <a:endParaRPr lang="en-US"/>
        </a:p>
      </dgm:t>
    </dgm:pt>
    <dgm:pt modelId="{D519CFE3-1AA4-4ABD-B874-42DD2295FAE4}">
      <dgm:prSet/>
      <dgm:spPr/>
      <dgm:t>
        <a:bodyPr/>
        <a:lstStyle/>
        <a:p>
          <a:pPr>
            <a:lnSpc>
              <a:spcPct val="100000"/>
            </a:lnSpc>
          </a:pPr>
          <a:r>
            <a:rPr lang="de-DE" dirty="0"/>
            <a:t>Was schätzen und loben andere an Dir?</a:t>
          </a:r>
          <a:endParaRPr lang="en-US" dirty="0"/>
        </a:p>
      </dgm:t>
    </dgm:pt>
    <dgm:pt modelId="{B06D113C-DDB9-4DC9-9E91-40123697228E}" type="parTrans" cxnId="{6E7F13AD-3523-4EA4-8E70-1C1E1396B550}">
      <dgm:prSet/>
      <dgm:spPr/>
      <dgm:t>
        <a:bodyPr/>
        <a:lstStyle/>
        <a:p>
          <a:endParaRPr lang="en-US"/>
        </a:p>
      </dgm:t>
    </dgm:pt>
    <dgm:pt modelId="{572D346F-FE20-45D1-ACEA-EAA2F3EDFD13}" type="sibTrans" cxnId="{6E7F13AD-3523-4EA4-8E70-1C1E1396B550}">
      <dgm:prSet/>
      <dgm:spPr/>
      <dgm:t>
        <a:bodyPr/>
        <a:lstStyle/>
        <a:p>
          <a:endParaRPr lang="en-US"/>
        </a:p>
      </dgm:t>
    </dgm:pt>
    <dgm:pt modelId="{42456857-E3DC-456A-ACFE-8F54B08666F2}">
      <dgm:prSet/>
      <dgm:spPr/>
      <dgm:t>
        <a:bodyPr/>
        <a:lstStyle/>
        <a:p>
          <a:pPr>
            <a:lnSpc>
              <a:spcPct val="100000"/>
            </a:lnSpc>
          </a:pPr>
          <a:r>
            <a:rPr lang="de-DE" dirty="0"/>
            <a:t>Worauf bist Du stolz? (Auszeichnung im Sport, Auftritt im Theater, </a:t>
          </a:r>
          <a:br>
            <a:rPr lang="de-DE" dirty="0"/>
          </a:br>
          <a:r>
            <a:rPr lang="de-DE" dirty="0"/>
            <a:t>Erziehung von drei Kindern neben dem Studium, etc.)</a:t>
          </a:r>
          <a:endParaRPr lang="en-US" dirty="0"/>
        </a:p>
      </dgm:t>
    </dgm:pt>
    <dgm:pt modelId="{07C313AA-0B3D-400E-9A40-F0951AC68C05}" type="parTrans" cxnId="{E302FD92-5C7A-4772-829B-ACC8604A820E}">
      <dgm:prSet/>
      <dgm:spPr/>
      <dgm:t>
        <a:bodyPr/>
        <a:lstStyle/>
        <a:p>
          <a:endParaRPr lang="en-US"/>
        </a:p>
      </dgm:t>
    </dgm:pt>
    <dgm:pt modelId="{1C433DEB-F47C-461E-8125-B7461247B720}" type="sibTrans" cxnId="{E302FD92-5C7A-4772-829B-ACC8604A820E}">
      <dgm:prSet/>
      <dgm:spPr/>
      <dgm:t>
        <a:bodyPr/>
        <a:lstStyle/>
        <a:p>
          <a:endParaRPr lang="en-US"/>
        </a:p>
      </dgm:t>
    </dgm:pt>
    <dgm:pt modelId="{2C8EA3BA-9271-4B22-BC6D-22DCAF2AA19B}">
      <dgm:prSet/>
      <dgm:spPr/>
      <dgm:t>
        <a:bodyPr/>
        <a:lstStyle/>
        <a:p>
          <a:pPr>
            <a:lnSpc>
              <a:spcPct val="100000"/>
            </a:lnSpc>
          </a:pPr>
          <a:r>
            <a:rPr lang="de-DE" dirty="0"/>
            <a:t>Wo möchtest Du beruflich mit Deinem Studium hin?</a:t>
          </a:r>
          <a:endParaRPr lang="en-US" dirty="0"/>
        </a:p>
      </dgm:t>
    </dgm:pt>
    <dgm:pt modelId="{D47F2B5A-72D7-478F-8943-D740A0829864}" type="parTrans" cxnId="{186868AD-61CD-4E4E-A8DE-39C46E2E76C2}">
      <dgm:prSet/>
      <dgm:spPr/>
      <dgm:t>
        <a:bodyPr/>
        <a:lstStyle/>
        <a:p>
          <a:endParaRPr lang="en-US"/>
        </a:p>
      </dgm:t>
    </dgm:pt>
    <dgm:pt modelId="{E95A10ED-10DD-4832-98E8-461C3B724B22}" type="sibTrans" cxnId="{186868AD-61CD-4E4E-A8DE-39C46E2E76C2}">
      <dgm:prSet/>
      <dgm:spPr/>
      <dgm:t>
        <a:bodyPr/>
        <a:lstStyle/>
        <a:p>
          <a:endParaRPr lang="en-US"/>
        </a:p>
      </dgm:t>
    </dgm:pt>
    <dgm:pt modelId="{45E498FA-A816-4839-88AA-CC04A1571B06}" type="pres">
      <dgm:prSet presAssocID="{71228B7E-E14E-417D-A54F-4E7375DA220A}" presName="root" presStyleCnt="0">
        <dgm:presLayoutVars>
          <dgm:dir/>
          <dgm:resizeHandles val="exact"/>
        </dgm:presLayoutVars>
      </dgm:prSet>
      <dgm:spPr/>
    </dgm:pt>
    <dgm:pt modelId="{E2274A95-212A-44A3-9973-3987A42E83AE}" type="pres">
      <dgm:prSet presAssocID="{DE66D14F-DB48-48C9-AAB1-6FB64F4B30E7}" presName="compNode" presStyleCnt="0"/>
      <dgm:spPr/>
    </dgm:pt>
    <dgm:pt modelId="{6D857F7C-7604-49BA-9899-DCCB9EFAF12D}" type="pres">
      <dgm:prSet presAssocID="{DE66D14F-DB48-48C9-AAB1-6FB64F4B30E7}" presName="bgRect" presStyleLbl="bgShp" presStyleIdx="0" presStyleCnt="6"/>
      <dgm:spPr/>
    </dgm:pt>
    <dgm:pt modelId="{F14558BC-7CC3-4CB2-8923-3AFFDE5BDE05}" type="pres">
      <dgm:prSet presAssocID="{DE66D14F-DB48-48C9-AAB1-6FB64F4B30E7}" presName="iconRect" presStyleLbl="node1" presStyleIdx="0" presStyleCnt="6" custScaleX="128992" custScaleY="1289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eibliches Profil"/>
        </a:ext>
      </dgm:extLst>
    </dgm:pt>
    <dgm:pt modelId="{A14AAED6-2367-473C-B6E2-7F9C9C6C3F26}" type="pres">
      <dgm:prSet presAssocID="{DE66D14F-DB48-48C9-AAB1-6FB64F4B30E7}" presName="spaceRect" presStyleCnt="0"/>
      <dgm:spPr/>
    </dgm:pt>
    <dgm:pt modelId="{8DC9E8A9-973C-4D41-AB00-D695FA7269C9}" type="pres">
      <dgm:prSet presAssocID="{DE66D14F-DB48-48C9-AAB1-6FB64F4B30E7}" presName="parTx" presStyleLbl="revTx" presStyleIdx="0" presStyleCnt="6">
        <dgm:presLayoutVars>
          <dgm:chMax val="0"/>
          <dgm:chPref val="0"/>
        </dgm:presLayoutVars>
      </dgm:prSet>
      <dgm:spPr/>
    </dgm:pt>
    <dgm:pt modelId="{C0590F9E-8321-42A0-B329-46AC7D599E72}" type="pres">
      <dgm:prSet presAssocID="{22BBA834-4814-40FB-BE99-AE4842E19F4F}" presName="sibTrans" presStyleCnt="0"/>
      <dgm:spPr/>
    </dgm:pt>
    <dgm:pt modelId="{9DB9234D-B038-4892-918F-796CB2045B25}" type="pres">
      <dgm:prSet presAssocID="{1DD58E68-59C3-4BAB-B66D-3279730555B8}" presName="compNode" presStyleCnt="0"/>
      <dgm:spPr/>
    </dgm:pt>
    <dgm:pt modelId="{54EF159D-8856-49A5-BB6D-DFF5048FDF04}" type="pres">
      <dgm:prSet presAssocID="{1DD58E68-59C3-4BAB-B66D-3279730555B8}" presName="bgRect" presStyleLbl="bgShp" presStyleIdx="1" presStyleCnt="6"/>
      <dgm:spPr/>
    </dgm:pt>
    <dgm:pt modelId="{BF41A38D-20D9-4CBE-A7B6-DFC3BF1B97C2}" type="pres">
      <dgm:prSet presAssocID="{1DD58E68-59C3-4BAB-B66D-3279730555B8}" presName="iconRect" presStyleLbl="node1" presStyleIdx="1" presStyleCnt="6" custScaleX="128992" custScaleY="12899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nüband"/>
        </a:ext>
      </dgm:extLst>
    </dgm:pt>
    <dgm:pt modelId="{0FCCF3D2-FEAA-4B7B-B34C-C8D260935260}" type="pres">
      <dgm:prSet presAssocID="{1DD58E68-59C3-4BAB-B66D-3279730555B8}" presName="spaceRect" presStyleCnt="0"/>
      <dgm:spPr/>
    </dgm:pt>
    <dgm:pt modelId="{C893C98F-D03E-43E2-BA89-AC34B77A6011}" type="pres">
      <dgm:prSet presAssocID="{1DD58E68-59C3-4BAB-B66D-3279730555B8}" presName="parTx" presStyleLbl="revTx" presStyleIdx="1" presStyleCnt="6">
        <dgm:presLayoutVars>
          <dgm:chMax val="0"/>
          <dgm:chPref val="0"/>
        </dgm:presLayoutVars>
      </dgm:prSet>
      <dgm:spPr/>
    </dgm:pt>
    <dgm:pt modelId="{24B72B01-7BD9-44EA-BC92-E7F7512B31E7}" type="pres">
      <dgm:prSet presAssocID="{6E7E82C1-95E5-47B4-BF4B-AAE33BCD1561}" presName="sibTrans" presStyleCnt="0"/>
      <dgm:spPr/>
    </dgm:pt>
    <dgm:pt modelId="{D30E0E26-BE16-4B2E-A20F-794755AABDF7}" type="pres">
      <dgm:prSet presAssocID="{4608EF99-09A3-4354-A83F-69F400624F51}" presName="compNode" presStyleCnt="0"/>
      <dgm:spPr/>
    </dgm:pt>
    <dgm:pt modelId="{0F81802A-BE6A-4A97-BC21-34C7EC0C0F30}" type="pres">
      <dgm:prSet presAssocID="{4608EF99-09A3-4354-A83F-69F400624F51}" presName="bgRect" presStyleLbl="bgShp" presStyleIdx="2" presStyleCnt="6"/>
      <dgm:spPr/>
    </dgm:pt>
    <dgm:pt modelId="{28691B35-9996-4ACC-AE28-C08EB93A7EB8}" type="pres">
      <dgm:prSet presAssocID="{4608EF99-09A3-4354-A83F-69F400624F51}" presName="iconRect" presStyleLbl="node1" presStyleIdx="2" presStyleCnt="6" custScaleX="128992" custScaleY="12899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09B56931-05B5-436E-B430-2BE88CB6AC58}" type="pres">
      <dgm:prSet presAssocID="{4608EF99-09A3-4354-A83F-69F400624F51}" presName="spaceRect" presStyleCnt="0"/>
      <dgm:spPr/>
    </dgm:pt>
    <dgm:pt modelId="{C68FF200-6952-44C8-BE7D-2AC601920CEB}" type="pres">
      <dgm:prSet presAssocID="{4608EF99-09A3-4354-A83F-69F400624F51}" presName="parTx" presStyleLbl="revTx" presStyleIdx="2" presStyleCnt="6">
        <dgm:presLayoutVars>
          <dgm:chMax val="0"/>
          <dgm:chPref val="0"/>
        </dgm:presLayoutVars>
      </dgm:prSet>
      <dgm:spPr/>
    </dgm:pt>
    <dgm:pt modelId="{DA078FC3-E06B-44CC-A241-2B7576365F84}" type="pres">
      <dgm:prSet presAssocID="{D980D0D8-E12C-4670-8DBD-86A929F5FBD0}" presName="sibTrans" presStyleCnt="0"/>
      <dgm:spPr/>
    </dgm:pt>
    <dgm:pt modelId="{3C13F891-8D65-45C5-89ED-9C51866FB1AF}" type="pres">
      <dgm:prSet presAssocID="{D519CFE3-1AA4-4ABD-B874-42DD2295FAE4}" presName="compNode" presStyleCnt="0"/>
      <dgm:spPr/>
    </dgm:pt>
    <dgm:pt modelId="{8EC453A1-2734-4D52-B1B1-AF3D92A6D999}" type="pres">
      <dgm:prSet presAssocID="{D519CFE3-1AA4-4ABD-B874-42DD2295FAE4}" presName="bgRect" presStyleLbl="bgShp" presStyleIdx="3" presStyleCnt="6"/>
      <dgm:spPr/>
    </dgm:pt>
    <dgm:pt modelId="{C3C60518-4C23-464E-8C63-445E2E59380F}" type="pres">
      <dgm:prSet presAssocID="{D519CFE3-1AA4-4ABD-B874-42DD2295FAE4}" presName="iconRect" presStyleLbl="node1" presStyleIdx="3" presStyleCnt="6" custScaleX="128992" custScaleY="128992" custLinFactNeighborX="9136" custLinFactNeighborY="-167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eld weiblich"/>
        </a:ext>
      </dgm:extLst>
    </dgm:pt>
    <dgm:pt modelId="{617A5787-CBB1-41DF-BB3E-501E17EFA24B}" type="pres">
      <dgm:prSet presAssocID="{D519CFE3-1AA4-4ABD-B874-42DD2295FAE4}" presName="spaceRect" presStyleCnt="0"/>
      <dgm:spPr/>
    </dgm:pt>
    <dgm:pt modelId="{90FF5488-4F09-406B-B4B6-3F1742BC9EC9}" type="pres">
      <dgm:prSet presAssocID="{D519CFE3-1AA4-4ABD-B874-42DD2295FAE4}" presName="parTx" presStyleLbl="revTx" presStyleIdx="3" presStyleCnt="6">
        <dgm:presLayoutVars>
          <dgm:chMax val="0"/>
          <dgm:chPref val="0"/>
        </dgm:presLayoutVars>
      </dgm:prSet>
      <dgm:spPr/>
    </dgm:pt>
    <dgm:pt modelId="{C26300C8-E477-4FAF-9FE7-259667AD234F}" type="pres">
      <dgm:prSet presAssocID="{572D346F-FE20-45D1-ACEA-EAA2F3EDFD13}" presName="sibTrans" presStyleCnt="0"/>
      <dgm:spPr/>
    </dgm:pt>
    <dgm:pt modelId="{1A20760F-F794-4CE9-B1B5-2B418E69D9E9}" type="pres">
      <dgm:prSet presAssocID="{42456857-E3DC-456A-ACFE-8F54B08666F2}" presName="compNode" presStyleCnt="0"/>
      <dgm:spPr/>
    </dgm:pt>
    <dgm:pt modelId="{F0944D5E-2861-4F13-9121-A8EC2FC064ED}" type="pres">
      <dgm:prSet presAssocID="{42456857-E3DC-456A-ACFE-8F54B08666F2}" presName="bgRect" presStyleLbl="bgShp" presStyleIdx="4" presStyleCnt="6"/>
      <dgm:spPr/>
    </dgm:pt>
    <dgm:pt modelId="{7FE63060-CA31-4D03-BEEC-D2FEDEC30775}" type="pres">
      <dgm:prSet presAssocID="{42456857-E3DC-456A-ACFE-8F54B08666F2}" presName="iconRect" presStyleLbl="node1" presStyleIdx="4" presStyleCnt="6" custScaleX="128992" custScaleY="109147" custLinFactNeighborX="-23926" custLinFactNeighborY="1187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8000" b="-18000"/>
          </a:stretch>
        </a:blipFill>
        <a:ln>
          <a:noFill/>
        </a:ln>
      </dgm:spPr>
      <dgm:extLst>
        <a:ext uri="{E40237B7-FDA0-4F09-8148-C483321AD2D9}">
          <dgm14:cNvPr xmlns:dgm14="http://schemas.microsoft.com/office/drawing/2010/diagram" id="0" name="" descr="Radiomikrofon"/>
        </a:ext>
      </dgm:extLst>
    </dgm:pt>
    <dgm:pt modelId="{69D8369F-CAB4-42DC-8953-997D70E8546D}" type="pres">
      <dgm:prSet presAssocID="{42456857-E3DC-456A-ACFE-8F54B08666F2}" presName="spaceRect" presStyleCnt="0"/>
      <dgm:spPr/>
    </dgm:pt>
    <dgm:pt modelId="{E89D643F-3D57-4F98-BE68-2A07CFD4E84E}" type="pres">
      <dgm:prSet presAssocID="{42456857-E3DC-456A-ACFE-8F54B08666F2}" presName="parTx" presStyleLbl="revTx" presStyleIdx="4" presStyleCnt="6">
        <dgm:presLayoutVars>
          <dgm:chMax val="0"/>
          <dgm:chPref val="0"/>
        </dgm:presLayoutVars>
      </dgm:prSet>
      <dgm:spPr/>
    </dgm:pt>
    <dgm:pt modelId="{4F662DAE-1D3A-48D9-B6B2-09D86C89EC80}" type="pres">
      <dgm:prSet presAssocID="{1C433DEB-F47C-461E-8125-B7461247B720}" presName="sibTrans" presStyleCnt="0"/>
      <dgm:spPr/>
    </dgm:pt>
    <dgm:pt modelId="{7D11AE2B-3D81-429B-818B-10137BAC887A}" type="pres">
      <dgm:prSet presAssocID="{2C8EA3BA-9271-4B22-BC6D-22DCAF2AA19B}" presName="compNode" presStyleCnt="0"/>
      <dgm:spPr/>
    </dgm:pt>
    <dgm:pt modelId="{7ABE026A-4F66-48CA-BF8F-61D5564ACE69}" type="pres">
      <dgm:prSet presAssocID="{2C8EA3BA-9271-4B22-BC6D-22DCAF2AA19B}" presName="bgRect" presStyleLbl="bgShp" presStyleIdx="5" presStyleCnt="6"/>
      <dgm:spPr/>
    </dgm:pt>
    <dgm:pt modelId="{684DA065-30F4-4B33-B72C-FD2EA85C6F61}" type="pres">
      <dgm:prSet presAssocID="{2C8EA3BA-9271-4B22-BC6D-22DCAF2AA19B}" presName="iconRect" presStyleLbl="node1" presStyleIdx="5" presStyleCnt="6" custScaleX="128992" custScaleY="128992"/>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Künstler"/>
        </a:ext>
      </dgm:extLst>
    </dgm:pt>
    <dgm:pt modelId="{A648AC4E-5F0A-4FA1-BAE3-6B53AC1923AE}" type="pres">
      <dgm:prSet presAssocID="{2C8EA3BA-9271-4B22-BC6D-22DCAF2AA19B}" presName="spaceRect" presStyleCnt="0"/>
      <dgm:spPr/>
    </dgm:pt>
    <dgm:pt modelId="{84F9DD6E-E12D-4E8B-944F-5C084802CD14}" type="pres">
      <dgm:prSet presAssocID="{2C8EA3BA-9271-4B22-BC6D-22DCAF2AA19B}" presName="parTx" presStyleLbl="revTx" presStyleIdx="5" presStyleCnt="6">
        <dgm:presLayoutVars>
          <dgm:chMax val="0"/>
          <dgm:chPref val="0"/>
        </dgm:presLayoutVars>
      </dgm:prSet>
      <dgm:spPr/>
    </dgm:pt>
  </dgm:ptLst>
  <dgm:cxnLst>
    <dgm:cxn modelId="{4799A020-202A-4A75-A6BA-296236E0AFE1}" type="presOf" srcId="{D519CFE3-1AA4-4ABD-B874-42DD2295FAE4}" destId="{90FF5488-4F09-406B-B4B6-3F1742BC9EC9}" srcOrd="0" destOrd="0" presId="urn:microsoft.com/office/officeart/2018/2/layout/IconVerticalSolidList"/>
    <dgm:cxn modelId="{0FF1AD2A-C5B7-4FFA-A077-E35B4B5FFF8E}" type="presOf" srcId="{2C8EA3BA-9271-4B22-BC6D-22DCAF2AA19B}" destId="{84F9DD6E-E12D-4E8B-944F-5C084802CD14}" srcOrd="0" destOrd="0" presId="urn:microsoft.com/office/officeart/2018/2/layout/IconVerticalSolidList"/>
    <dgm:cxn modelId="{08416C47-A745-4E88-BA8A-6B2A872A8685}" type="presOf" srcId="{71228B7E-E14E-417D-A54F-4E7375DA220A}" destId="{45E498FA-A816-4839-88AA-CC04A1571B06}" srcOrd="0" destOrd="0" presId="urn:microsoft.com/office/officeart/2018/2/layout/IconVerticalSolidList"/>
    <dgm:cxn modelId="{E302FD92-5C7A-4772-829B-ACC8604A820E}" srcId="{71228B7E-E14E-417D-A54F-4E7375DA220A}" destId="{42456857-E3DC-456A-ACFE-8F54B08666F2}" srcOrd="4" destOrd="0" parTransId="{07C313AA-0B3D-400E-9A40-F0951AC68C05}" sibTransId="{1C433DEB-F47C-461E-8125-B7461247B720}"/>
    <dgm:cxn modelId="{513A349C-CD2C-4B2F-A744-556203421B97}" type="presOf" srcId="{1DD58E68-59C3-4BAB-B66D-3279730555B8}" destId="{C893C98F-D03E-43E2-BA89-AC34B77A6011}" srcOrd="0" destOrd="0" presId="urn:microsoft.com/office/officeart/2018/2/layout/IconVerticalSolidList"/>
    <dgm:cxn modelId="{9BEA02A0-7A99-4A97-B903-16BD0D324682}" type="presOf" srcId="{42456857-E3DC-456A-ACFE-8F54B08666F2}" destId="{E89D643F-3D57-4F98-BE68-2A07CFD4E84E}" srcOrd="0" destOrd="0" presId="urn:microsoft.com/office/officeart/2018/2/layout/IconVerticalSolidList"/>
    <dgm:cxn modelId="{6E7F13AD-3523-4EA4-8E70-1C1E1396B550}" srcId="{71228B7E-E14E-417D-A54F-4E7375DA220A}" destId="{D519CFE3-1AA4-4ABD-B874-42DD2295FAE4}" srcOrd="3" destOrd="0" parTransId="{B06D113C-DDB9-4DC9-9E91-40123697228E}" sibTransId="{572D346F-FE20-45D1-ACEA-EAA2F3EDFD13}"/>
    <dgm:cxn modelId="{186868AD-61CD-4E4E-A8DE-39C46E2E76C2}" srcId="{71228B7E-E14E-417D-A54F-4E7375DA220A}" destId="{2C8EA3BA-9271-4B22-BC6D-22DCAF2AA19B}" srcOrd="5" destOrd="0" parTransId="{D47F2B5A-72D7-478F-8943-D740A0829864}" sibTransId="{E95A10ED-10DD-4832-98E8-461C3B724B22}"/>
    <dgm:cxn modelId="{9B3EDBAF-C440-4CD2-BFC4-16654186E236}" type="presOf" srcId="{DE66D14F-DB48-48C9-AAB1-6FB64F4B30E7}" destId="{8DC9E8A9-973C-4D41-AB00-D695FA7269C9}" srcOrd="0" destOrd="0" presId="urn:microsoft.com/office/officeart/2018/2/layout/IconVerticalSolidList"/>
    <dgm:cxn modelId="{A00CA0BD-50F4-4722-9B50-3CD81520490D}" srcId="{71228B7E-E14E-417D-A54F-4E7375DA220A}" destId="{4608EF99-09A3-4354-A83F-69F400624F51}" srcOrd="2" destOrd="0" parTransId="{03117887-CBBF-4C3F-9A3C-DEA646DBF4D3}" sibTransId="{D980D0D8-E12C-4670-8DBD-86A929F5FBD0}"/>
    <dgm:cxn modelId="{503BDCC1-A5A8-4BB0-9686-3173529FF579}" type="presOf" srcId="{4608EF99-09A3-4354-A83F-69F400624F51}" destId="{C68FF200-6952-44C8-BE7D-2AC601920CEB}" srcOrd="0" destOrd="0" presId="urn:microsoft.com/office/officeart/2018/2/layout/IconVerticalSolidList"/>
    <dgm:cxn modelId="{079192CE-03F7-4DE1-BD14-6F7B9BA47379}" srcId="{71228B7E-E14E-417D-A54F-4E7375DA220A}" destId="{1DD58E68-59C3-4BAB-B66D-3279730555B8}" srcOrd="1" destOrd="0" parTransId="{0F3FC62C-EDBA-4182-90A8-8A0EDC09DB55}" sibTransId="{6E7E82C1-95E5-47B4-BF4B-AAE33BCD1561}"/>
    <dgm:cxn modelId="{5487E6E1-EEDD-462B-AD29-4EC991AABA41}" srcId="{71228B7E-E14E-417D-A54F-4E7375DA220A}" destId="{DE66D14F-DB48-48C9-AAB1-6FB64F4B30E7}" srcOrd="0" destOrd="0" parTransId="{8332AF6E-AA0C-4E0D-A0C0-15E9B221CD32}" sibTransId="{22BBA834-4814-40FB-BE99-AE4842E19F4F}"/>
    <dgm:cxn modelId="{BCAB5667-D4D1-4870-BC66-31ADD611184B}" type="presParOf" srcId="{45E498FA-A816-4839-88AA-CC04A1571B06}" destId="{E2274A95-212A-44A3-9973-3987A42E83AE}" srcOrd="0" destOrd="0" presId="urn:microsoft.com/office/officeart/2018/2/layout/IconVerticalSolidList"/>
    <dgm:cxn modelId="{F5F4AFB9-2769-4D2E-8546-79471590A3D2}" type="presParOf" srcId="{E2274A95-212A-44A3-9973-3987A42E83AE}" destId="{6D857F7C-7604-49BA-9899-DCCB9EFAF12D}" srcOrd="0" destOrd="0" presId="urn:microsoft.com/office/officeart/2018/2/layout/IconVerticalSolidList"/>
    <dgm:cxn modelId="{3044007D-576B-4535-8EB6-220A7A5D6993}" type="presParOf" srcId="{E2274A95-212A-44A3-9973-3987A42E83AE}" destId="{F14558BC-7CC3-4CB2-8923-3AFFDE5BDE05}" srcOrd="1" destOrd="0" presId="urn:microsoft.com/office/officeart/2018/2/layout/IconVerticalSolidList"/>
    <dgm:cxn modelId="{1600ED87-2A00-4109-9319-DEE20B64FEED}" type="presParOf" srcId="{E2274A95-212A-44A3-9973-3987A42E83AE}" destId="{A14AAED6-2367-473C-B6E2-7F9C9C6C3F26}" srcOrd="2" destOrd="0" presId="urn:microsoft.com/office/officeart/2018/2/layout/IconVerticalSolidList"/>
    <dgm:cxn modelId="{F63E0BB9-D742-4B40-B5EC-CF5861E77D75}" type="presParOf" srcId="{E2274A95-212A-44A3-9973-3987A42E83AE}" destId="{8DC9E8A9-973C-4D41-AB00-D695FA7269C9}" srcOrd="3" destOrd="0" presId="urn:microsoft.com/office/officeart/2018/2/layout/IconVerticalSolidList"/>
    <dgm:cxn modelId="{7AE63490-6DE8-4603-8BB1-EE8BC9BEB8B9}" type="presParOf" srcId="{45E498FA-A816-4839-88AA-CC04A1571B06}" destId="{C0590F9E-8321-42A0-B329-46AC7D599E72}" srcOrd="1" destOrd="0" presId="urn:microsoft.com/office/officeart/2018/2/layout/IconVerticalSolidList"/>
    <dgm:cxn modelId="{B45DDE2F-49C8-417F-B387-80FF97CC5A4F}" type="presParOf" srcId="{45E498FA-A816-4839-88AA-CC04A1571B06}" destId="{9DB9234D-B038-4892-918F-796CB2045B25}" srcOrd="2" destOrd="0" presId="urn:microsoft.com/office/officeart/2018/2/layout/IconVerticalSolidList"/>
    <dgm:cxn modelId="{8D23512B-13CE-449B-8969-9CB510D35613}" type="presParOf" srcId="{9DB9234D-B038-4892-918F-796CB2045B25}" destId="{54EF159D-8856-49A5-BB6D-DFF5048FDF04}" srcOrd="0" destOrd="0" presId="urn:microsoft.com/office/officeart/2018/2/layout/IconVerticalSolidList"/>
    <dgm:cxn modelId="{9B030A6B-AD42-49AA-8A30-3FEFF1B443E9}" type="presParOf" srcId="{9DB9234D-B038-4892-918F-796CB2045B25}" destId="{BF41A38D-20D9-4CBE-A7B6-DFC3BF1B97C2}" srcOrd="1" destOrd="0" presId="urn:microsoft.com/office/officeart/2018/2/layout/IconVerticalSolidList"/>
    <dgm:cxn modelId="{F3A23751-5864-46E7-844F-789A25EA5D3B}" type="presParOf" srcId="{9DB9234D-B038-4892-918F-796CB2045B25}" destId="{0FCCF3D2-FEAA-4B7B-B34C-C8D260935260}" srcOrd="2" destOrd="0" presId="urn:microsoft.com/office/officeart/2018/2/layout/IconVerticalSolidList"/>
    <dgm:cxn modelId="{0FAD27B9-605D-421B-B24C-DED5A62FB72B}" type="presParOf" srcId="{9DB9234D-B038-4892-918F-796CB2045B25}" destId="{C893C98F-D03E-43E2-BA89-AC34B77A6011}" srcOrd="3" destOrd="0" presId="urn:microsoft.com/office/officeart/2018/2/layout/IconVerticalSolidList"/>
    <dgm:cxn modelId="{3985FA46-FE86-414D-9CF5-BA430E01E36C}" type="presParOf" srcId="{45E498FA-A816-4839-88AA-CC04A1571B06}" destId="{24B72B01-7BD9-44EA-BC92-E7F7512B31E7}" srcOrd="3" destOrd="0" presId="urn:microsoft.com/office/officeart/2018/2/layout/IconVerticalSolidList"/>
    <dgm:cxn modelId="{5F1E1BC1-96A8-4384-8A06-277CB2C2B950}" type="presParOf" srcId="{45E498FA-A816-4839-88AA-CC04A1571B06}" destId="{D30E0E26-BE16-4B2E-A20F-794755AABDF7}" srcOrd="4" destOrd="0" presId="urn:microsoft.com/office/officeart/2018/2/layout/IconVerticalSolidList"/>
    <dgm:cxn modelId="{1CEE6CE2-3303-44CF-A810-4BDAB227D949}" type="presParOf" srcId="{D30E0E26-BE16-4B2E-A20F-794755AABDF7}" destId="{0F81802A-BE6A-4A97-BC21-34C7EC0C0F30}" srcOrd="0" destOrd="0" presId="urn:microsoft.com/office/officeart/2018/2/layout/IconVerticalSolidList"/>
    <dgm:cxn modelId="{B18833BE-094A-4BB4-B7EE-D6CCCC2862CA}" type="presParOf" srcId="{D30E0E26-BE16-4B2E-A20F-794755AABDF7}" destId="{28691B35-9996-4ACC-AE28-C08EB93A7EB8}" srcOrd="1" destOrd="0" presId="urn:microsoft.com/office/officeart/2018/2/layout/IconVerticalSolidList"/>
    <dgm:cxn modelId="{E595ECB9-B410-4B3E-9187-DBDD8DEA25F4}" type="presParOf" srcId="{D30E0E26-BE16-4B2E-A20F-794755AABDF7}" destId="{09B56931-05B5-436E-B430-2BE88CB6AC58}" srcOrd="2" destOrd="0" presId="urn:microsoft.com/office/officeart/2018/2/layout/IconVerticalSolidList"/>
    <dgm:cxn modelId="{8A036F09-17F6-42E3-80AC-826B237BAEDB}" type="presParOf" srcId="{D30E0E26-BE16-4B2E-A20F-794755AABDF7}" destId="{C68FF200-6952-44C8-BE7D-2AC601920CEB}" srcOrd="3" destOrd="0" presId="urn:microsoft.com/office/officeart/2018/2/layout/IconVerticalSolidList"/>
    <dgm:cxn modelId="{EB0ED850-0BB9-4045-A86D-FA5F9B5AA221}" type="presParOf" srcId="{45E498FA-A816-4839-88AA-CC04A1571B06}" destId="{DA078FC3-E06B-44CC-A241-2B7576365F84}" srcOrd="5" destOrd="0" presId="urn:microsoft.com/office/officeart/2018/2/layout/IconVerticalSolidList"/>
    <dgm:cxn modelId="{32CCA87D-212C-49C1-9E0B-02C54447D70C}" type="presParOf" srcId="{45E498FA-A816-4839-88AA-CC04A1571B06}" destId="{3C13F891-8D65-45C5-89ED-9C51866FB1AF}" srcOrd="6" destOrd="0" presId="urn:microsoft.com/office/officeart/2018/2/layout/IconVerticalSolidList"/>
    <dgm:cxn modelId="{E9CFFA8A-3590-4AEF-A556-5E233FD26E8C}" type="presParOf" srcId="{3C13F891-8D65-45C5-89ED-9C51866FB1AF}" destId="{8EC453A1-2734-4D52-B1B1-AF3D92A6D999}" srcOrd="0" destOrd="0" presId="urn:microsoft.com/office/officeart/2018/2/layout/IconVerticalSolidList"/>
    <dgm:cxn modelId="{9F2B8863-5422-4DC6-883E-BD19BE5ADBB5}" type="presParOf" srcId="{3C13F891-8D65-45C5-89ED-9C51866FB1AF}" destId="{C3C60518-4C23-464E-8C63-445E2E59380F}" srcOrd="1" destOrd="0" presId="urn:microsoft.com/office/officeart/2018/2/layout/IconVerticalSolidList"/>
    <dgm:cxn modelId="{2969F822-85FF-4413-B76E-833525347DCD}" type="presParOf" srcId="{3C13F891-8D65-45C5-89ED-9C51866FB1AF}" destId="{617A5787-CBB1-41DF-BB3E-501E17EFA24B}" srcOrd="2" destOrd="0" presId="urn:microsoft.com/office/officeart/2018/2/layout/IconVerticalSolidList"/>
    <dgm:cxn modelId="{867C0323-C355-41C6-9F43-F44A9F21F5EE}" type="presParOf" srcId="{3C13F891-8D65-45C5-89ED-9C51866FB1AF}" destId="{90FF5488-4F09-406B-B4B6-3F1742BC9EC9}" srcOrd="3" destOrd="0" presId="urn:microsoft.com/office/officeart/2018/2/layout/IconVerticalSolidList"/>
    <dgm:cxn modelId="{2DC66FBA-46EC-4C97-8E20-C77832AFC2F8}" type="presParOf" srcId="{45E498FA-A816-4839-88AA-CC04A1571B06}" destId="{C26300C8-E477-4FAF-9FE7-259667AD234F}" srcOrd="7" destOrd="0" presId="urn:microsoft.com/office/officeart/2018/2/layout/IconVerticalSolidList"/>
    <dgm:cxn modelId="{D6D6B4BB-E90B-4DD2-AAD9-032CE7914551}" type="presParOf" srcId="{45E498FA-A816-4839-88AA-CC04A1571B06}" destId="{1A20760F-F794-4CE9-B1B5-2B418E69D9E9}" srcOrd="8" destOrd="0" presId="urn:microsoft.com/office/officeart/2018/2/layout/IconVerticalSolidList"/>
    <dgm:cxn modelId="{9C7D710F-5A1D-4684-9919-9DC01D5E432F}" type="presParOf" srcId="{1A20760F-F794-4CE9-B1B5-2B418E69D9E9}" destId="{F0944D5E-2861-4F13-9121-A8EC2FC064ED}" srcOrd="0" destOrd="0" presId="urn:microsoft.com/office/officeart/2018/2/layout/IconVerticalSolidList"/>
    <dgm:cxn modelId="{8D66AF9D-8B09-4310-84AC-BAF93BB3668D}" type="presParOf" srcId="{1A20760F-F794-4CE9-B1B5-2B418E69D9E9}" destId="{7FE63060-CA31-4D03-BEEC-D2FEDEC30775}" srcOrd="1" destOrd="0" presId="urn:microsoft.com/office/officeart/2018/2/layout/IconVerticalSolidList"/>
    <dgm:cxn modelId="{08FEAB85-A1F3-4A0E-902F-5F3D900A936B}" type="presParOf" srcId="{1A20760F-F794-4CE9-B1B5-2B418E69D9E9}" destId="{69D8369F-CAB4-42DC-8953-997D70E8546D}" srcOrd="2" destOrd="0" presId="urn:microsoft.com/office/officeart/2018/2/layout/IconVerticalSolidList"/>
    <dgm:cxn modelId="{641C80A5-097D-4689-B7F7-78DD790CB67A}" type="presParOf" srcId="{1A20760F-F794-4CE9-B1B5-2B418E69D9E9}" destId="{E89D643F-3D57-4F98-BE68-2A07CFD4E84E}" srcOrd="3" destOrd="0" presId="urn:microsoft.com/office/officeart/2018/2/layout/IconVerticalSolidList"/>
    <dgm:cxn modelId="{0A12CF63-7E7B-4556-9BEE-EDB11ADFE7BF}" type="presParOf" srcId="{45E498FA-A816-4839-88AA-CC04A1571B06}" destId="{4F662DAE-1D3A-48D9-B6B2-09D86C89EC80}" srcOrd="9" destOrd="0" presId="urn:microsoft.com/office/officeart/2018/2/layout/IconVerticalSolidList"/>
    <dgm:cxn modelId="{0F0B91C3-59B5-4B38-AAED-3BA96822C595}" type="presParOf" srcId="{45E498FA-A816-4839-88AA-CC04A1571B06}" destId="{7D11AE2B-3D81-429B-818B-10137BAC887A}" srcOrd="10" destOrd="0" presId="urn:microsoft.com/office/officeart/2018/2/layout/IconVerticalSolidList"/>
    <dgm:cxn modelId="{28DA0289-F350-45B5-A88F-0E85E60C7FB3}" type="presParOf" srcId="{7D11AE2B-3D81-429B-818B-10137BAC887A}" destId="{7ABE026A-4F66-48CA-BF8F-61D5564ACE69}" srcOrd="0" destOrd="0" presId="urn:microsoft.com/office/officeart/2018/2/layout/IconVerticalSolidList"/>
    <dgm:cxn modelId="{47869DD4-FF97-49DA-8CA7-FD443A2BD8CF}" type="presParOf" srcId="{7D11AE2B-3D81-429B-818B-10137BAC887A}" destId="{684DA065-30F4-4B33-B72C-FD2EA85C6F61}" srcOrd="1" destOrd="0" presId="urn:microsoft.com/office/officeart/2018/2/layout/IconVerticalSolidList"/>
    <dgm:cxn modelId="{3C12550F-0A78-4E1B-B3A4-2122A32A22E6}" type="presParOf" srcId="{7D11AE2B-3D81-429B-818B-10137BAC887A}" destId="{A648AC4E-5F0A-4FA1-BAE3-6B53AC1923AE}" srcOrd="2" destOrd="0" presId="urn:microsoft.com/office/officeart/2018/2/layout/IconVerticalSolidList"/>
    <dgm:cxn modelId="{D5731AFA-664D-4518-8E3A-FC1EFF51512A}" type="presParOf" srcId="{7D11AE2B-3D81-429B-818B-10137BAC887A}" destId="{84F9DD6E-E12D-4E8B-944F-5C084802CD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75856E-17C9-4C1F-818D-5B1BDD33212E}" type="doc">
      <dgm:prSet loTypeId="urn:microsoft.com/office/officeart/2005/8/layout/pyramid1" loCatId="pyramid" qsTypeId="urn:microsoft.com/office/officeart/2005/8/quickstyle/3d4" qsCatId="3D" csTypeId="urn:microsoft.com/office/officeart/2005/8/colors/colorful1" csCatId="colorful" phldr="1"/>
      <dgm:spPr/>
    </dgm:pt>
    <dgm:pt modelId="{247CF14E-8219-4854-8E9E-CA0AE1E29418}">
      <dgm:prSet phldrT="[Text]"/>
      <dgm:spPr>
        <a:solidFill>
          <a:schemeClr val="accent4"/>
        </a:solidFill>
      </dgm:spPr>
      <dgm:t>
        <a:bodyPr/>
        <a:lstStyle/>
        <a:p>
          <a:r>
            <a:rPr lang="de-DE" dirty="0">
              <a:solidFill>
                <a:schemeClr val="bg1"/>
              </a:solidFill>
              <a:highlight>
                <a:srgbClr val="FF0000"/>
              </a:highlight>
            </a:rPr>
            <a:t>Headline</a:t>
          </a:r>
        </a:p>
      </dgm:t>
    </dgm:pt>
    <dgm:pt modelId="{3A110994-579B-4B3D-8FC3-D631B0416121}" type="parTrans" cxnId="{B3668765-2351-4816-ABC2-71A6CC762FC8}">
      <dgm:prSet/>
      <dgm:spPr/>
      <dgm:t>
        <a:bodyPr/>
        <a:lstStyle/>
        <a:p>
          <a:endParaRPr lang="de-DE"/>
        </a:p>
      </dgm:t>
    </dgm:pt>
    <dgm:pt modelId="{7A4EE080-9A58-4110-84D1-D4A86ED9B2E3}" type="sibTrans" cxnId="{B3668765-2351-4816-ABC2-71A6CC762FC8}">
      <dgm:prSet/>
      <dgm:spPr/>
      <dgm:t>
        <a:bodyPr/>
        <a:lstStyle/>
        <a:p>
          <a:endParaRPr lang="de-DE"/>
        </a:p>
      </dgm:t>
    </dgm:pt>
    <dgm:pt modelId="{10804205-9D28-478C-AD05-2BF99772EB5F}">
      <dgm:prSet phldrT="[Text]"/>
      <dgm:spPr>
        <a:solidFill>
          <a:srgbClr val="F29715"/>
        </a:solidFill>
      </dgm:spPr>
      <dgm:t>
        <a:bodyPr/>
        <a:lstStyle/>
        <a:p>
          <a:r>
            <a:rPr lang="de-DE" dirty="0">
              <a:solidFill>
                <a:schemeClr val="bg1"/>
              </a:solidFill>
            </a:rPr>
            <a:t>Subheadline</a:t>
          </a:r>
        </a:p>
      </dgm:t>
    </dgm:pt>
    <dgm:pt modelId="{BBAD1BAC-E15B-4243-927F-09C4704EF951}" type="parTrans" cxnId="{8733A5B9-DD83-4183-998E-8228FF87BC65}">
      <dgm:prSet/>
      <dgm:spPr/>
      <dgm:t>
        <a:bodyPr/>
        <a:lstStyle/>
        <a:p>
          <a:endParaRPr lang="de-DE"/>
        </a:p>
      </dgm:t>
    </dgm:pt>
    <dgm:pt modelId="{39F8B334-A0D7-457C-9C9A-72F6C6F3202D}" type="sibTrans" cxnId="{8733A5B9-DD83-4183-998E-8228FF87BC65}">
      <dgm:prSet/>
      <dgm:spPr/>
      <dgm:t>
        <a:bodyPr/>
        <a:lstStyle/>
        <a:p>
          <a:endParaRPr lang="de-DE"/>
        </a:p>
      </dgm:t>
    </dgm:pt>
    <dgm:pt modelId="{5BB64A3B-DEAD-44D7-86DC-B63A67E672B8}">
      <dgm:prSet phldrT="[Text]"/>
      <dgm:spPr>
        <a:solidFill>
          <a:srgbClr val="FAC078"/>
        </a:solidFill>
      </dgm:spPr>
      <dgm:t>
        <a:bodyPr/>
        <a:lstStyle/>
        <a:p>
          <a:r>
            <a:rPr lang="de-DE" dirty="0"/>
            <a:t>Teaser</a:t>
          </a:r>
        </a:p>
      </dgm:t>
    </dgm:pt>
    <dgm:pt modelId="{8D41F415-B194-4D4D-A82C-729AEE092662}" type="parTrans" cxnId="{D971CE5A-95DA-475A-A50C-A3C4E8879273}">
      <dgm:prSet/>
      <dgm:spPr/>
      <dgm:t>
        <a:bodyPr/>
        <a:lstStyle/>
        <a:p>
          <a:endParaRPr lang="de-DE"/>
        </a:p>
      </dgm:t>
    </dgm:pt>
    <dgm:pt modelId="{691264E4-77AC-4FCE-BF75-477BD55A27E0}" type="sibTrans" cxnId="{D971CE5A-95DA-475A-A50C-A3C4E8879273}">
      <dgm:prSet/>
      <dgm:spPr/>
      <dgm:t>
        <a:bodyPr/>
        <a:lstStyle/>
        <a:p>
          <a:endParaRPr lang="de-DE"/>
        </a:p>
      </dgm:t>
    </dgm:pt>
    <dgm:pt modelId="{D781D4DE-5BE5-4737-BE54-C045E80DA346}">
      <dgm:prSet/>
      <dgm:spPr>
        <a:solidFill>
          <a:srgbClr val="17697F"/>
        </a:solidFill>
      </dgm:spPr>
      <dgm:t>
        <a:bodyPr/>
        <a:lstStyle/>
        <a:p>
          <a:r>
            <a:rPr lang="de-DE" dirty="0">
              <a:solidFill>
                <a:schemeClr val="bg1"/>
              </a:solidFill>
            </a:rPr>
            <a:t>Wichtigste Aspekte</a:t>
          </a:r>
        </a:p>
      </dgm:t>
    </dgm:pt>
    <dgm:pt modelId="{663443C7-ABB9-4CC7-8BC9-FF5CF8E087BD}" type="parTrans" cxnId="{DA2E1F14-5658-467C-9062-2A63BF1BD0DC}">
      <dgm:prSet/>
      <dgm:spPr/>
      <dgm:t>
        <a:bodyPr/>
        <a:lstStyle/>
        <a:p>
          <a:endParaRPr lang="de-DE"/>
        </a:p>
      </dgm:t>
    </dgm:pt>
    <dgm:pt modelId="{710F6F95-7CD0-4D42-97F1-A1612F942AD1}" type="sibTrans" cxnId="{DA2E1F14-5658-467C-9062-2A63BF1BD0DC}">
      <dgm:prSet/>
      <dgm:spPr/>
      <dgm:t>
        <a:bodyPr/>
        <a:lstStyle/>
        <a:p>
          <a:endParaRPr lang="de-DE"/>
        </a:p>
      </dgm:t>
    </dgm:pt>
    <dgm:pt modelId="{DB1EADA7-6A46-4054-89F4-10350C35A713}">
      <dgm:prSet/>
      <dgm:spPr>
        <a:solidFill>
          <a:srgbClr val="4F707B"/>
        </a:solidFill>
      </dgm:spPr>
      <dgm:t>
        <a:bodyPr/>
        <a:lstStyle/>
        <a:p>
          <a:r>
            <a:rPr lang="de-DE" dirty="0">
              <a:solidFill>
                <a:schemeClr val="bg1"/>
              </a:solidFill>
            </a:rPr>
            <a:t>Normale Aspekte</a:t>
          </a:r>
        </a:p>
      </dgm:t>
    </dgm:pt>
    <dgm:pt modelId="{97D2D9E4-8E72-4AD1-B523-16697D0FA258}" type="parTrans" cxnId="{8CC6CCB7-E1D6-4747-A8E5-B46BB2074190}">
      <dgm:prSet/>
      <dgm:spPr/>
      <dgm:t>
        <a:bodyPr/>
        <a:lstStyle/>
        <a:p>
          <a:endParaRPr lang="de-DE"/>
        </a:p>
      </dgm:t>
    </dgm:pt>
    <dgm:pt modelId="{E65D2B53-A11A-4ED1-A4E6-8BE63CB688C4}" type="sibTrans" cxnId="{8CC6CCB7-E1D6-4747-A8E5-B46BB2074190}">
      <dgm:prSet/>
      <dgm:spPr/>
      <dgm:t>
        <a:bodyPr/>
        <a:lstStyle/>
        <a:p>
          <a:endParaRPr lang="de-DE"/>
        </a:p>
      </dgm:t>
    </dgm:pt>
    <dgm:pt modelId="{59E1B34F-CE85-46F1-A941-8E28BC28AE20}">
      <dgm:prSet/>
      <dgm:spPr>
        <a:solidFill>
          <a:srgbClr val="D8DDE3"/>
        </a:solidFill>
      </dgm:spPr>
      <dgm:t>
        <a:bodyPr/>
        <a:lstStyle/>
        <a:p>
          <a:r>
            <a:rPr lang="de-DE" dirty="0"/>
            <a:t>Unwichtige Aspekte</a:t>
          </a:r>
        </a:p>
      </dgm:t>
    </dgm:pt>
    <dgm:pt modelId="{6E945965-2443-46D1-8E27-B776A752B964}" type="parTrans" cxnId="{4AC03B62-B002-4E6C-AF43-D20170FD2475}">
      <dgm:prSet/>
      <dgm:spPr/>
      <dgm:t>
        <a:bodyPr/>
        <a:lstStyle/>
        <a:p>
          <a:endParaRPr lang="de-DE"/>
        </a:p>
      </dgm:t>
    </dgm:pt>
    <dgm:pt modelId="{1FD71920-E8FE-415F-849E-F14080DA8603}" type="sibTrans" cxnId="{4AC03B62-B002-4E6C-AF43-D20170FD2475}">
      <dgm:prSet/>
      <dgm:spPr/>
      <dgm:t>
        <a:bodyPr/>
        <a:lstStyle/>
        <a:p>
          <a:endParaRPr lang="de-DE"/>
        </a:p>
      </dgm:t>
    </dgm:pt>
    <dgm:pt modelId="{A9066DC9-E90D-4001-BE29-60A32C906112}" type="pres">
      <dgm:prSet presAssocID="{D575856E-17C9-4C1F-818D-5B1BDD33212E}" presName="Name0" presStyleCnt="0">
        <dgm:presLayoutVars>
          <dgm:dir/>
          <dgm:animLvl val="lvl"/>
          <dgm:resizeHandles val="exact"/>
        </dgm:presLayoutVars>
      </dgm:prSet>
      <dgm:spPr/>
    </dgm:pt>
    <dgm:pt modelId="{282DC878-2B01-4734-858B-5016BD920525}" type="pres">
      <dgm:prSet presAssocID="{247CF14E-8219-4854-8E9E-CA0AE1E29418}" presName="Name8" presStyleCnt="0"/>
      <dgm:spPr/>
    </dgm:pt>
    <dgm:pt modelId="{A222C152-44AE-40C7-A4F8-ED5363DC3724}" type="pres">
      <dgm:prSet presAssocID="{247CF14E-8219-4854-8E9E-CA0AE1E29418}" presName="level" presStyleLbl="node1" presStyleIdx="0" presStyleCnt="6">
        <dgm:presLayoutVars>
          <dgm:chMax val="1"/>
          <dgm:bulletEnabled val="1"/>
        </dgm:presLayoutVars>
      </dgm:prSet>
      <dgm:spPr/>
    </dgm:pt>
    <dgm:pt modelId="{076270E9-AE26-4B43-89BB-DCF11D6613AA}" type="pres">
      <dgm:prSet presAssocID="{247CF14E-8219-4854-8E9E-CA0AE1E29418}" presName="levelTx" presStyleLbl="revTx" presStyleIdx="0" presStyleCnt="0">
        <dgm:presLayoutVars>
          <dgm:chMax val="1"/>
          <dgm:bulletEnabled val="1"/>
        </dgm:presLayoutVars>
      </dgm:prSet>
      <dgm:spPr/>
    </dgm:pt>
    <dgm:pt modelId="{4A6FF9D3-8E09-4B61-A9C3-28737EEFC58C}" type="pres">
      <dgm:prSet presAssocID="{10804205-9D28-478C-AD05-2BF99772EB5F}" presName="Name8" presStyleCnt="0"/>
      <dgm:spPr/>
    </dgm:pt>
    <dgm:pt modelId="{D3F7200B-6B2B-4DEA-9C01-99A94E827B69}" type="pres">
      <dgm:prSet presAssocID="{10804205-9D28-478C-AD05-2BF99772EB5F}" presName="level" presStyleLbl="node1" presStyleIdx="1" presStyleCnt="6">
        <dgm:presLayoutVars>
          <dgm:chMax val="1"/>
          <dgm:bulletEnabled val="1"/>
        </dgm:presLayoutVars>
      </dgm:prSet>
      <dgm:spPr/>
    </dgm:pt>
    <dgm:pt modelId="{E0A915EB-3571-4586-8CEF-0B60049D79A8}" type="pres">
      <dgm:prSet presAssocID="{10804205-9D28-478C-AD05-2BF99772EB5F}" presName="levelTx" presStyleLbl="revTx" presStyleIdx="0" presStyleCnt="0">
        <dgm:presLayoutVars>
          <dgm:chMax val="1"/>
          <dgm:bulletEnabled val="1"/>
        </dgm:presLayoutVars>
      </dgm:prSet>
      <dgm:spPr/>
    </dgm:pt>
    <dgm:pt modelId="{F97A2747-C13F-43C3-BB81-3E19FD3494CB}" type="pres">
      <dgm:prSet presAssocID="{5BB64A3B-DEAD-44D7-86DC-B63A67E672B8}" presName="Name8" presStyleCnt="0"/>
      <dgm:spPr/>
    </dgm:pt>
    <dgm:pt modelId="{4997EC96-2E6C-4A29-ACEC-66920C110D84}" type="pres">
      <dgm:prSet presAssocID="{5BB64A3B-DEAD-44D7-86DC-B63A67E672B8}" presName="level" presStyleLbl="node1" presStyleIdx="2" presStyleCnt="6">
        <dgm:presLayoutVars>
          <dgm:chMax val="1"/>
          <dgm:bulletEnabled val="1"/>
        </dgm:presLayoutVars>
      </dgm:prSet>
      <dgm:spPr/>
    </dgm:pt>
    <dgm:pt modelId="{EAF63E51-8E3D-4084-BF7F-E6F65B12063E}" type="pres">
      <dgm:prSet presAssocID="{5BB64A3B-DEAD-44D7-86DC-B63A67E672B8}" presName="levelTx" presStyleLbl="revTx" presStyleIdx="0" presStyleCnt="0">
        <dgm:presLayoutVars>
          <dgm:chMax val="1"/>
          <dgm:bulletEnabled val="1"/>
        </dgm:presLayoutVars>
      </dgm:prSet>
      <dgm:spPr/>
    </dgm:pt>
    <dgm:pt modelId="{A58BB18B-4284-4780-916B-5F708E9B26EF}" type="pres">
      <dgm:prSet presAssocID="{D781D4DE-5BE5-4737-BE54-C045E80DA346}" presName="Name8" presStyleCnt="0"/>
      <dgm:spPr/>
    </dgm:pt>
    <dgm:pt modelId="{96BC87DB-5F33-47AB-9D89-6CC4D5C28B40}" type="pres">
      <dgm:prSet presAssocID="{D781D4DE-5BE5-4737-BE54-C045E80DA346}" presName="level" presStyleLbl="node1" presStyleIdx="3" presStyleCnt="6">
        <dgm:presLayoutVars>
          <dgm:chMax val="1"/>
          <dgm:bulletEnabled val="1"/>
        </dgm:presLayoutVars>
      </dgm:prSet>
      <dgm:spPr/>
    </dgm:pt>
    <dgm:pt modelId="{558D8913-BE7F-44B5-834B-CC451E447AB2}" type="pres">
      <dgm:prSet presAssocID="{D781D4DE-5BE5-4737-BE54-C045E80DA346}" presName="levelTx" presStyleLbl="revTx" presStyleIdx="0" presStyleCnt="0">
        <dgm:presLayoutVars>
          <dgm:chMax val="1"/>
          <dgm:bulletEnabled val="1"/>
        </dgm:presLayoutVars>
      </dgm:prSet>
      <dgm:spPr/>
    </dgm:pt>
    <dgm:pt modelId="{C58B8D90-5D15-4380-BCF4-C2CDB6E2ED6D}" type="pres">
      <dgm:prSet presAssocID="{DB1EADA7-6A46-4054-89F4-10350C35A713}" presName="Name8" presStyleCnt="0"/>
      <dgm:spPr/>
    </dgm:pt>
    <dgm:pt modelId="{5C623C8A-5794-4665-B34C-A5F98E445F2F}" type="pres">
      <dgm:prSet presAssocID="{DB1EADA7-6A46-4054-89F4-10350C35A713}" presName="level" presStyleLbl="node1" presStyleIdx="4" presStyleCnt="6">
        <dgm:presLayoutVars>
          <dgm:chMax val="1"/>
          <dgm:bulletEnabled val="1"/>
        </dgm:presLayoutVars>
      </dgm:prSet>
      <dgm:spPr/>
    </dgm:pt>
    <dgm:pt modelId="{C3DEFA07-439D-48E5-BAB2-66694179DAF1}" type="pres">
      <dgm:prSet presAssocID="{DB1EADA7-6A46-4054-89F4-10350C35A713}" presName="levelTx" presStyleLbl="revTx" presStyleIdx="0" presStyleCnt="0">
        <dgm:presLayoutVars>
          <dgm:chMax val="1"/>
          <dgm:bulletEnabled val="1"/>
        </dgm:presLayoutVars>
      </dgm:prSet>
      <dgm:spPr/>
    </dgm:pt>
    <dgm:pt modelId="{510BBDD9-59AA-4AAA-9205-B62A48261619}" type="pres">
      <dgm:prSet presAssocID="{59E1B34F-CE85-46F1-A941-8E28BC28AE20}" presName="Name8" presStyleCnt="0"/>
      <dgm:spPr/>
    </dgm:pt>
    <dgm:pt modelId="{EEC77E22-C265-435F-B87D-D764A1DA56AA}" type="pres">
      <dgm:prSet presAssocID="{59E1B34F-CE85-46F1-A941-8E28BC28AE20}" presName="level" presStyleLbl="node1" presStyleIdx="5" presStyleCnt="6">
        <dgm:presLayoutVars>
          <dgm:chMax val="1"/>
          <dgm:bulletEnabled val="1"/>
        </dgm:presLayoutVars>
      </dgm:prSet>
      <dgm:spPr/>
    </dgm:pt>
    <dgm:pt modelId="{E7274829-2B0B-42F2-A5E0-0B045A948E74}" type="pres">
      <dgm:prSet presAssocID="{59E1B34F-CE85-46F1-A941-8E28BC28AE20}" presName="levelTx" presStyleLbl="revTx" presStyleIdx="0" presStyleCnt="0">
        <dgm:presLayoutVars>
          <dgm:chMax val="1"/>
          <dgm:bulletEnabled val="1"/>
        </dgm:presLayoutVars>
      </dgm:prSet>
      <dgm:spPr/>
    </dgm:pt>
  </dgm:ptLst>
  <dgm:cxnLst>
    <dgm:cxn modelId="{8D068C10-224C-4F05-851F-737B1EF23074}" type="presOf" srcId="{5BB64A3B-DEAD-44D7-86DC-B63A67E672B8}" destId="{4997EC96-2E6C-4A29-ACEC-66920C110D84}" srcOrd="0" destOrd="0" presId="urn:microsoft.com/office/officeart/2005/8/layout/pyramid1"/>
    <dgm:cxn modelId="{A87AFE10-48F1-4602-8FC2-920EAAD619CE}" type="presOf" srcId="{DB1EADA7-6A46-4054-89F4-10350C35A713}" destId="{C3DEFA07-439D-48E5-BAB2-66694179DAF1}" srcOrd="1" destOrd="0" presId="urn:microsoft.com/office/officeart/2005/8/layout/pyramid1"/>
    <dgm:cxn modelId="{C4F49A12-B8A5-497A-A48C-E67A17A11630}" type="presOf" srcId="{59E1B34F-CE85-46F1-A941-8E28BC28AE20}" destId="{EEC77E22-C265-435F-B87D-D764A1DA56AA}" srcOrd="0" destOrd="0" presId="urn:microsoft.com/office/officeart/2005/8/layout/pyramid1"/>
    <dgm:cxn modelId="{DA2E1F14-5658-467C-9062-2A63BF1BD0DC}" srcId="{D575856E-17C9-4C1F-818D-5B1BDD33212E}" destId="{D781D4DE-5BE5-4737-BE54-C045E80DA346}" srcOrd="3" destOrd="0" parTransId="{663443C7-ABB9-4CC7-8BC9-FF5CF8E087BD}" sibTransId="{710F6F95-7CD0-4D42-97F1-A1612F942AD1}"/>
    <dgm:cxn modelId="{BA170B60-A772-4BE9-98D0-1B736B408EAF}" type="presOf" srcId="{DB1EADA7-6A46-4054-89F4-10350C35A713}" destId="{5C623C8A-5794-4665-B34C-A5F98E445F2F}" srcOrd="0" destOrd="0" presId="urn:microsoft.com/office/officeart/2005/8/layout/pyramid1"/>
    <dgm:cxn modelId="{E9410C61-FF53-4CC3-8858-9D34A89C617C}" type="presOf" srcId="{D575856E-17C9-4C1F-818D-5B1BDD33212E}" destId="{A9066DC9-E90D-4001-BE29-60A32C906112}" srcOrd="0" destOrd="0" presId="urn:microsoft.com/office/officeart/2005/8/layout/pyramid1"/>
    <dgm:cxn modelId="{4AC03B62-B002-4E6C-AF43-D20170FD2475}" srcId="{D575856E-17C9-4C1F-818D-5B1BDD33212E}" destId="{59E1B34F-CE85-46F1-A941-8E28BC28AE20}" srcOrd="5" destOrd="0" parTransId="{6E945965-2443-46D1-8E27-B776A752B964}" sibTransId="{1FD71920-E8FE-415F-849E-F14080DA8603}"/>
    <dgm:cxn modelId="{B3668765-2351-4816-ABC2-71A6CC762FC8}" srcId="{D575856E-17C9-4C1F-818D-5B1BDD33212E}" destId="{247CF14E-8219-4854-8E9E-CA0AE1E29418}" srcOrd="0" destOrd="0" parTransId="{3A110994-579B-4B3D-8FC3-D631B0416121}" sibTransId="{7A4EE080-9A58-4110-84D1-D4A86ED9B2E3}"/>
    <dgm:cxn modelId="{B8576A77-6A85-4939-B1D4-B52CBB5AACE2}" type="presOf" srcId="{247CF14E-8219-4854-8E9E-CA0AE1E29418}" destId="{A222C152-44AE-40C7-A4F8-ED5363DC3724}" srcOrd="0" destOrd="0" presId="urn:microsoft.com/office/officeart/2005/8/layout/pyramid1"/>
    <dgm:cxn modelId="{0BA15578-7D9E-4C97-9E63-157ED90A5ECF}" type="presOf" srcId="{5BB64A3B-DEAD-44D7-86DC-B63A67E672B8}" destId="{EAF63E51-8E3D-4084-BF7F-E6F65B12063E}" srcOrd="1" destOrd="0" presId="urn:microsoft.com/office/officeart/2005/8/layout/pyramid1"/>
    <dgm:cxn modelId="{D971CE5A-95DA-475A-A50C-A3C4E8879273}" srcId="{D575856E-17C9-4C1F-818D-5B1BDD33212E}" destId="{5BB64A3B-DEAD-44D7-86DC-B63A67E672B8}" srcOrd="2" destOrd="0" parTransId="{8D41F415-B194-4D4D-A82C-729AEE092662}" sibTransId="{691264E4-77AC-4FCE-BF75-477BD55A27E0}"/>
    <dgm:cxn modelId="{4174F87F-D5A6-4A2A-891C-B12858BBAD13}" type="presOf" srcId="{D781D4DE-5BE5-4737-BE54-C045E80DA346}" destId="{558D8913-BE7F-44B5-834B-CC451E447AB2}" srcOrd="1" destOrd="0" presId="urn:microsoft.com/office/officeart/2005/8/layout/pyramid1"/>
    <dgm:cxn modelId="{8CC6CCB7-E1D6-4747-A8E5-B46BB2074190}" srcId="{D575856E-17C9-4C1F-818D-5B1BDD33212E}" destId="{DB1EADA7-6A46-4054-89F4-10350C35A713}" srcOrd="4" destOrd="0" parTransId="{97D2D9E4-8E72-4AD1-B523-16697D0FA258}" sibTransId="{E65D2B53-A11A-4ED1-A4E6-8BE63CB688C4}"/>
    <dgm:cxn modelId="{8733A5B9-DD83-4183-998E-8228FF87BC65}" srcId="{D575856E-17C9-4C1F-818D-5B1BDD33212E}" destId="{10804205-9D28-478C-AD05-2BF99772EB5F}" srcOrd="1" destOrd="0" parTransId="{BBAD1BAC-E15B-4243-927F-09C4704EF951}" sibTransId="{39F8B334-A0D7-457C-9C9A-72F6C6F3202D}"/>
    <dgm:cxn modelId="{A05E70CB-A0F2-464C-9A15-6EC2289EB726}" type="presOf" srcId="{247CF14E-8219-4854-8E9E-CA0AE1E29418}" destId="{076270E9-AE26-4B43-89BB-DCF11D6613AA}" srcOrd="1" destOrd="0" presId="urn:microsoft.com/office/officeart/2005/8/layout/pyramid1"/>
    <dgm:cxn modelId="{AEBD59CE-B441-48E2-8E07-DF9F0CFB19CD}" type="presOf" srcId="{59E1B34F-CE85-46F1-A941-8E28BC28AE20}" destId="{E7274829-2B0B-42F2-A5E0-0B045A948E74}" srcOrd="1" destOrd="0" presId="urn:microsoft.com/office/officeart/2005/8/layout/pyramid1"/>
    <dgm:cxn modelId="{812961D5-861F-4504-89E7-721B988BCCF5}" type="presOf" srcId="{10804205-9D28-478C-AD05-2BF99772EB5F}" destId="{D3F7200B-6B2B-4DEA-9C01-99A94E827B69}" srcOrd="0" destOrd="0" presId="urn:microsoft.com/office/officeart/2005/8/layout/pyramid1"/>
    <dgm:cxn modelId="{49EC50F7-2319-416B-8A77-AACE6A8764E3}" type="presOf" srcId="{10804205-9D28-478C-AD05-2BF99772EB5F}" destId="{E0A915EB-3571-4586-8CEF-0B60049D79A8}" srcOrd="1" destOrd="0" presId="urn:microsoft.com/office/officeart/2005/8/layout/pyramid1"/>
    <dgm:cxn modelId="{770F26FC-860A-4100-8EAE-1E02868448F1}" type="presOf" srcId="{D781D4DE-5BE5-4737-BE54-C045E80DA346}" destId="{96BC87DB-5F33-47AB-9D89-6CC4D5C28B40}" srcOrd="0" destOrd="0" presId="urn:microsoft.com/office/officeart/2005/8/layout/pyramid1"/>
    <dgm:cxn modelId="{5DB9D32B-D7DA-44BA-BA1E-81C27AAE3D12}" type="presParOf" srcId="{A9066DC9-E90D-4001-BE29-60A32C906112}" destId="{282DC878-2B01-4734-858B-5016BD920525}" srcOrd="0" destOrd="0" presId="urn:microsoft.com/office/officeart/2005/8/layout/pyramid1"/>
    <dgm:cxn modelId="{7FF82F03-77E3-442F-BF78-6D36E80BECBC}" type="presParOf" srcId="{282DC878-2B01-4734-858B-5016BD920525}" destId="{A222C152-44AE-40C7-A4F8-ED5363DC3724}" srcOrd="0" destOrd="0" presId="urn:microsoft.com/office/officeart/2005/8/layout/pyramid1"/>
    <dgm:cxn modelId="{E5619BE0-DE90-4FB7-B12A-ACE0DDA22C0F}" type="presParOf" srcId="{282DC878-2B01-4734-858B-5016BD920525}" destId="{076270E9-AE26-4B43-89BB-DCF11D6613AA}" srcOrd="1" destOrd="0" presId="urn:microsoft.com/office/officeart/2005/8/layout/pyramid1"/>
    <dgm:cxn modelId="{26992FB1-E7C5-4FC2-8ACB-9637B9E3C333}" type="presParOf" srcId="{A9066DC9-E90D-4001-BE29-60A32C906112}" destId="{4A6FF9D3-8E09-4B61-A9C3-28737EEFC58C}" srcOrd="1" destOrd="0" presId="urn:microsoft.com/office/officeart/2005/8/layout/pyramid1"/>
    <dgm:cxn modelId="{08D7882C-65C6-433C-905A-0AF45B27C6ED}" type="presParOf" srcId="{4A6FF9D3-8E09-4B61-A9C3-28737EEFC58C}" destId="{D3F7200B-6B2B-4DEA-9C01-99A94E827B69}" srcOrd="0" destOrd="0" presId="urn:microsoft.com/office/officeart/2005/8/layout/pyramid1"/>
    <dgm:cxn modelId="{F6651164-12E6-46B3-8DE0-C225003FE39F}" type="presParOf" srcId="{4A6FF9D3-8E09-4B61-A9C3-28737EEFC58C}" destId="{E0A915EB-3571-4586-8CEF-0B60049D79A8}" srcOrd="1" destOrd="0" presId="urn:microsoft.com/office/officeart/2005/8/layout/pyramid1"/>
    <dgm:cxn modelId="{C3A09958-38E6-4381-B9D7-C106406E8DE4}" type="presParOf" srcId="{A9066DC9-E90D-4001-BE29-60A32C906112}" destId="{F97A2747-C13F-43C3-BB81-3E19FD3494CB}" srcOrd="2" destOrd="0" presId="urn:microsoft.com/office/officeart/2005/8/layout/pyramid1"/>
    <dgm:cxn modelId="{87B6A98B-5893-4EB8-ADC8-2F3BD5B03BE0}" type="presParOf" srcId="{F97A2747-C13F-43C3-BB81-3E19FD3494CB}" destId="{4997EC96-2E6C-4A29-ACEC-66920C110D84}" srcOrd="0" destOrd="0" presId="urn:microsoft.com/office/officeart/2005/8/layout/pyramid1"/>
    <dgm:cxn modelId="{9055AC43-235D-4158-BE61-2B42E836A5EF}" type="presParOf" srcId="{F97A2747-C13F-43C3-BB81-3E19FD3494CB}" destId="{EAF63E51-8E3D-4084-BF7F-E6F65B12063E}" srcOrd="1" destOrd="0" presId="urn:microsoft.com/office/officeart/2005/8/layout/pyramid1"/>
    <dgm:cxn modelId="{C06D7056-89C0-4FA8-AB7E-BB2CB1EBA9A8}" type="presParOf" srcId="{A9066DC9-E90D-4001-BE29-60A32C906112}" destId="{A58BB18B-4284-4780-916B-5F708E9B26EF}" srcOrd="3" destOrd="0" presId="urn:microsoft.com/office/officeart/2005/8/layout/pyramid1"/>
    <dgm:cxn modelId="{D5A954F2-0999-4708-88EA-94215531E2DD}" type="presParOf" srcId="{A58BB18B-4284-4780-916B-5F708E9B26EF}" destId="{96BC87DB-5F33-47AB-9D89-6CC4D5C28B40}" srcOrd="0" destOrd="0" presId="urn:microsoft.com/office/officeart/2005/8/layout/pyramid1"/>
    <dgm:cxn modelId="{E98BB9B2-7C58-41CD-B669-9D8B2BBE2540}" type="presParOf" srcId="{A58BB18B-4284-4780-916B-5F708E9B26EF}" destId="{558D8913-BE7F-44B5-834B-CC451E447AB2}" srcOrd="1" destOrd="0" presId="urn:microsoft.com/office/officeart/2005/8/layout/pyramid1"/>
    <dgm:cxn modelId="{C3BA50FF-19E1-41DA-8AF5-BBD1FF80DA33}" type="presParOf" srcId="{A9066DC9-E90D-4001-BE29-60A32C906112}" destId="{C58B8D90-5D15-4380-BCF4-C2CDB6E2ED6D}" srcOrd="4" destOrd="0" presId="urn:microsoft.com/office/officeart/2005/8/layout/pyramid1"/>
    <dgm:cxn modelId="{D979DB7C-3D37-4CA8-86FB-99EF9C0C8041}" type="presParOf" srcId="{C58B8D90-5D15-4380-BCF4-C2CDB6E2ED6D}" destId="{5C623C8A-5794-4665-B34C-A5F98E445F2F}" srcOrd="0" destOrd="0" presId="urn:microsoft.com/office/officeart/2005/8/layout/pyramid1"/>
    <dgm:cxn modelId="{B82121EC-4815-4A5A-A9D2-0C1CAB97A089}" type="presParOf" srcId="{C58B8D90-5D15-4380-BCF4-C2CDB6E2ED6D}" destId="{C3DEFA07-439D-48E5-BAB2-66694179DAF1}" srcOrd="1" destOrd="0" presId="urn:microsoft.com/office/officeart/2005/8/layout/pyramid1"/>
    <dgm:cxn modelId="{8DC4C076-5CA6-40FA-89E5-894F7B7A847D}" type="presParOf" srcId="{A9066DC9-E90D-4001-BE29-60A32C906112}" destId="{510BBDD9-59AA-4AAA-9205-B62A48261619}" srcOrd="5" destOrd="0" presId="urn:microsoft.com/office/officeart/2005/8/layout/pyramid1"/>
    <dgm:cxn modelId="{05485291-EA16-4F58-B844-762B60447D3D}" type="presParOf" srcId="{510BBDD9-59AA-4AAA-9205-B62A48261619}" destId="{EEC77E22-C265-435F-B87D-D764A1DA56AA}" srcOrd="0" destOrd="0" presId="urn:microsoft.com/office/officeart/2005/8/layout/pyramid1"/>
    <dgm:cxn modelId="{578D2F45-2A3E-413F-8148-30942CA7B77B}" type="presParOf" srcId="{510BBDD9-59AA-4AAA-9205-B62A48261619}" destId="{E7274829-2B0B-42F2-A5E0-0B045A948E7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90D4EE-8129-44C5-B153-5D01E34A656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A462BCE-0E36-4C29-AA71-D90FC9DF2018}">
      <dgm:prSet/>
      <dgm:spPr/>
      <dgm:t>
        <a:bodyPr/>
        <a:lstStyle/>
        <a:p>
          <a:pPr>
            <a:lnSpc>
              <a:spcPct val="100000"/>
            </a:lnSpc>
          </a:pPr>
          <a:r>
            <a:rPr lang="en-US" dirty="0">
              <a:cs typeface="Calibri Light"/>
            </a:rPr>
            <a:t>Headline, </a:t>
          </a:r>
          <a:r>
            <a:rPr lang="en-US" dirty="0" err="1">
              <a:cs typeface="Calibri Light"/>
            </a:rPr>
            <a:t>Subheadline</a:t>
          </a:r>
          <a:r>
            <a:rPr lang="en-US" dirty="0">
              <a:cs typeface="Calibri Light"/>
            </a:rPr>
            <a:t>, </a:t>
          </a:r>
          <a:r>
            <a:rPr lang="en-US" dirty="0" err="1">
              <a:cs typeface="Calibri Light"/>
            </a:rPr>
            <a:t>Überzeile</a:t>
          </a:r>
          <a:r>
            <a:rPr lang="en-US" dirty="0">
              <a:cs typeface="Calibri Light"/>
            </a:rPr>
            <a:t>: </a:t>
          </a:r>
          <a:br>
            <a:rPr lang="en-US" dirty="0">
              <a:cs typeface="Calibri Light"/>
            </a:rPr>
          </a:br>
          <a:r>
            <a:rPr lang="en-US" dirty="0">
              <a:cs typeface="Calibri Light"/>
            </a:rPr>
            <a:t>Sie </a:t>
          </a:r>
          <a:r>
            <a:rPr lang="en-US" dirty="0" err="1">
              <a:cs typeface="Calibri Light"/>
            </a:rPr>
            <a:t>heischen</a:t>
          </a:r>
          <a:r>
            <a:rPr lang="en-US" dirty="0">
              <a:cs typeface="Calibri Light"/>
            </a:rPr>
            <a:t> </a:t>
          </a:r>
          <a:r>
            <a:rPr lang="de-DE" dirty="0">
              <a:cs typeface="Calibri Light"/>
            </a:rPr>
            <a:t>Aufmerksamkeit</a:t>
          </a:r>
          <a:endParaRPr lang="en-US" dirty="0"/>
        </a:p>
      </dgm:t>
    </dgm:pt>
    <dgm:pt modelId="{9C06B54B-C46C-4AEE-A2EC-9B2B5811F69C}" type="parTrans" cxnId="{E84ADFF7-92DF-4243-8FB0-597B939F8FC4}">
      <dgm:prSet/>
      <dgm:spPr/>
      <dgm:t>
        <a:bodyPr/>
        <a:lstStyle/>
        <a:p>
          <a:endParaRPr lang="en-US"/>
        </a:p>
      </dgm:t>
    </dgm:pt>
    <dgm:pt modelId="{FFB0661A-8BC6-4953-BAA7-4E1D21092A23}" type="sibTrans" cxnId="{E84ADFF7-92DF-4243-8FB0-597B939F8FC4}">
      <dgm:prSet/>
      <dgm:spPr/>
      <dgm:t>
        <a:bodyPr/>
        <a:lstStyle/>
        <a:p>
          <a:endParaRPr lang="en-US"/>
        </a:p>
      </dgm:t>
    </dgm:pt>
    <dgm:pt modelId="{A4AFE198-C4AA-4F58-98A0-0D12F75ECCEE}">
      <dgm:prSet/>
      <dgm:spPr/>
      <dgm:t>
        <a:bodyPr/>
        <a:lstStyle/>
        <a:p>
          <a:pPr>
            <a:lnSpc>
              <a:spcPct val="100000"/>
            </a:lnSpc>
          </a:pPr>
          <a:r>
            <a:rPr lang="en-US" dirty="0">
              <a:cs typeface="Calibri Light" panose="020F0302020204030204"/>
            </a:rPr>
            <a:t>Teaser</a:t>
          </a:r>
          <a:r>
            <a:rPr lang="de-DE" dirty="0">
              <a:cs typeface="Calibri Light" panose="020F0302020204030204"/>
            </a:rPr>
            <a:t>, </a:t>
          </a:r>
          <a:r>
            <a:rPr lang="en-US" dirty="0" err="1">
              <a:cs typeface="Calibri Light" panose="020F0302020204030204"/>
            </a:rPr>
            <a:t>Vorspann</a:t>
          </a:r>
          <a:r>
            <a:rPr lang="de-DE" dirty="0">
              <a:cs typeface="Calibri Light" panose="020F0302020204030204"/>
            </a:rPr>
            <a:t>, </a:t>
          </a:r>
          <a:r>
            <a:rPr lang="en-US" dirty="0" err="1">
              <a:cs typeface="Calibri Light" panose="020F0302020204030204"/>
            </a:rPr>
            <a:t>Einleitung</a:t>
          </a:r>
          <a:r>
            <a:rPr lang="en-US" dirty="0">
              <a:cs typeface="Calibri Light" panose="020F0302020204030204"/>
            </a:rPr>
            <a:t>:</a:t>
          </a:r>
          <a:br>
            <a:rPr lang="en-US" dirty="0">
              <a:cs typeface="Calibri Light" panose="020F0302020204030204"/>
            </a:rPr>
          </a:br>
          <a:r>
            <a:rPr lang="en-US" dirty="0" err="1">
              <a:cs typeface="Calibri Light" panose="020F0302020204030204"/>
            </a:rPr>
            <a:t>erklärt</a:t>
          </a:r>
          <a:r>
            <a:rPr lang="en-US" dirty="0">
              <a:cs typeface="Calibri Light" panose="020F0302020204030204"/>
            </a:rPr>
            <a:t>, </a:t>
          </a:r>
          <a:r>
            <a:rPr lang="de-DE" dirty="0">
              <a:cs typeface="Calibri Light" panose="020F0302020204030204"/>
            </a:rPr>
            <a:t>worum es geht</a:t>
          </a:r>
          <a:endParaRPr lang="en-US" dirty="0"/>
        </a:p>
      </dgm:t>
    </dgm:pt>
    <dgm:pt modelId="{2668694B-D12A-4042-B8AC-B1F62C92D785}" type="parTrans" cxnId="{6E4A7AA7-E9E8-4A51-9634-9394D5C8D869}">
      <dgm:prSet/>
      <dgm:spPr/>
      <dgm:t>
        <a:bodyPr/>
        <a:lstStyle/>
        <a:p>
          <a:endParaRPr lang="en-US"/>
        </a:p>
      </dgm:t>
    </dgm:pt>
    <dgm:pt modelId="{BA2EAB73-49D2-4929-9F5E-24B8F4CC650A}" type="sibTrans" cxnId="{6E4A7AA7-E9E8-4A51-9634-9394D5C8D869}">
      <dgm:prSet/>
      <dgm:spPr/>
      <dgm:t>
        <a:bodyPr/>
        <a:lstStyle/>
        <a:p>
          <a:endParaRPr lang="en-US"/>
        </a:p>
      </dgm:t>
    </dgm:pt>
    <dgm:pt modelId="{DA11BC72-D2A7-42BA-9BE4-ED27B5890983}">
      <dgm:prSet/>
      <dgm:spPr/>
      <dgm:t>
        <a:bodyPr/>
        <a:lstStyle/>
        <a:p>
          <a:pPr>
            <a:lnSpc>
              <a:spcPct val="100000"/>
            </a:lnSpc>
          </a:pPr>
          <a:r>
            <a:rPr lang="de-DE" dirty="0">
              <a:cs typeface="Calibri Light" panose="020F0302020204030204"/>
            </a:rPr>
            <a:t>Zwischenüberschriften und </a:t>
          </a:r>
          <a:r>
            <a:rPr lang="en-US" dirty="0" err="1">
              <a:cs typeface="Calibri Light" panose="020F0302020204030204"/>
            </a:rPr>
            <a:t>Absätze</a:t>
          </a:r>
          <a:r>
            <a:rPr lang="de-DE" dirty="0">
              <a:cs typeface="Calibri Light" panose="020F0302020204030204"/>
            </a:rPr>
            <a:t>: </a:t>
          </a:r>
          <a:br>
            <a:rPr lang="de-DE" dirty="0">
              <a:cs typeface="Calibri Light" panose="020F0302020204030204"/>
            </a:rPr>
          </a:br>
          <a:r>
            <a:rPr lang="de-DE" dirty="0">
              <a:cs typeface="Calibri Light" panose="020F0302020204030204"/>
            </a:rPr>
            <a:t>belegen den Inhalt mit Aspekten und Beispielen.</a:t>
          </a:r>
          <a:endParaRPr lang="en-US" dirty="0"/>
        </a:p>
      </dgm:t>
    </dgm:pt>
    <dgm:pt modelId="{D79F1E74-B0AE-4625-BDE0-E77C97579895}" type="parTrans" cxnId="{03DF252A-3DB8-4D8C-A989-FB8A023AD3A9}">
      <dgm:prSet/>
      <dgm:spPr/>
      <dgm:t>
        <a:bodyPr/>
        <a:lstStyle/>
        <a:p>
          <a:endParaRPr lang="en-US"/>
        </a:p>
      </dgm:t>
    </dgm:pt>
    <dgm:pt modelId="{892C03A3-7D53-4C70-9EC8-D1C73981AB4C}" type="sibTrans" cxnId="{03DF252A-3DB8-4D8C-A989-FB8A023AD3A9}">
      <dgm:prSet/>
      <dgm:spPr/>
      <dgm:t>
        <a:bodyPr/>
        <a:lstStyle/>
        <a:p>
          <a:endParaRPr lang="en-US"/>
        </a:p>
      </dgm:t>
    </dgm:pt>
    <dgm:pt modelId="{2D85A752-996A-41BE-9F65-73A1FD29FB29}">
      <dgm:prSet/>
      <dgm:spPr/>
      <dgm:t>
        <a:bodyPr/>
        <a:lstStyle/>
        <a:p>
          <a:pPr>
            <a:lnSpc>
              <a:spcPct val="100000"/>
            </a:lnSpc>
          </a:pPr>
          <a:r>
            <a:rPr lang="en-US" dirty="0" err="1">
              <a:cs typeface="Calibri Light" panose="020F0302020204030204"/>
            </a:rPr>
            <a:t>Aufzählungen</a:t>
          </a:r>
          <a:r>
            <a:rPr lang="en-US" dirty="0">
              <a:cs typeface="Calibri Light" panose="020F0302020204030204"/>
            </a:rPr>
            <a:t>, </a:t>
          </a:r>
          <a:r>
            <a:rPr lang="en-US" dirty="0" err="1">
              <a:cs typeface="Calibri Light" panose="020F0302020204030204"/>
            </a:rPr>
            <a:t>Tabellen</a:t>
          </a:r>
          <a:r>
            <a:rPr lang="en-US" dirty="0">
              <a:cs typeface="Calibri Light" panose="020F0302020204030204"/>
            </a:rPr>
            <a:t>, </a:t>
          </a:r>
          <a:r>
            <a:rPr lang="en-US" dirty="0" err="1">
              <a:cs typeface="Calibri Light" panose="020F0302020204030204"/>
            </a:rPr>
            <a:t>Grafiken</a:t>
          </a:r>
          <a:r>
            <a:rPr lang="en-US" dirty="0">
              <a:cs typeface="Calibri Light" panose="020F0302020204030204"/>
            </a:rPr>
            <a:t> </a:t>
          </a:r>
          <a:r>
            <a:rPr lang="de-DE" dirty="0">
              <a:cs typeface="Calibri Light" panose="020F0302020204030204"/>
            </a:rPr>
            <a:t>machen den Inhalt anschaulich und belegen ihn mit Zahlen.</a:t>
          </a:r>
          <a:endParaRPr lang="en-US" dirty="0">
            <a:cs typeface="Calibri Light" panose="020F0302020204030204"/>
          </a:endParaRPr>
        </a:p>
      </dgm:t>
    </dgm:pt>
    <dgm:pt modelId="{0EA8DDB4-FA69-4114-A59B-B7817BE3C0B7}" type="parTrans" cxnId="{84D2779C-233A-4E18-A959-BA6A18C35A21}">
      <dgm:prSet/>
      <dgm:spPr/>
      <dgm:t>
        <a:bodyPr/>
        <a:lstStyle/>
        <a:p>
          <a:endParaRPr lang="en-US"/>
        </a:p>
      </dgm:t>
    </dgm:pt>
    <dgm:pt modelId="{FDF0AFCE-77FC-4B18-AF9D-14492A7A3800}" type="sibTrans" cxnId="{84D2779C-233A-4E18-A959-BA6A18C35A21}">
      <dgm:prSet/>
      <dgm:spPr/>
      <dgm:t>
        <a:bodyPr/>
        <a:lstStyle/>
        <a:p>
          <a:endParaRPr lang="en-US"/>
        </a:p>
      </dgm:t>
    </dgm:pt>
    <dgm:pt modelId="{6BB6140F-641B-4FA9-B7B9-45A10C7423BE}" type="pres">
      <dgm:prSet presAssocID="{5190D4EE-8129-44C5-B153-5D01E34A6563}" presName="root" presStyleCnt="0">
        <dgm:presLayoutVars>
          <dgm:dir/>
          <dgm:resizeHandles val="exact"/>
        </dgm:presLayoutVars>
      </dgm:prSet>
      <dgm:spPr/>
    </dgm:pt>
    <dgm:pt modelId="{36D0A794-4A16-4AE0-B950-0CF482E7951A}" type="pres">
      <dgm:prSet presAssocID="{9A462BCE-0E36-4C29-AA71-D90FC9DF2018}" presName="compNode" presStyleCnt="0"/>
      <dgm:spPr/>
    </dgm:pt>
    <dgm:pt modelId="{1FF8994A-9F03-40FD-8BE2-126507FBB981}" type="pres">
      <dgm:prSet presAssocID="{9A462BCE-0E36-4C29-AA71-D90FC9DF2018}" presName="bgRect" presStyleLbl="bgShp" presStyleIdx="0" presStyleCnt="4" custLinFactNeighborY="3483"/>
      <dgm:spPr/>
    </dgm:pt>
    <dgm:pt modelId="{584AB930-91CA-4895-B5C5-5F2801D1810E}" type="pres">
      <dgm:prSet presAssocID="{9A462BCE-0E36-4C29-AA71-D90FC9DF201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rgbClr val="FF0000">
              <a:alpha val="0"/>
            </a:srgbClr>
          </a:solidFill>
        </a:ln>
      </dgm:spPr>
      <dgm:extLst>
        <a:ext uri="{E40237B7-FDA0-4F09-8148-C483321AD2D9}">
          <dgm14:cNvPr xmlns:dgm14="http://schemas.microsoft.com/office/drawing/2010/diagram" id="0" name="" descr="Winkegeste"/>
        </a:ext>
      </dgm:extLst>
    </dgm:pt>
    <dgm:pt modelId="{1FC71204-81BC-4D1C-AF21-FE240BFF3C71}" type="pres">
      <dgm:prSet presAssocID="{9A462BCE-0E36-4C29-AA71-D90FC9DF2018}" presName="spaceRect" presStyleCnt="0"/>
      <dgm:spPr/>
    </dgm:pt>
    <dgm:pt modelId="{85A4C18B-E1DB-44D5-885D-955E50D22E84}" type="pres">
      <dgm:prSet presAssocID="{9A462BCE-0E36-4C29-AA71-D90FC9DF2018}" presName="parTx" presStyleLbl="revTx" presStyleIdx="0" presStyleCnt="4">
        <dgm:presLayoutVars>
          <dgm:chMax val="0"/>
          <dgm:chPref val="0"/>
        </dgm:presLayoutVars>
      </dgm:prSet>
      <dgm:spPr/>
    </dgm:pt>
    <dgm:pt modelId="{CB5A7C36-F963-4F29-87B9-E88AAB5CD762}" type="pres">
      <dgm:prSet presAssocID="{FFB0661A-8BC6-4953-BAA7-4E1D21092A23}" presName="sibTrans" presStyleCnt="0"/>
      <dgm:spPr/>
    </dgm:pt>
    <dgm:pt modelId="{5878BFE6-D4C9-4025-A7E1-F5CEA671CAB4}" type="pres">
      <dgm:prSet presAssocID="{A4AFE198-C4AA-4F58-98A0-0D12F75ECCEE}" presName="compNode" presStyleCnt="0"/>
      <dgm:spPr/>
    </dgm:pt>
    <dgm:pt modelId="{CA3BE5A3-0D13-48B6-AFFA-2FF4BD2E34EF}" type="pres">
      <dgm:prSet presAssocID="{A4AFE198-C4AA-4F58-98A0-0D12F75ECCEE}" presName="bgRect" presStyleLbl="bgShp" presStyleIdx="1" presStyleCnt="4"/>
      <dgm:spPr/>
    </dgm:pt>
    <dgm:pt modelId="{DAB31738-6E54-4578-A4A4-9F69E5AC2B77}" type="pres">
      <dgm:prSet presAssocID="{A4AFE198-C4AA-4F58-98A0-0D12F75ECCE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2AC327ED-A837-473D-BF24-B8FB3B660367}" type="pres">
      <dgm:prSet presAssocID="{A4AFE198-C4AA-4F58-98A0-0D12F75ECCEE}" presName="spaceRect" presStyleCnt="0"/>
      <dgm:spPr/>
    </dgm:pt>
    <dgm:pt modelId="{A50E9742-74B9-48A5-A656-0040185F25E6}" type="pres">
      <dgm:prSet presAssocID="{A4AFE198-C4AA-4F58-98A0-0D12F75ECCEE}" presName="parTx" presStyleLbl="revTx" presStyleIdx="1" presStyleCnt="4">
        <dgm:presLayoutVars>
          <dgm:chMax val="0"/>
          <dgm:chPref val="0"/>
        </dgm:presLayoutVars>
      </dgm:prSet>
      <dgm:spPr/>
    </dgm:pt>
    <dgm:pt modelId="{B694F259-2F9A-45F7-906F-83D1333FF030}" type="pres">
      <dgm:prSet presAssocID="{BA2EAB73-49D2-4929-9F5E-24B8F4CC650A}" presName="sibTrans" presStyleCnt="0"/>
      <dgm:spPr/>
    </dgm:pt>
    <dgm:pt modelId="{ECF72FB3-0D94-4EAD-8E71-6F8065F8F296}" type="pres">
      <dgm:prSet presAssocID="{DA11BC72-D2A7-42BA-9BE4-ED27B5890983}" presName="compNode" presStyleCnt="0"/>
      <dgm:spPr/>
    </dgm:pt>
    <dgm:pt modelId="{086E7EF6-9EC8-48E6-BEE0-A59F52F1B4E7}" type="pres">
      <dgm:prSet presAssocID="{DA11BC72-D2A7-42BA-9BE4-ED27B5890983}" presName="bgRect" presStyleLbl="bgShp" presStyleIdx="2" presStyleCnt="4"/>
      <dgm:spPr/>
    </dgm:pt>
    <dgm:pt modelId="{1DAB6A3D-D62D-41CD-9D71-417CDF89C40D}" type="pres">
      <dgm:prSet presAssocID="{DA11BC72-D2A7-42BA-9BE4-ED27B589098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Zeitung"/>
        </a:ext>
      </dgm:extLst>
    </dgm:pt>
    <dgm:pt modelId="{64A0250E-6591-4D99-9982-1596E781C918}" type="pres">
      <dgm:prSet presAssocID="{DA11BC72-D2A7-42BA-9BE4-ED27B5890983}" presName="spaceRect" presStyleCnt="0"/>
      <dgm:spPr/>
    </dgm:pt>
    <dgm:pt modelId="{106AFEF8-FFA0-4194-8C49-F3C0A91D617A}" type="pres">
      <dgm:prSet presAssocID="{DA11BC72-D2A7-42BA-9BE4-ED27B5890983}" presName="parTx" presStyleLbl="revTx" presStyleIdx="2" presStyleCnt="4">
        <dgm:presLayoutVars>
          <dgm:chMax val="0"/>
          <dgm:chPref val="0"/>
        </dgm:presLayoutVars>
      </dgm:prSet>
      <dgm:spPr/>
    </dgm:pt>
    <dgm:pt modelId="{140EA576-013C-470C-954E-1BD04B5998AA}" type="pres">
      <dgm:prSet presAssocID="{892C03A3-7D53-4C70-9EC8-D1C73981AB4C}" presName="sibTrans" presStyleCnt="0"/>
      <dgm:spPr/>
    </dgm:pt>
    <dgm:pt modelId="{59848588-53C6-4868-8529-FEEDF61AE5A7}" type="pres">
      <dgm:prSet presAssocID="{2D85A752-996A-41BE-9F65-73A1FD29FB29}" presName="compNode" presStyleCnt="0"/>
      <dgm:spPr/>
    </dgm:pt>
    <dgm:pt modelId="{CFDFA85F-4FC7-4ED3-B8D0-AB84B78D6501}" type="pres">
      <dgm:prSet presAssocID="{2D85A752-996A-41BE-9F65-73A1FD29FB29}" presName="bgRect" presStyleLbl="bgShp" presStyleIdx="3" presStyleCnt="4"/>
      <dgm:spPr/>
    </dgm:pt>
    <dgm:pt modelId="{143F0EDA-BEEC-434B-B3C2-07225ADB55D9}" type="pres">
      <dgm:prSet presAssocID="{2D85A752-996A-41BE-9F65-73A1FD29FB2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ation with Bar Chart"/>
        </a:ext>
      </dgm:extLst>
    </dgm:pt>
    <dgm:pt modelId="{26D289B5-C0C6-4CF2-A4E1-1C8619FFE2EC}" type="pres">
      <dgm:prSet presAssocID="{2D85A752-996A-41BE-9F65-73A1FD29FB29}" presName="spaceRect" presStyleCnt="0"/>
      <dgm:spPr/>
    </dgm:pt>
    <dgm:pt modelId="{C12CA09D-79E2-4A66-A3C1-96C3B745DB89}" type="pres">
      <dgm:prSet presAssocID="{2D85A752-996A-41BE-9F65-73A1FD29FB29}" presName="parTx" presStyleLbl="revTx" presStyleIdx="3" presStyleCnt="4">
        <dgm:presLayoutVars>
          <dgm:chMax val="0"/>
          <dgm:chPref val="0"/>
        </dgm:presLayoutVars>
      </dgm:prSet>
      <dgm:spPr/>
    </dgm:pt>
  </dgm:ptLst>
  <dgm:cxnLst>
    <dgm:cxn modelId="{B8A9130E-4CFF-4AA0-A2F5-CD6D024C632A}" type="presOf" srcId="{DA11BC72-D2A7-42BA-9BE4-ED27B5890983}" destId="{106AFEF8-FFA0-4194-8C49-F3C0A91D617A}" srcOrd="0" destOrd="0" presId="urn:microsoft.com/office/officeart/2018/2/layout/IconVerticalSolidList"/>
    <dgm:cxn modelId="{03DF252A-3DB8-4D8C-A989-FB8A023AD3A9}" srcId="{5190D4EE-8129-44C5-B153-5D01E34A6563}" destId="{DA11BC72-D2A7-42BA-9BE4-ED27B5890983}" srcOrd="2" destOrd="0" parTransId="{D79F1E74-B0AE-4625-BDE0-E77C97579895}" sibTransId="{892C03A3-7D53-4C70-9EC8-D1C73981AB4C}"/>
    <dgm:cxn modelId="{37AFB833-EA95-409A-A5D1-45C78813F8F1}" type="presOf" srcId="{5190D4EE-8129-44C5-B153-5D01E34A6563}" destId="{6BB6140F-641B-4FA9-B7B9-45A10C7423BE}" srcOrd="0" destOrd="0" presId="urn:microsoft.com/office/officeart/2018/2/layout/IconVerticalSolidList"/>
    <dgm:cxn modelId="{84D2779C-233A-4E18-A959-BA6A18C35A21}" srcId="{5190D4EE-8129-44C5-B153-5D01E34A6563}" destId="{2D85A752-996A-41BE-9F65-73A1FD29FB29}" srcOrd="3" destOrd="0" parTransId="{0EA8DDB4-FA69-4114-A59B-B7817BE3C0B7}" sibTransId="{FDF0AFCE-77FC-4B18-AF9D-14492A7A3800}"/>
    <dgm:cxn modelId="{A4D5D2A3-C6FF-4AF6-9A7D-0DD600F8EFE3}" type="presOf" srcId="{2D85A752-996A-41BE-9F65-73A1FD29FB29}" destId="{C12CA09D-79E2-4A66-A3C1-96C3B745DB89}" srcOrd="0" destOrd="0" presId="urn:microsoft.com/office/officeart/2018/2/layout/IconVerticalSolidList"/>
    <dgm:cxn modelId="{6E4A7AA7-E9E8-4A51-9634-9394D5C8D869}" srcId="{5190D4EE-8129-44C5-B153-5D01E34A6563}" destId="{A4AFE198-C4AA-4F58-98A0-0D12F75ECCEE}" srcOrd="1" destOrd="0" parTransId="{2668694B-D12A-4042-B8AC-B1F62C92D785}" sibTransId="{BA2EAB73-49D2-4929-9F5E-24B8F4CC650A}"/>
    <dgm:cxn modelId="{09A384B3-BD8B-4966-B5F5-18B908B10CD8}" type="presOf" srcId="{A4AFE198-C4AA-4F58-98A0-0D12F75ECCEE}" destId="{A50E9742-74B9-48A5-A656-0040185F25E6}" srcOrd="0" destOrd="0" presId="urn:microsoft.com/office/officeart/2018/2/layout/IconVerticalSolidList"/>
    <dgm:cxn modelId="{392B71C9-AA99-4633-9184-1C53787C00B2}" type="presOf" srcId="{9A462BCE-0E36-4C29-AA71-D90FC9DF2018}" destId="{85A4C18B-E1DB-44D5-885D-955E50D22E84}" srcOrd="0" destOrd="0" presId="urn:microsoft.com/office/officeart/2018/2/layout/IconVerticalSolidList"/>
    <dgm:cxn modelId="{E84ADFF7-92DF-4243-8FB0-597B939F8FC4}" srcId="{5190D4EE-8129-44C5-B153-5D01E34A6563}" destId="{9A462BCE-0E36-4C29-AA71-D90FC9DF2018}" srcOrd="0" destOrd="0" parTransId="{9C06B54B-C46C-4AEE-A2EC-9B2B5811F69C}" sibTransId="{FFB0661A-8BC6-4953-BAA7-4E1D21092A23}"/>
    <dgm:cxn modelId="{AC5611B9-BEC5-46FC-BE01-C332ECC31EFB}" type="presParOf" srcId="{6BB6140F-641B-4FA9-B7B9-45A10C7423BE}" destId="{36D0A794-4A16-4AE0-B950-0CF482E7951A}" srcOrd="0" destOrd="0" presId="urn:microsoft.com/office/officeart/2018/2/layout/IconVerticalSolidList"/>
    <dgm:cxn modelId="{92A78BE6-AAFF-4A98-9033-8DFD68DBE067}" type="presParOf" srcId="{36D0A794-4A16-4AE0-B950-0CF482E7951A}" destId="{1FF8994A-9F03-40FD-8BE2-126507FBB981}" srcOrd="0" destOrd="0" presId="urn:microsoft.com/office/officeart/2018/2/layout/IconVerticalSolidList"/>
    <dgm:cxn modelId="{EF07FD97-E427-4B89-B009-A8402E7B6340}" type="presParOf" srcId="{36D0A794-4A16-4AE0-B950-0CF482E7951A}" destId="{584AB930-91CA-4895-B5C5-5F2801D1810E}" srcOrd="1" destOrd="0" presId="urn:microsoft.com/office/officeart/2018/2/layout/IconVerticalSolidList"/>
    <dgm:cxn modelId="{83F85DA7-527E-4E6B-A352-191AB915A8B4}" type="presParOf" srcId="{36D0A794-4A16-4AE0-B950-0CF482E7951A}" destId="{1FC71204-81BC-4D1C-AF21-FE240BFF3C71}" srcOrd="2" destOrd="0" presId="urn:microsoft.com/office/officeart/2018/2/layout/IconVerticalSolidList"/>
    <dgm:cxn modelId="{6F4311C7-4A22-4A85-871D-7284AAC6C1E6}" type="presParOf" srcId="{36D0A794-4A16-4AE0-B950-0CF482E7951A}" destId="{85A4C18B-E1DB-44D5-885D-955E50D22E84}" srcOrd="3" destOrd="0" presId="urn:microsoft.com/office/officeart/2018/2/layout/IconVerticalSolidList"/>
    <dgm:cxn modelId="{62C43116-FD80-4C1E-AE1A-449214237556}" type="presParOf" srcId="{6BB6140F-641B-4FA9-B7B9-45A10C7423BE}" destId="{CB5A7C36-F963-4F29-87B9-E88AAB5CD762}" srcOrd="1" destOrd="0" presId="urn:microsoft.com/office/officeart/2018/2/layout/IconVerticalSolidList"/>
    <dgm:cxn modelId="{5CD7B1AD-4EFD-41DC-BD0F-F8E7063BD4E2}" type="presParOf" srcId="{6BB6140F-641B-4FA9-B7B9-45A10C7423BE}" destId="{5878BFE6-D4C9-4025-A7E1-F5CEA671CAB4}" srcOrd="2" destOrd="0" presId="urn:microsoft.com/office/officeart/2018/2/layout/IconVerticalSolidList"/>
    <dgm:cxn modelId="{67876F09-6289-447E-9200-DDA368CEADF4}" type="presParOf" srcId="{5878BFE6-D4C9-4025-A7E1-F5CEA671CAB4}" destId="{CA3BE5A3-0D13-48B6-AFFA-2FF4BD2E34EF}" srcOrd="0" destOrd="0" presId="urn:microsoft.com/office/officeart/2018/2/layout/IconVerticalSolidList"/>
    <dgm:cxn modelId="{8F063A75-2B97-4D7F-99C6-ABB8374F1803}" type="presParOf" srcId="{5878BFE6-D4C9-4025-A7E1-F5CEA671CAB4}" destId="{DAB31738-6E54-4578-A4A4-9F69E5AC2B77}" srcOrd="1" destOrd="0" presId="urn:microsoft.com/office/officeart/2018/2/layout/IconVerticalSolidList"/>
    <dgm:cxn modelId="{A08E6D39-7877-40F9-95C0-8CF7DECCFF6F}" type="presParOf" srcId="{5878BFE6-D4C9-4025-A7E1-F5CEA671CAB4}" destId="{2AC327ED-A837-473D-BF24-B8FB3B660367}" srcOrd="2" destOrd="0" presId="urn:microsoft.com/office/officeart/2018/2/layout/IconVerticalSolidList"/>
    <dgm:cxn modelId="{82DCDACC-2B32-49F6-8608-9D575D577B12}" type="presParOf" srcId="{5878BFE6-D4C9-4025-A7E1-F5CEA671CAB4}" destId="{A50E9742-74B9-48A5-A656-0040185F25E6}" srcOrd="3" destOrd="0" presId="urn:microsoft.com/office/officeart/2018/2/layout/IconVerticalSolidList"/>
    <dgm:cxn modelId="{5446A755-0CD4-4CCC-B064-1942A46D533B}" type="presParOf" srcId="{6BB6140F-641B-4FA9-B7B9-45A10C7423BE}" destId="{B694F259-2F9A-45F7-906F-83D1333FF030}" srcOrd="3" destOrd="0" presId="urn:microsoft.com/office/officeart/2018/2/layout/IconVerticalSolidList"/>
    <dgm:cxn modelId="{915572FC-3002-4044-A621-9C085974A346}" type="presParOf" srcId="{6BB6140F-641B-4FA9-B7B9-45A10C7423BE}" destId="{ECF72FB3-0D94-4EAD-8E71-6F8065F8F296}" srcOrd="4" destOrd="0" presId="urn:microsoft.com/office/officeart/2018/2/layout/IconVerticalSolidList"/>
    <dgm:cxn modelId="{0FB0413E-C60A-46D6-B32B-3791D86EBAB1}" type="presParOf" srcId="{ECF72FB3-0D94-4EAD-8E71-6F8065F8F296}" destId="{086E7EF6-9EC8-48E6-BEE0-A59F52F1B4E7}" srcOrd="0" destOrd="0" presId="urn:microsoft.com/office/officeart/2018/2/layout/IconVerticalSolidList"/>
    <dgm:cxn modelId="{AF11A9D5-1FF8-4019-9A9A-8611A537F52E}" type="presParOf" srcId="{ECF72FB3-0D94-4EAD-8E71-6F8065F8F296}" destId="{1DAB6A3D-D62D-41CD-9D71-417CDF89C40D}" srcOrd="1" destOrd="0" presId="urn:microsoft.com/office/officeart/2018/2/layout/IconVerticalSolidList"/>
    <dgm:cxn modelId="{930A324B-79CF-49FA-BD42-9A2A1664E4E5}" type="presParOf" srcId="{ECF72FB3-0D94-4EAD-8E71-6F8065F8F296}" destId="{64A0250E-6591-4D99-9982-1596E781C918}" srcOrd="2" destOrd="0" presId="urn:microsoft.com/office/officeart/2018/2/layout/IconVerticalSolidList"/>
    <dgm:cxn modelId="{202D163A-A206-48BE-9E62-0BAE437E591B}" type="presParOf" srcId="{ECF72FB3-0D94-4EAD-8E71-6F8065F8F296}" destId="{106AFEF8-FFA0-4194-8C49-F3C0A91D617A}" srcOrd="3" destOrd="0" presId="urn:microsoft.com/office/officeart/2018/2/layout/IconVerticalSolidList"/>
    <dgm:cxn modelId="{0550EC04-BDDC-4E45-B88B-1527D63C6B80}" type="presParOf" srcId="{6BB6140F-641B-4FA9-B7B9-45A10C7423BE}" destId="{140EA576-013C-470C-954E-1BD04B5998AA}" srcOrd="5" destOrd="0" presId="urn:microsoft.com/office/officeart/2018/2/layout/IconVerticalSolidList"/>
    <dgm:cxn modelId="{B2F3E008-DB09-470A-A6D2-18C9A75DE7C6}" type="presParOf" srcId="{6BB6140F-641B-4FA9-B7B9-45A10C7423BE}" destId="{59848588-53C6-4868-8529-FEEDF61AE5A7}" srcOrd="6" destOrd="0" presId="urn:microsoft.com/office/officeart/2018/2/layout/IconVerticalSolidList"/>
    <dgm:cxn modelId="{5CB84516-D841-4836-8B59-DECD0CC8C957}" type="presParOf" srcId="{59848588-53C6-4868-8529-FEEDF61AE5A7}" destId="{CFDFA85F-4FC7-4ED3-B8D0-AB84B78D6501}" srcOrd="0" destOrd="0" presId="urn:microsoft.com/office/officeart/2018/2/layout/IconVerticalSolidList"/>
    <dgm:cxn modelId="{AF650ED5-05C7-44B2-A0CC-FD4CD832C79C}" type="presParOf" srcId="{59848588-53C6-4868-8529-FEEDF61AE5A7}" destId="{143F0EDA-BEEC-434B-B3C2-07225ADB55D9}" srcOrd="1" destOrd="0" presId="urn:microsoft.com/office/officeart/2018/2/layout/IconVerticalSolidList"/>
    <dgm:cxn modelId="{1E8FF2CF-CF5A-4DC0-A199-2E3DA2C78EAF}" type="presParOf" srcId="{59848588-53C6-4868-8529-FEEDF61AE5A7}" destId="{26D289B5-C0C6-4CF2-A4E1-1C8619FFE2EC}" srcOrd="2" destOrd="0" presId="urn:microsoft.com/office/officeart/2018/2/layout/IconVerticalSolidList"/>
    <dgm:cxn modelId="{9F5F5AF5-F8C5-40F9-850B-2C75006DC4BF}" type="presParOf" srcId="{59848588-53C6-4868-8529-FEEDF61AE5A7}" destId="{C12CA09D-79E2-4A66-A3C1-96C3B745DB8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90D4EE-8129-44C5-B153-5D01E34A656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FCC8AE-5225-494A-9F49-80F7B4C95CFE}">
      <dgm:prSet/>
      <dgm:spPr/>
      <dgm:t>
        <a:bodyPr/>
        <a:lstStyle/>
        <a:p>
          <a:pPr>
            <a:lnSpc>
              <a:spcPct val="100000"/>
            </a:lnSpc>
          </a:pPr>
          <a:r>
            <a:rPr lang="de-DE" dirty="0">
              <a:cs typeface="Calibri Light" panose="020F0302020204030204"/>
            </a:rPr>
            <a:t>Zitate und Statements machen den Text "lebendig" und bringen die Botschaft auf den Punkt.</a:t>
          </a:r>
        </a:p>
      </dgm:t>
    </dgm:pt>
    <dgm:pt modelId="{26254805-0460-4659-B99F-FC1DFE3C85E2}" type="parTrans" cxnId="{1643CDB9-9FCF-4393-A56E-CBA670F09832}">
      <dgm:prSet/>
      <dgm:spPr/>
      <dgm:t>
        <a:bodyPr/>
        <a:lstStyle/>
        <a:p>
          <a:endParaRPr lang="de-DE"/>
        </a:p>
      </dgm:t>
    </dgm:pt>
    <dgm:pt modelId="{783C42AB-5E18-4569-9972-5B5017E500B7}" type="sibTrans" cxnId="{1643CDB9-9FCF-4393-A56E-CBA670F09832}">
      <dgm:prSet/>
      <dgm:spPr/>
      <dgm:t>
        <a:bodyPr/>
        <a:lstStyle/>
        <a:p>
          <a:endParaRPr lang="de-DE"/>
        </a:p>
      </dgm:t>
    </dgm:pt>
    <dgm:pt modelId="{C96B5E7E-EC83-4AB3-B085-305553CD1A10}">
      <dgm:prSet/>
      <dgm:spPr/>
      <dgm:t>
        <a:bodyPr/>
        <a:lstStyle/>
        <a:p>
          <a:pPr>
            <a:lnSpc>
              <a:spcPct val="100000"/>
            </a:lnSpc>
          </a:pPr>
          <a:r>
            <a:rPr lang="de-DE" dirty="0" err="1">
              <a:cs typeface="Calibri Light" panose="020F0302020204030204"/>
            </a:rPr>
            <a:t>Boilerplate</a:t>
          </a:r>
          <a:r>
            <a:rPr lang="de-DE" dirty="0">
              <a:cs typeface="Calibri Light" panose="020F0302020204030204"/>
            </a:rPr>
            <a:t>: Erläutert kurz und standardisiert, um welchen Absender es sich handelt.</a:t>
          </a:r>
        </a:p>
      </dgm:t>
    </dgm:pt>
    <dgm:pt modelId="{3962DC80-1EBC-43BC-897B-2E7D4C6D23D2}" type="parTrans" cxnId="{6A7BAECE-5B2E-4CA1-9112-3DEE1301CCEB}">
      <dgm:prSet/>
      <dgm:spPr/>
      <dgm:t>
        <a:bodyPr/>
        <a:lstStyle/>
        <a:p>
          <a:endParaRPr lang="de-DE"/>
        </a:p>
      </dgm:t>
    </dgm:pt>
    <dgm:pt modelId="{B9D0E79D-AD73-4E45-B947-CCDCAE7E977C}" type="sibTrans" cxnId="{6A7BAECE-5B2E-4CA1-9112-3DEE1301CCEB}">
      <dgm:prSet/>
      <dgm:spPr/>
      <dgm:t>
        <a:bodyPr/>
        <a:lstStyle/>
        <a:p>
          <a:endParaRPr lang="de-DE"/>
        </a:p>
      </dgm:t>
    </dgm:pt>
    <dgm:pt modelId="{56FDED42-93F6-4DE1-8BF9-AE567CABFA53}">
      <dgm:prSet/>
      <dgm:spPr/>
      <dgm:t>
        <a:bodyPr/>
        <a:lstStyle/>
        <a:p>
          <a:pPr>
            <a:lnSpc>
              <a:spcPct val="100000"/>
            </a:lnSpc>
          </a:pPr>
          <a:r>
            <a:rPr lang="de-DE">
              <a:cs typeface="Calibri Light" panose="020F0302020204030204"/>
            </a:rPr>
            <a:t>Kontaktadresse mit Telefonnummer zur Pressesprecherin/zum Pessesprecher.</a:t>
          </a:r>
        </a:p>
      </dgm:t>
    </dgm:pt>
    <dgm:pt modelId="{ED64C956-3099-4D51-8CFB-962D4A35CE8E}" type="parTrans" cxnId="{4D8DDC0E-1618-4654-B9E3-E8E81670C643}">
      <dgm:prSet/>
      <dgm:spPr/>
      <dgm:t>
        <a:bodyPr/>
        <a:lstStyle/>
        <a:p>
          <a:endParaRPr lang="de-DE"/>
        </a:p>
      </dgm:t>
    </dgm:pt>
    <dgm:pt modelId="{65F60DC0-E646-4FEA-836A-E6D0EE8312F1}" type="sibTrans" cxnId="{4D8DDC0E-1618-4654-B9E3-E8E81670C643}">
      <dgm:prSet/>
      <dgm:spPr/>
      <dgm:t>
        <a:bodyPr/>
        <a:lstStyle/>
        <a:p>
          <a:endParaRPr lang="de-DE"/>
        </a:p>
      </dgm:t>
    </dgm:pt>
    <dgm:pt modelId="{6385244F-EFC7-45EF-84C5-E6D5FF8AE17F}">
      <dgm:prSet/>
      <dgm:spPr/>
      <dgm:t>
        <a:bodyPr/>
        <a:lstStyle/>
        <a:p>
          <a:pPr>
            <a:lnSpc>
              <a:spcPct val="100000"/>
            </a:lnSpc>
          </a:pPr>
          <a:r>
            <a:rPr lang="de-DE">
              <a:cs typeface="Calibri Light" panose="020F0302020204030204"/>
            </a:rPr>
            <a:t>Link zu Materialien, Pressemappe und weiterführenden Informationen. </a:t>
          </a:r>
        </a:p>
      </dgm:t>
    </dgm:pt>
    <dgm:pt modelId="{243E5988-8764-4C26-BA6C-E733D0DACF4D}" type="parTrans" cxnId="{0FC9185E-60F7-4D5F-999D-F788751CF13C}">
      <dgm:prSet/>
      <dgm:spPr/>
      <dgm:t>
        <a:bodyPr/>
        <a:lstStyle/>
        <a:p>
          <a:endParaRPr lang="de-DE"/>
        </a:p>
      </dgm:t>
    </dgm:pt>
    <dgm:pt modelId="{65468C3B-A314-4E98-85B4-60FC374E7BB8}" type="sibTrans" cxnId="{0FC9185E-60F7-4D5F-999D-F788751CF13C}">
      <dgm:prSet/>
      <dgm:spPr/>
    </dgm:pt>
    <dgm:pt modelId="{6BB6140F-641B-4FA9-B7B9-45A10C7423BE}" type="pres">
      <dgm:prSet presAssocID="{5190D4EE-8129-44C5-B153-5D01E34A6563}" presName="root" presStyleCnt="0">
        <dgm:presLayoutVars>
          <dgm:dir/>
          <dgm:resizeHandles val="exact"/>
        </dgm:presLayoutVars>
      </dgm:prSet>
      <dgm:spPr/>
    </dgm:pt>
    <dgm:pt modelId="{3A1B8965-1667-49A0-AEF5-5F33851AF3F5}" type="pres">
      <dgm:prSet presAssocID="{A7FCC8AE-5225-494A-9F49-80F7B4C95CFE}" presName="compNode" presStyleCnt="0"/>
      <dgm:spPr/>
    </dgm:pt>
    <dgm:pt modelId="{D5A1F3AF-5E50-4A81-9CE8-25F6FAFD6CF6}" type="pres">
      <dgm:prSet presAssocID="{A7FCC8AE-5225-494A-9F49-80F7B4C95CFE}" presName="bgRect" presStyleLbl="bgShp" presStyleIdx="0" presStyleCnt="4"/>
      <dgm:spPr/>
    </dgm:pt>
    <dgm:pt modelId="{32D78B5D-2E09-4712-8223-1E9772030324}" type="pres">
      <dgm:prSet presAssocID="{A7FCC8AE-5225-494A-9F49-80F7B4C95C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nführungszeichen"/>
        </a:ext>
      </dgm:extLst>
    </dgm:pt>
    <dgm:pt modelId="{2665A209-B4AA-4998-89E3-423D1DA5EABF}" type="pres">
      <dgm:prSet presAssocID="{A7FCC8AE-5225-494A-9F49-80F7B4C95CFE}" presName="spaceRect" presStyleCnt="0"/>
      <dgm:spPr/>
    </dgm:pt>
    <dgm:pt modelId="{52FF145B-C93B-4300-B6BA-834936A5ED12}" type="pres">
      <dgm:prSet presAssocID="{A7FCC8AE-5225-494A-9F49-80F7B4C95CFE}" presName="parTx" presStyleLbl="revTx" presStyleIdx="0" presStyleCnt="4">
        <dgm:presLayoutVars>
          <dgm:chMax val="0"/>
          <dgm:chPref val="0"/>
        </dgm:presLayoutVars>
      </dgm:prSet>
      <dgm:spPr/>
    </dgm:pt>
    <dgm:pt modelId="{8F22F497-44D6-4CE5-AD74-F145DDDC7027}" type="pres">
      <dgm:prSet presAssocID="{783C42AB-5E18-4569-9972-5B5017E500B7}" presName="sibTrans" presStyleCnt="0"/>
      <dgm:spPr/>
    </dgm:pt>
    <dgm:pt modelId="{5DA2CAF2-EF56-4482-A586-7D2C0F5764EF}" type="pres">
      <dgm:prSet presAssocID="{C96B5E7E-EC83-4AB3-B085-305553CD1A10}" presName="compNode" presStyleCnt="0"/>
      <dgm:spPr/>
    </dgm:pt>
    <dgm:pt modelId="{00CAB506-52FC-41BB-AEEA-516414B755D7}" type="pres">
      <dgm:prSet presAssocID="{C96B5E7E-EC83-4AB3-B085-305553CD1A10}" presName="bgRect" presStyleLbl="bgShp" presStyleIdx="1" presStyleCnt="4"/>
      <dgm:spPr/>
    </dgm:pt>
    <dgm:pt modelId="{5EDDF995-3FBA-4AD3-A828-6D6687804DB6}" type="pres">
      <dgm:prSet presAssocID="{C96B5E7E-EC83-4AB3-B085-305553CD1A1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ntertitel"/>
        </a:ext>
      </dgm:extLst>
    </dgm:pt>
    <dgm:pt modelId="{B8DAF159-2ACB-4772-9B85-C231E6DD6CF1}" type="pres">
      <dgm:prSet presAssocID="{C96B5E7E-EC83-4AB3-B085-305553CD1A10}" presName="spaceRect" presStyleCnt="0"/>
      <dgm:spPr/>
    </dgm:pt>
    <dgm:pt modelId="{666FE9B9-40F3-4D1A-B715-AA3E170B24A4}" type="pres">
      <dgm:prSet presAssocID="{C96B5E7E-EC83-4AB3-B085-305553CD1A10}" presName="parTx" presStyleLbl="revTx" presStyleIdx="1" presStyleCnt="4">
        <dgm:presLayoutVars>
          <dgm:chMax val="0"/>
          <dgm:chPref val="0"/>
        </dgm:presLayoutVars>
      </dgm:prSet>
      <dgm:spPr/>
    </dgm:pt>
    <dgm:pt modelId="{5A9CB784-7A56-42CB-8435-6D19823F1820}" type="pres">
      <dgm:prSet presAssocID="{B9D0E79D-AD73-4E45-B947-CCDCAE7E977C}" presName="sibTrans" presStyleCnt="0"/>
      <dgm:spPr/>
    </dgm:pt>
    <dgm:pt modelId="{3AF47440-BC47-4190-8AF4-8D0A8A45F619}" type="pres">
      <dgm:prSet presAssocID="{56FDED42-93F6-4DE1-8BF9-AE567CABFA53}" presName="compNode" presStyleCnt="0"/>
      <dgm:spPr/>
    </dgm:pt>
    <dgm:pt modelId="{61293B48-42AB-41C6-B882-A55EB64CC2EB}" type="pres">
      <dgm:prSet presAssocID="{56FDED42-93F6-4DE1-8BF9-AE567CABFA53}" presName="bgRect" presStyleLbl="bgShp" presStyleIdx="2" presStyleCnt="4"/>
      <dgm:spPr/>
    </dgm:pt>
    <dgm:pt modelId="{651EB2D1-A524-477C-A328-9B47E4643069}" type="pres">
      <dgm:prSet presAssocID="{56FDED42-93F6-4DE1-8BF9-AE567CABFA5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aker Phone"/>
        </a:ext>
      </dgm:extLst>
    </dgm:pt>
    <dgm:pt modelId="{285544C5-DC24-407C-93FB-B1710EF96763}" type="pres">
      <dgm:prSet presAssocID="{56FDED42-93F6-4DE1-8BF9-AE567CABFA53}" presName="spaceRect" presStyleCnt="0"/>
      <dgm:spPr/>
    </dgm:pt>
    <dgm:pt modelId="{3FBB365A-C4F8-49F5-AD5B-716DF4D9E7DB}" type="pres">
      <dgm:prSet presAssocID="{56FDED42-93F6-4DE1-8BF9-AE567CABFA53}" presName="parTx" presStyleLbl="revTx" presStyleIdx="2" presStyleCnt="4">
        <dgm:presLayoutVars>
          <dgm:chMax val="0"/>
          <dgm:chPref val="0"/>
        </dgm:presLayoutVars>
      </dgm:prSet>
      <dgm:spPr/>
    </dgm:pt>
    <dgm:pt modelId="{AB302C49-DDB3-4723-A983-2E148B3337C6}" type="pres">
      <dgm:prSet presAssocID="{65F60DC0-E646-4FEA-836A-E6D0EE8312F1}" presName="sibTrans" presStyleCnt="0"/>
      <dgm:spPr/>
    </dgm:pt>
    <dgm:pt modelId="{C4FFAA3E-21AD-4537-BAEA-36CE660CBA11}" type="pres">
      <dgm:prSet presAssocID="{6385244F-EFC7-45EF-84C5-E6D5FF8AE17F}" presName="compNode" presStyleCnt="0"/>
      <dgm:spPr/>
    </dgm:pt>
    <dgm:pt modelId="{C77B6D66-496D-47FB-8F50-6099B6FCD14C}" type="pres">
      <dgm:prSet presAssocID="{6385244F-EFC7-45EF-84C5-E6D5FF8AE17F}" presName="bgRect" presStyleLbl="bgShp" presStyleIdx="3" presStyleCnt="4"/>
      <dgm:spPr/>
    </dgm:pt>
    <dgm:pt modelId="{332935C6-68B8-4AE0-A89E-1B3521B7F446}" type="pres">
      <dgm:prSet presAssocID="{6385244F-EFC7-45EF-84C5-E6D5FF8AE17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ink"/>
        </a:ext>
      </dgm:extLst>
    </dgm:pt>
    <dgm:pt modelId="{9B3385BA-8FAA-4096-A71F-083B217E36ED}" type="pres">
      <dgm:prSet presAssocID="{6385244F-EFC7-45EF-84C5-E6D5FF8AE17F}" presName="spaceRect" presStyleCnt="0"/>
      <dgm:spPr/>
    </dgm:pt>
    <dgm:pt modelId="{AF2DE7E3-FD53-496E-A9D3-6C58B1DDC127}" type="pres">
      <dgm:prSet presAssocID="{6385244F-EFC7-45EF-84C5-E6D5FF8AE17F}" presName="parTx" presStyleLbl="revTx" presStyleIdx="3" presStyleCnt="4">
        <dgm:presLayoutVars>
          <dgm:chMax val="0"/>
          <dgm:chPref val="0"/>
        </dgm:presLayoutVars>
      </dgm:prSet>
      <dgm:spPr/>
    </dgm:pt>
  </dgm:ptLst>
  <dgm:cxnLst>
    <dgm:cxn modelId="{4D8DDC0E-1618-4654-B9E3-E8E81670C643}" srcId="{5190D4EE-8129-44C5-B153-5D01E34A6563}" destId="{56FDED42-93F6-4DE1-8BF9-AE567CABFA53}" srcOrd="2" destOrd="0" parTransId="{ED64C956-3099-4D51-8CFB-962D4A35CE8E}" sibTransId="{65F60DC0-E646-4FEA-836A-E6D0EE8312F1}"/>
    <dgm:cxn modelId="{701EDB12-170A-4E84-8AB1-05B4991C709B}" type="presOf" srcId="{C96B5E7E-EC83-4AB3-B085-305553CD1A10}" destId="{666FE9B9-40F3-4D1A-B715-AA3E170B24A4}" srcOrd="0" destOrd="0" presId="urn:microsoft.com/office/officeart/2018/2/layout/IconVerticalSolidList"/>
    <dgm:cxn modelId="{82D7DB20-BBA8-422A-98D7-14641CDFDE67}" type="presOf" srcId="{A7FCC8AE-5225-494A-9F49-80F7B4C95CFE}" destId="{52FF145B-C93B-4300-B6BA-834936A5ED12}" srcOrd="0" destOrd="0" presId="urn:microsoft.com/office/officeart/2018/2/layout/IconVerticalSolidList"/>
    <dgm:cxn modelId="{37AFB833-EA95-409A-A5D1-45C78813F8F1}" type="presOf" srcId="{5190D4EE-8129-44C5-B153-5D01E34A6563}" destId="{6BB6140F-641B-4FA9-B7B9-45A10C7423BE}" srcOrd="0" destOrd="0" presId="urn:microsoft.com/office/officeart/2018/2/layout/IconVerticalSolidList"/>
    <dgm:cxn modelId="{0FC9185E-60F7-4D5F-999D-F788751CF13C}" srcId="{5190D4EE-8129-44C5-B153-5D01E34A6563}" destId="{6385244F-EFC7-45EF-84C5-E6D5FF8AE17F}" srcOrd="3" destOrd="0" parTransId="{243E5988-8764-4C26-BA6C-E733D0DACF4D}" sibTransId="{65468C3B-A314-4E98-85B4-60FC374E7BB8}"/>
    <dgm:cxn modelId="{C5CA88B3-C0F7-448C-8C7E-C9EAC21FD215}" type="presOf" srcId="{56FDED42-93F6-4DE1-8BF9-AE567CABFA53}" destId="{3FBB365A-C4F8-49F5-AD5B-716DF4D9E7DB}" srcOrd="0" destOrd="0" presId="urn:microsoft.com/office/officeart/2018/2/layout/IconVerticalSolidList"/>
    <dgm:cxn modelId="{1643CDB9-9FCF-4393-A56E-CBA670F09832}" srcId="{5190D4EE-8129-44C5-B153-5D01E34A6563}" destId="{A7FCC8AE-5225-494A-9F49-80F7B4C95CFE}" srcOrd="0" destOrd="0" parTransId="{26254805-0460-4659-B99F-FC1DFE3C85E2}" sibTransId="{783C42AB-5E18-4569-9972-5B5017E500B7}"/>
    <dgm:cxn modelId="{6A7BAECE-5B2E-4CA1-9112-3DEE1301CCEB}" srcId="{5190D4EE-8129-44C5-B153-5D01E34A6563}" destId="{C96B5E7E-EC83-4AB3-B085-305553CD1A10}" srcOrd="1" destOrd="0" parTransId="{3962DC80-1EBC-43BC-897B-2E7D4C6D23D2}" sibTransId="{B9D0E79D-AD73-4E45-B947-CCDCAE7E977C}"/>
    <dgm:cxn modelId="{A89019F9-5E33-4DE5-8C23-27D3159C5E98}" type="presOf" srcId="{6385244F-EFC7-45EF-84C5-E6D5FF8AE17F}" destId="{AF2DE7E3-FD53-496E-A9D3-6C58B1DDC127}" srcOrd="0" destOrd="0" presId="urn:microsoft.com/office/officeart/2018/2/layout/IconVerticalSolidList"/>
    <dgm:cxn modelId="{61DC9820-729B-4DA1-ACC0-16565159834E}" type="presParOf" srcId="{6BB6140F-641B-4FA9-B7B9-45A10C7423BE}" destId="{3A1B8965-1667-49A0-AEF5-5F33851AF3F5}" srcOrd="0" destOrd="0" presId="urn:microsoft.com/office/officeart/2018/2/layout/IconVerticalSolidList"/>
    <dgm:cxn modelId="{EA414CAD-6955-4745-9510-0381894E44E4}" type="presParOf" srcId="{3A1B8965-1667-49A0-AEF5-5F33851AF3F5}" destId="{D5A1F3AF-5E50-4A81-9CE8-25F6FAFD6CF6}" srcOrd="0" destOrd="0" presId="urn:microsoft.com/office/officeart/2018/2/layout/IconVerticalSolidList"/>
    <dgm:cxn modelId="{80E045E9-83C1-4B86-99F4-C1E7B0BBAAB0}" type="presParOf" srcId="{3A1B8965-1667-49A0-AEF5-5F33851AF3F5}" destId="{32D78B5D-2E09-4712-8223-1E9772030324}" srcOrd="1" destOrd="0" presId="urn:microsoft.com/office/officeart/2018/2/layout/IconVerticalSolidList"/>
    <dgm:cxn modelId="{BEBD5C50-FAAB-416A-AC11-458BE2CCD31D}" type="presParOf" srcId="{3A1B8965-1667-49A0-AEF5-5F33851AF3F5}" destId="{2665A209-B4AA-4998-89E3-423D1DA5EABF}" srcOrd="2" destOrd="0" presId="urn:microsoft.com/office/officeart/2018/2/layout/IconVerticalSolidList"/>
    <dgm:cxn modelId="{4FB67AB7-2F4B-4773-8C70-EACD4706E2FE}" type="presParOf" srcId="{3A1B8965-1667-49A0-AEF5-5F33851AF3F5}" destId="{52FF145B-C93B-4300-B6BA-834936A5ED12}" srcOrd="3" destOrd="0" presId="urn:microsoft.com/office/officeart/2018/2/layout/IconVerticalSolidList"/>
    <dgm:cxn modelId="{8930A2AE-FD94-46F2-857C-F9EDD2FD0CF3}" type="presParOf" srcId="{6BB6140F-641B-4FA9-B7B9-45A10C7423BE}" destId="{8F22F497-44D6-4CE5-AD74-F145DDDC7027}" srcOrd="1" destOrd="0" presId="urn:microsoft.com/office/officeart/2018/2/layout/IconVerticalSolidList"/>
    <dgm:cxn modelId="{8215303A-C4B8-447C-A121-56164D397DA4}" type="presParOf" srcId="{6BB6140F-641B-4FA9-B7B9-45A10C7423BE}" destId="{5DA2CAF2-EF56-4482-A586-7D2C0F5764EF}" srcOrd="2" destOrd="0" presId="urn:microsoft.com/office/officeart/2018/2/layout/IconVerticalSolidList"/>
    <dgm:cxn modelId="{90C19C1D-DE9B-4B9F-B1B2-B96BA39C3BCE}" type="presParOf" srcId="{5DA2CAF2-EF56-4482-A586-7D2C0F5764EF}" destId="{00CAB506-52FC-41BB-AEEA-516414B755D7}" srcOrd="0" destOrd="0" presId="urn:microsoft.com/office/officeart/2018/2/layout/IconVerticalSolidList"/>
    <dgm:cxn modelId="{1FF53675-B203-4458-8EEA-CE5607B1C7F5}" type="presParOf" srcId="{5DA2CAF2-EF56-4482-A586-7D2C0F5764EF}" destId="{5EDDF995-3FBA-4AD3-A828-6D6687804DB6}" srcOrd="1" destOrd="0" presId="urn:microsoft.com/office/officeart/2018/2/layout/IconVerticalSolidList"/>
    <dgm:cxn modelId="{E25B0210-C4AC-4C8A-B6B5-B8BD215BE086}" type="presParOf" srcId="{5DA2CAF2-EF56-4482-A586-7D2C0F5764EF}" destId="{B8DAF159-2ACB-4772-9B85-C231E6DD6CF1}" srcOrd="2" destOrd="0" presId="urn:microsoft.com/office/officeart/2018/2/layout/IconVerticalSolidList"/>
    <dgm:cxn modelId="{23008514-62CA-4132-ABC1-E0E59D16C44C}" type="presParOf" srcId="{5DA2CAF2-EF56-4482-A586-7D2C0F5764EF}" destId="{666FE9B9-40F3-4D1A-B715-AA3E170B24A4}" srcOrd="3" destOrd="0" presId="urn:microsoft.com/office/officeart/2018/2/layout/IconVerticalSolidList"/>
    <dgm:cxn modelId="{0BBF013D-29D6-4A91-841A-726E78BA956B}" type="presParOf" srcId="{6BB6140F-641B-4FA9-B7B9-45A10C7423BE}" destId="{5A9CB784-7A56-42CB-8435-6D19823F1820}" srcOrd="3" destOrd="0" presId="urn:microsoft.com/office/officeart/2018/2/layout/IconVerticalSolidList"/>
    <dgm:cxn modelId="{15B963C4-CA75-450F-B7F1-032E54F567B4}" type="presParOf" srcId="{6BB6140F-641B-4FA9-B7B9-45A10C7423BE}" destId="{3AF47440-BC47-4190-8AF4-8D0A8A45F619}" srcOrd="4" destOrd="0" presId="urn:microsoft.com/office/officeart/2018/2/layout/IconVerticalSolidList"/>
    <dgm:cxn modelId="{38CF9433-B166-4794-B333-FE3447C5B5C9}" type="presParOf" srcId="{3AF47440-BC47-4190-8AF4-8D0A8A45F619}" destId="{61293B48-42AB-41C6-B882-A55EB64CC2EB}" srcOrd="0" destOrd="0" presId="urn:microsoft.com/office/officeart/2018/2/layout/IconVerticalSolidList"/>
    <dgm:cxn modelId="{913C0F4B-8BA8-4797-B2EB-043EBFCCB1C6}" type="presParOf" srcId="{3AF47440-BC47-4190-8AF4-8D0A8A45F619}" destId="{651EB2D1-A524-477C-A328-9B47E4643069}" srcOrd="1" destOrd="0" presId="urn:microsoft.com/office/officeart/2018/2/layout/IconVerticalSolidList"/>
    <dgm:cxn modelId="{72DFDCFB-BA6D-4CFD-AF0D-FE02831A669D}" type="presParOf" srcId="{3AF47440-BC47-4190-8AF4-8D0A8A45F619}" destId="{285544C5-DC24-407C-93FB-B1710EF96763}" srcOrd="2" destOrd="0" presId="urn:microsoft.com/office/officeart/2018/2/layout/IconVerticalSolidList"/>
    <dgm:cxn modelId="{E23F5E93-66B1-464C-B4CE-69E515D3B6AD}" type="presParOf" srcId="{3AF47440-BC47-4190-8AF4-8D0A8A45F619}" destId="{3FBB365A-C4F8-49F5-AD5B-716DF4D9E7DB}" srcOrd="3" destOrd="0" presId="urn:microsoft.com/office/officeart/2018/2/layout/IconVerticalSolidList"/>
    <dgm:cxn modelId="{D63CE219-4A76-4EAB-B040-FFAF0BC71809}" type="presParOf" srcId="{6BB6140F-641B-4FA9-B7B9-45A10C7423BE}" destId="{AB302C49-DDB3-4723-A983-2E148B3337C6}" srcOrd="5" destOrd="0" presId="urn:microsoft.com/office/officeart/2018/2/layout/IconVerticalSolidList"/>
    <dgm:cxn modelId="{B2D9965F-23DA-43FC-973E-1DB8888BF15B}" type="presParOf" srcId="{6BB6140F-641B-4FA9-B7B9-45A10C7423BE}" destId="{C4FFAA3E-21AD-4537-BAEA-36CE660CBA11}" srcOrd="6" destOrd="0" presId="urn:microsoft.com/office/officeart/2018/2/layout/IconVerticalSolidList"/>
    <dgm:cxn modelId="{E0F38A72-CA51-415E-B09C-F4F1ACFFF13B}" type="presParOf" srcId="{C4FFAA3E-21AD-4537-BAEA-36CE660CBA11}" destId="{C77B6D66-496D-47FB-8F50-6099B6FCD14C}" srcOrd="0" destOrd="0" presId="urn:microsoft.com/office/officeart/2018/2/layout/IconVerticalSolidList"/>
    <dgm:cxn modelId="{34F6CB1B-3460-45B8-99AE-1162FE87277B}" type="presParOf" srcId="{C4FFAA3E-21AD-4537-BAEA-36CE660CBA11}" destId="{332935C6-68B8-4AE0-A89E-1B3521B7F446}" srcOrd="1" destOrd="0" presId="urn:microsoft.com/office/officeart/2018/2/layout/IconVerticalSolidList"/>
    <dgm:cxn modelId="{4DDB3156-A8A8-48FA-B661-3B3145B3009E}" type="presParOf" srcId="{C4FFAA3E-21AD-4537-BAEA-36CE660CBA11}" destId="{9B3385BA-8FAA-4096-A71F-083B217E36ED}" srcOrd="2" destOrd="0" presId="urn:microsoft.com/office/officeart/2018/2/layout/IconVerticalSolidList"/>
    <dgm:cxn modelId="{DFC23C3A-1359-4B6F-98F1-2C5236B9AD82}" type="presParOf" srcId="{C4FFAA3E-21AD-4537-BAEA-36CE660CBA11}" destId="{AF2DE7E3-FD53-496E-A9D3-6C58B1DDC127}"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D5581D-875A-4783-AEE3-7CDAF1CEED08}" type="doc">
      <dgm:prSet loTypeId="urn:microsoft.com/office/officeart/2016/7/layout/BasicLinearProcessNumbered" loCatId="process" qsTypeId="urn:microsoft.com/office/officeart/2005/8/quickstyle/simple1" qsCatId="simple" csTypeId="urn:microsoft.com/office/officeart/2005/8/colors/accent5_2" csCatId="accent5"/>
      <dgm:spPr/>
      <dgm:t>
        <a:bodyPr/>
        <a:lstStyle/>
        <a:p>
          <a:endParaRPr lang="en-US"/>
        </a:p>
      </dgm:t>
    </dgm:pt>
    <dgm:pt modelId="{C17FB9E3-AD99-45ED-82FE-799F59786B9D}">
      <dgm:prSet/>
      <dgm:spPr/>
      <dgm:t>
        <a:bodyPr/>
        <a:lstStyle/>
        <a:p>
          <a:pPr algn="ctr"/>
          <a:r>
            <a:rPr lang="de-DE" dirty="0">
              <a:hlinkClick xmlns:r="http://schemas.openxmlformats.org/officeDocument/2006/relationships" r:id="rId1"/>
            </a:rPr>
            <a:t>https://www.pr-gateway.de/blog/erfolgreiche-pressemitteilungen-offline-und-online/</a:t>
          </a:r>
          <a:r>
            <a:rPr lang="de-DE" dirty="0"/>
            <a:t> </a:t>
          </a:r>
          <a:endParaRPr lang="en-US" dirty="0"/>
        </a:p>
      </dgm:t>
    </dgm:pt>
    <dgm:pt modelId="{03C2ED98-09DF-4172-A0F7-6AF509D83CEB}" type="parTrans" cxnId="{9C73DD39-3DFF-4BB1-88CE-AF8AD115203E}">
      <dgm:prSet/>
      <dgm:spPr/>
      <dgm:t>
        <a:bodyPr/>
        <a:lstStyle/>
        <a:p>
          <a:endParaRPr lang="en-US"/>
        </a:p>
      </dgm:t>
    </dgm:pt>
    <dgm:pt modelId="{C65E2E6B-03E5-4018-881E-AF98DEF368BA}" type="sibTrans" cxnId="{9C73DD39-3DFF-4BB1-88CE-AF8AD115203E}">
      <dgm:prSet phldrT="1" phldr="0"/>
      <dgm:spPr/>
      <dgm:t>
        <a:bodyPr/>
        <a:lstStyle/>
        <a:p>
          <a:r>
            <a:rPr lang="en-US"/>
            <a:t>1</a:t>
          </a:r>
        </a:p>
      </dgm:t>
    </dgm:pt>
    <dgm:pt modelId="{0D63B7FB-FAE9-4AB8-B68D-F546B555FFD2}">
      <dgm:prSet/>
      <dgm:spPr/>
      <dgm:t>
        <a:bodyPr/>
        <a:lstStyle/>
        <a:p>
          <a:pPr algn="ctr"/>
          <a:r>
            <a:rPr lang="de-DE" dirty="0">
              <a:hlinkClick xmlns:r="http://schemas.openxmlformats.org/officeDocument/2006/relationships" r:id="rId2"/>
            </a:rPr>
            <a:t>https://www.pr-gateway.de/blog/beste-pressemitteilung-2016-die-gewinner/</a:t>
          </a:r>
          <a:endParaRPr lang="en-US" dirty="0"/>
        </a:p>
      </dgm:t>
    </dgm:pt>
    <dgm:pt modelId="{D69CFBDA-905A-43F8-A676-AEA47040D21D}" type="parTrans" cxnId="{7CFFF08F-C3B5-4674-B1FF-AB52527BB5C7}">
      <dgm:prSet/>
      <dgm:spPr/>
      <dgm:t>
        <a:bodyPr/>
        <a:lstStyle/>
        <a:p>
          <a:endParaRPr lang="en-US"/>
        </a:p>
      </dgm:t>
    </dgm:pt>
    <dgm:pt modelId="{D4C4E16C-2045-428F-8DF1-7385A3269E28}" type="sibTrans" cxnId="{7CFFF08F-C3B5-4674-B1FF-AB52527BB5C7}">
      <dgm:prSet phldrT="2" phldr="0"/>
      <dgm:spPr/>
      <dgm:t>
        <a:bodyPr/>
        <a:lstStyle/>
        <a:p>
          <a:r>
            <a:rPr lang="en-US"/>
            <a:t>2</a:t>
          </a:r>
        </a:p>
      </dgm:t>
    </dgm:pt>
    <dgm:pt modelId="{4400E6AB-4DC5-4727-9E2C-78855FEB9C38}">
      <dgm:prSet/>
      <dgm:spPr/>
      <dgm:t>
        <a:bodyPr/>
        <a:lstStyle/>
        <a:p>
          <a:pPr algn="ctr"/>
          <a:r>
            <a:rPr lang="de-DE" dirty="0">
              <a:hlinkClick xmlns:r="http://schemas.openxmlformats.org/officeDocument/2006/relationships" r:id="rId3"/>
            </a:rPr>
            <a:t>https://www.pr-gateway.de/blog/was-macht-eine-gute-pressemitteilung-aus/</a:t>
          </a:r>
          <a:r>
            <a:rPr lang="de-DE" dirty="0"/>
            <a:t> </a:t>
          </a:r>
          <a:endParaRPr lang="en-US" dirty="0"/>
        </a:p>
      </dgm:t>
    </dgm:pt>
    <dgm:pt modelId="{E81B1A11-8348-418F-BE9E-D18E0233E111}" type="parTrans" cxnId="{21A01988-E656-45D4-9A22-1C0F8CA6189D}">
      <dgm:prSet/>
      <dgm:spPr/>
      <dgm:t>
        <a:bodyPr/>
        <a:lstStyle/>
        <a:p>
          <a:endParaRPr lang="en-US"/>
        </a:p>
      </dgm:t>
    </dgm:pt>
    <dgm:pt modelId="{837B9BB8-7D48-4074-817D-6B1DA555B9DE}" type="sibTrans" cxnId="{21A01988-E656-45D4-9A22-1C0F8CA6189D}">
      <dgm:prSet phldrT="3" phldr="0"/>
      <dgm:spPr/>
      <dgm:t>
        <a:bodyPr/>
        <a:lstStyle/>
        <a:p>
          <a:r>
            <a:rPr lang="en-US"/>
            <a:t>3</a:t>
          </a:r>
        </a:p>
      </dgm:t>
    </dgm:pt>
    <dgm:pt modelId="{6D99A931-3B7F-4F7D-AFDA-17B86D261B75}" type="pres">
      <dgm:prSet presAssocID="{8AD5581D-875A-4783-AEE3-7CDAF1CEED08}" presName="Name0" presStyleCnt="0">
        <dgm:presLayoutVars>
          <dgm:animLvl val="lvl"/>
          <dgm:resizeHandles val="exact"/>
        </dgm:presLayoutVars>
      </dgm:prSet>
      <dgm:spPr/>
    </dgm:pt>
    <dgm:pt modelId="{1D4A85B5-A501-492F-A5E7-483C8348915D}" type="pres">
      <dgm:prSet presAssocID="{C17FB9E3-AD99-45ED-82FE-799F59786B9D}" presName="compositeNode" presStyleCnt="0">
        <dgm:presLayoutVars>
          <dgm:bulletEnabled val="1"/>
        </dgm:presLayoutVars>
      </dgm:prSet>
      <dgm:spPr/>
    </dgm:pt>
    <dgm:pt modelId="{00684336-7C3C-462E-96CE-A32E874012B4}" type="pres">
      <dgm:prSet presAssocID="{C17FB9E3-AD99-45ED-82FE-799F59786B9D}" presName="bgRect" presStyleLbl="bgAccFollowNode1" presStyleIdx="0" presStyleCnt="3"/>
      <dgm:spPr/>
    </dgm:pt>
    <dgm:pt modelId="{0C4789C5-02DE-4586-98B8-3628B4543D70}" type="pres">
      <dgm:prSet presAssocID="{C65E2E6B-03E5-4018-881E-AF98DEF368BA}" presName="sibTransNodeCircle" presStyleLbl="alignNode1" presStyleIdx="0" presStyleCnt="6">
        <dgm:presLayoutVars>
          <dgm:chMax val="0"/>
          <dgm:bulletEnabled/>
        </dgm:presLayoutVars>
      </dgm:prSet>
      <dgm:spPr/>
    </dgm:pt>
    <dgm:pt modelId="{F7E3F4E8-AF24-4031-8962-491D78B86544}" type="pres">
      <dgm:prSet presAssocID="{C17FB9E3-AD99-45ED-82FE-799F59786B9D}" presName="bottomLine" presStyleLbl="alignNode1" presStyleIdx="1" presStyleCnt="6">
        <dgm:presLayoutVars/>
      </dgm:prSet>
      <dgm:spPr/>
    </dgm:pt>
    <dgm:pt modelId="{7A5468D1-0235-48BF-BE71-A4919321F81B}" type="pres">
      <dgm:prSet presAssocID="{C17FB9E3-AD99-45ED-82FE-799F59786B9D}" presName="nodeText" presStyleLbl="bgAccFollowNode1" presStyleIdx="0" presStyleCnt="3">
        <dgm:presLayoutVars>
          <dgm:bulletEnabled val="1"/>
        </dgm:presLayoutVars>
      </dgm:prSet>
      <dgm:spPr/>
    </dgm:pt>
    <dgm:pt modelId="{7A40603B-007B-4A4A-BBB6-FD6EACB6CBBF}" type="pres">
      <dgm:prSet presAssocID="{C65E2E6B-03E5-4018-881E-AF98DEF368BA}" presName="sibTrans" presStyleCnt="0"/>
      <dgm:spPr/>
    </dgm:pt>
    <dgm:pt modelId="{0E1B1F8A-3168-4110-8654-877070AF4F87}" type="pres">
      <dgm:prSet presAssocID="{0D63B7FB-FAE9-4AB8-B68D-F546B555FFD2}" presName="compositeNode" presStyleCnt="0">
        <dgm:presLayoutVars>
          <dgm:bulletEnabled val="1"/>
        </dgm:presLayoutVars>
      </dgm:prSet>
      <dgm:spPr/>
    </dgm:pt>
    <dgm:pt modelId="{327B6AE9-36E6-4841-94E1-E6A5A4F080C3}" type="pres">
      <dgm:prSet presAssocID="{0D63B7FB-FAE9-4AB8-B68D-F546B555FFD2}" presName="bgRect" presStyleLbl="bgAccFollowNode1" presStyleIdx="1" presStyleCnt="3"/>
      <dgm:spPr/>
    </dgm:pt>
    <dgm:pt modelId="{AF9C8422-2C08-4FEC-A636-5DD530A3AEA0}" type="pres">
      <dgm:prSet presAssocID="{D4C4E16C-2045-428F-8DF1-7385A3269E28}" presName="sibTransNodeCircle" presStyleLbl="alignNode1" presStyleIdx="2" presStyleCnt="6">
        <dgm:presLayoutVars>
          <dgm:chMax val="0"/>
          <dgm:bulletEnabled/>
        </dgm:presLayoutVars>
      </dgm:prSet>
      <dgm:spPr/>
    </dgm:pt>
    <dgm:pt modelId="{94A71361-9096-4910-BF42-ADA0E2CDF182}" type="pres">
      <dgm:prSet presAssocID="{0D63B7FB-FAE9-4AB8-B68D-F546B555FFD2}" presName="bottomLine" presStyleLbl="alignNode1" presStyleIdx="3" presStyleCnt="6">
        <dgm:presLayoutVars/>
      </dgm:prSet>
      <dgm:spPr/>
    </dgm:pt>
    <dgm:pt modelId="{4DEFDE0C-9ADA-473D-B451-095247D0758B}" type="pres">
      <dgm:prSet presAssocID="{0D63B7FB-FAE9-4AB8-B68D-F546B555FFD2}" presName="nodeText" presStyleLbl="bgAccFollowNode1" presStyleIdx="1" presStyleCnt="3">
        <dgm:presLayoutVars>
          <dgm:bulletEnabled val="1"/>
        </dgm:presLayoutVars>
      </dgm:prSet>
      <dgm:spPr/>
    </dgm:pt>
    <dgm:pt modelId="{6704B7DA-EFA1-4826-868F-CB96E0ED9DDC}" type="pres">
      <dgm:prSet presAssocID="{D4C4E16C-2045-428F-8DF1-7385A3269E28}" presName="sibTrans" presStyleCnt="0"/>
      <dgm:spPr/>
    </dgm:pt>
    <dgm:pt modelId="{B801CF15-1F45-4D09-85AC-446209427101}" type="pres">
      <dgm:prSet presAssocID="{4400E6AB-4DC5-4727-9E2C-78855FEB9C38}" presName="compositeNode" presStyleCnt="0">
        <dgm:presLayoutVars>
          <dgm:bulletEnabled val="1"/>
        </dgm:presLayoutVars>
      </dgm:prSet>
      <dgm:spPr/>
    </dgm:pt>
    <dgm:pt modelId="{6403F60A-DA85-4B3C-9806-6FC555FB9BED}" type="pres">
      <dgm:prSet presAssocID="{4400E6AB-4DC5-4727-9E2C-78855FEB9C38}" presName="bgRect" presStyleLbl="bgAccFollowNode1" presStyleIdx="2" presStyleCnt="3"/>
      <dgm:spPr/>
    </dgm:pt>
    <dgm:pt modelId="{054A5084-8850-4435-AF91-9ECB435758C6}" type="pres">
      <dgm:prSet presAssocID="{837B9BB8-7D48-4074-817D-6B1DA555B9DE}" presName="sibTransNodeCircle" presStyleLbl="alignNode1" presStyleIdx="4" presStyleCnt="6">
        <dgm:presLayoutVars>
          <dgm:chMax val="0"/>
          <dgm:bulletEnabled/>
        </dgm:presLayoutVars>
      </dgm:prSet>
      <dgm:spPr/>
    </dgm:pt>
    <dgm:pt modelId="{BEC70DCB-24AE-4B7E-A2E9-E63BB6EF515B}" type="pres">
      <dgm:prSet presAssocID="{4400E6AB-4DC5-4727-9E2C-78855FEB9C38}" presName="bottomLine" presStyleLbl="alignNode1" presStyleIdx="5" presStyleCnt="6">
        <dgm:presLayoutVars/>
      </dgm:prSet>
      <dgm:spPr/>
    </dgm:pt>
    <dgm:pt modelId="{08F0F637-A4BB-4516-8C47-39C58D508718}" type="pres">
      <dgm:prSet presAssocID="{4400E6AB-4DC5-4727-9E2C-78855FEB9C38}" presName="nodeText" presStyleLbl="bgAccFollowNode1" presStyleIdx="2" presStyleCnt="3">
        <dgm:presLayoutVars>
          <dgm:bulletEnabled val="1"/>
        </dgm:presLayoutVars>
      </dgm:prSet>
      <dgm:spPr/>
    </dgm:pt>
  </dgm:ptLst>
  <dgm:cxnLst>
    <dgm:cxn modelId="{DB90D100-B5E8-4EBA-A6ED-1F7BBE06B2EB}" type="presOf" srcId="{0D63B7FB-FAE9-4AB8-B68D-F546B555FFD2}" destId="{4DEFDE0C-9ADA-473D-B451-095247D0758B}" srcOrd="1" destOrd="0" presId="urn:microsoft.com/office/officeart/2016/7/layout/BasicLinearProcessNumbered"/>
    <dgm:cxn modelId="{9C73DD39-3DFF-4BB1-88CE-AF8AD115203E}" srcId="{8AD5581D-875A-4783-AEE3-7CDAF1CEED08}" destId="{C17FB9E3-AD99-45ED-82FE-799F59786B9D}" srcOrd="0" destOrd="0" parTransId="{03C2ED98-09DF-4172-A0F7-6AF509D83CEB}" sibTransId="{C65E2E6B-03E5-4018-881E-AF98DEF368BA}"/>
    <dgm:cxn modelId="{E99F825E-9687-4467-97B5-A2A83476CC52}" type="presOf" srcId="{0D63B7FB-FAE9-4AB8-B68D-F546B555FFD2}" destId="{327B6AE9-36E6-4841-94E1-E6A5A4F080C3}" srcOrd="0" destOrd="0" presId="urn:microsoft.com/office/officeart/2016/7/layout/BasicLinearProcessNumbered"/>
    <dgm:cxn modelId="{5A4C4563-E742-4A93-8C11-FD316AF4B9FF}" type="presOf" srcId="{4400E6AB-4DC5-4727-9E2C-78855FEB9C38}" destId="{08F0F637-A4BB-4516-8C47-39C58D508718}" srcOrd="1" destOrd="0" presId="urn:microsoft.com/office/officeart/2016/7/layout/BasicLinearProcessNumbered"/>
    <dgm:cxn modelId="{0E0C6485-306B-4C77-9683-E2550CFD6F23}" type="presOf" srcId="{837B9BB8-7D48-4074-817D-6B1DA555B9DE}" destId="{054A5084-8850-4435-AF91-9ECB435758C6}" srcOrd="0" destOrd="0" presId="urn:microsoft.com/office/officeart/2016/7/layout/BasicLinearProcessNumbered"/>
    <dgm:cxn modelId="{21A01988-E656-45D4-9A22-1C0F8CA6189D}" srcId="{8AD5581D-875A-4783-AEE3-7CDAF1CEED08}" destId="{4400E6AB-4DC5-4727-9E2C-78855FEB9C38}" srcOrd="2" destOrd="0" parTransId="{E81B1A11-8348-418F-BE9E-D18E0233E111}" sibTransId="{837B9BB8-7D48-4074-817D-6B1DA555B9DE}"/>
    <dgm:cxn modelId="{7CFFF08F-C3B5-4674-B1FF-AB52527BB5C7}" srcId="{8AD5581D-875A-4783-AEE3-7CDAF1CEED08}" destId="{0D63B7FB-FAE9-4AB8-B68D-F546B555FFD2}" srcOrd="1" destOrd="0" parTransId="{D69CFBDA-905A-43F8-A676-AEA47040D21D}" sibTransId="{D4C4E16C-2045-428F-8DF1-7385A3269E28}"/>
    <dgm:cxn modelId="{84919098-971D-408C-A202-04E9F25935C8}" type="presOf" srcId="{8AD5581D-875A-4783-AEE3-7CDAF1CEED08}" destId="{6D99A931-3B7F-4F7D-AFDA-17B86D261B75}" srcOrd="0" destOrd="0" presId="urn:microsoft.com/office/officeart/2016/7/layout/BasicLinearProcessNumbered"/>
    <dgm:cxn modelId="{DDE596A7-4819-4D1D-BAED-786114A5707A}" type="presOf" srcId="{4400E6AB-4DC5-4727-9E2C-78855FEB9C38}" destId="{6403F60A-DA85-4B3C-9806-6FC555FB9BED}" srcOrd="0" destOrd="0" presId="urn:microsoft.com/office/officeart/2016/7/layout/BasicLinearProcessNumbered"/>
    <dgm:cxn modelId="{69A72CB1-C455-4DA5-9858-062EFE337EB3}" type="presOf" srcId="{D4C4E16C-2045-428F-8DF1-7385A3269E28}" destId="{AF9C8422-2C08-4FEC-A636-5DD530A3AEA0}" srcOrd="0" destOrd="0" presId="urn:microsoft.com/office/officeart/2016/7/layout/BasicLinearProcessNumbered"/>
    <dgm:cxn modelId="{37A47ACA-1FC8-4E3C-9135-AEB50B797B77}" type="presOf" srcId="{C65E2E6B-03E5-4018-881E-AF98DEF368BA}" destId="{0C4789C5-02DE-4586-98B8-3628B4543D70}" srcOrd="0" destOrd="0" presId="urn:microsoft.com/office/officeart/2016/7/layout/BasicLinearProcessNumbered"/>
    <dgm:cxn modelId="{27DCDED6-3923-4CCF-951E-17BF564C3F4E}" type="presOf" srcId="{C17FB9E3-AD99-45ED-82FE-799F59786B9D}" destId="{7A5468D1-0235-48BF-BE71-A4919321F81B}" srcOrd="1" destOrd="0" presId="urn:microsoft.com/office/officeart/2016/7/layout/BasicLinearProcessNumbered"/>
    <dgm:cxn modelId="{03342CF2-5F3C-46A9-90E1-280E7DD454CC}" type="presOf" srcId="{C17FB9E3-AD99-45ED-82FE-799F59786B9D}" destId="{00684336-7C3C-462E-96CE-A32E874012B4}" srcOrd="0" destOrd="0" presId="urn:microsoft.com/office/officeart/2016/7/layout/BasicLinearProcessNumbered"/>
    <dgm:cxn modelId="{F3128F93-FE0D-448E-8D2F-3AE3C2D44797}" type="presParOf" srcId="{6D99A931-3B7F-4F7D-AFDA-17B86D261B75}" destId="{1D4A85B5-A501-492F-A5E7-483C8348915D}" srcOrd="0" destOrd="0" presId="urn:microsoft.com/office/officeart/2016/7/layout/BasicLinearProcessNumbered"/>
    <dgm:cxn modelId="{57BECCA8-2063-4255-B19F-66B0BF8B8F92}" type="presParOf" srcId="{1D4A85B5-A501-492F-A5E7-483C8348915D}" destId="{00684336-7C3C-462E-96CE-A32E874012B4}" srcOrd="0" destOrd="0" presId="urn:microsoft.com/office/officeart/2016/7/layout/BasicLinearProcessNumbered"/>
    <dgm:cxn modelId="{7A9F4119-F201-4A6F-95E1-3511F0FB583B}" type="presParOf" srcId="{1D4A85B5-A501-492F-A5E7-483C8348915D}" destId="{0C4789C5-02DE-4586-98B8-3628B4543D70}" srcOrd="1" destOrd="0" presId="urn:microsoft.com/office/officeart/2016/7/layout/BasicLinearProcessNumbered"/>
    <dgm:cxn modelId="{C76B5229-DC1E-4CF3-83D8-247A5C9084AE}" type="presParOf" srcId="{1D4A85B5-A501-492F-A5E7-483C8348915D}" destId="{F7E3F4E8-AF24-4031-8962-491D78B86544}" srcOrd="2" destOrd="0" presId="urn:microsoft.com/office/officeart/2016/7/layout/BasicLinearProcessNumbered"/>
    <dgm:cxn modelId="{B8C79AD2-438E-46C5-AB6B-3AC7A4C73418}" type="presParOf" srcId="{1D4A85B5-A501-492F-A5E7-483C8348915D}" destId="{7A5468D1-0235-48BF-BE71-A4919321F81B}" srcOrd="3" destOrd="0" presId="urn:microsoft.com/office/officeart/2016/7/layout/BasicLinearProcessNumbered"/>
    <dgm:cxn modelId="{9C36EAFB-C9D9-4270-81AC-C5A294BF1D6F}" type="presParOf" srcId="{6D99A931-3B7F-4F7D-AFDA-17B86D261B75}" destId="{7A40603B-007B-4A4A-BBB6-FD6EACB6CBBF}" srcOrd="1" destOrd="0" presId="urn:microsoft.com/office/officeart/2016/7/layout/BasicLinearProcessNumbered"/>
    <dgm:cxn modelId="{C8D4F5BB-D7BA-4E5D-A240-523169EE4DE1}" type="presParOf" srcId="{6D99A931-3B7F-4F7D-AFDA-17B86D261B75}" destId="{0E1B1F8A-3168-4110-8654-877070AF4F87}" srcOrd="2" destOrd="0" presId="urn:microsoft.com/office/officeart/2016/7/layout/BasicLinearProcessNumbered"/>
    <dgm:cxn modelId="{A0C2FEC4-5352-4280-96EA-AB6CDB2356EC}" type="presParOf" srcId="{0E1B1F8A-3168-4110-8654-877070AF4F87}" destId="{327B6AE9-36E6-4841-94E1-E6A5A4F080C3}" srcOrd="0" destOrd="0" presId="urn:microsoft.com/office/officeart/2016/7/layout/BasicLinearProcessNumbered"/>
    <dgm:cxn modelId="{65D7D9EE-533B-4F8C-BC50-6151A3E1EEB7}" type="presParOf" srcId="{0E1B1F8A-3168-4110-8654-877070AF4F87}" destId="{AF9C8422-2C08-4FEC-A636-5DD530A3AEA0}" srcOrd="1" destOrd="0" presId="urn:microsoft.com/office/officeart/2016/7/layout/BasicLinearProcessNumbered"/>
    <dgm:cxn modelId="{D58028ED-6216-4FEE-9FA4-87DB455E09CF}" type="presParOf" srcId="{0E1B1F8A-3168-4110-8654-877070AF4F87}" destId="{94A71361-9096-4910-BF42-ADA0E2CDF182}" srcOrd="2" destOrd="0" presId="urn:microsoft.com/office/officeart/2016/7/layout/BasicLinearProcessNumbered"/>
    <dgm:cxn modelId="{C1CD1A6A-AB4C-4223-A150-9546AF17A1AF}" type="presParOf" srcId="{0E1B1F8A-3168-4110-8654-877070AF4F87}" destId="{4DEFDE0C-9ADA-473D-B451-095247D0758B}" srcOrd="3" destOrd="0" presId="urn:microsoft.com/office/officeart/2016/7/layout/BasicLinearProcessNumbered"/>
    <dgm:cxn modelId="{8A211691-078F-4044-BEC4-4FC6046442EF}" type="presParOf" srcId="{6D99A931-3B7F-4F7D-AFDA-17B86D261B75}" destId="{6704B7DA-EFA1-4826-868F-CB96E0ED9DDC}" srcOrd="3" destOrd="0" presId="urn:microsoft.com/office/officeart/2016/7/layout/BasicLinearProcessNumbered"/>
    <dgm:cxn modelId="{97D9C383-9CD7-4B06-94EB-D0FC5B4C9021}" type="presParOf" srcId="{6D99A931-3B7F-4F7D-AFDA-17B86D261B75}" destId="{B801CF15-1F45-4D09-85AC-446209427101}" srcOrd="4" destOrd="0" presId="urn:microsoft.com/office/officeart/2016/7/layout/BasicLinearProcessNumbered"/>
    <dgm:cxn modelId="{CBB800F3-E71E-499B-A80F-E34A84416196}" type="presParOf" srcId="{B801CF15-1F45-4D09-85AC-446209427101}" destId="{6403F60A-DA85-4B3C-9806-6FC555FB9BED}" srcOrd="0" destOrd="0" presId="urn:microsoft.com/office/officeart/2016/7/layout/BasicLinearProcessNumbered"/>
    <dgm:cxn modelId="{F2D98C56-63B7-4352-8D92-D3B591E3121D}" type="presParOf" srcId="{B801CF15-1F45-4D09-85AC-446209427101}" destId="{054A5084-8850-4435-AF91-9ECB435758C6}" srcOrd="1" destOrd="0" presId="urn:microsoft.com/office/officeart/2016/7/layout/BasicLinearProcessNumbered"/>
    <dgm:cxn modelId="{76B0B05F-0C1A-4754-BEDA-6C699AEA6C16}" type="presParOf" srcId="{B801CF15-1F45-4D09-85AC-446209427101}" destId="{BEC70DCB-24AE-4B7E-A2E9-E63BB6EF515B}" srcOrd="2" destOrd="0" presId="urn:microsoft.com/office/officeart/2016/7/layout/BasicLinearProcessNumbered"/>
    <dgm:cxn modelId="{C6086534-4BE7-4BCB-97C1-1C1819076C46}" type="presParOf" srcId="{B801CF15-1F45-4D09-85AC-446209427101}" destId="{08F0F637-A4BB-4516-8C47-39C58D50871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BAD0E7-D4E0-430F-A47B-607626D0C110}" type="doc">
      <dgm:prSet loTypeId="urn:microsoft.com/office/officeart/2005/8/layout/chart3" loCatId="cycle" qsTypeId="urn:microsoft.com/office/officeart/2005/8/quickstyle/simple1" qsCatId="simple" csTypeId="urn:microsoft.com/office/officeart/2005/8/colors/colorful5" csCatId="colorful" phldr="1"/>
      <dgm:spPr/>
      <dgm:t>
        <a:bodyPr/>
        <a:lstStyle/>
        <a:p>
          <a:endParaRPr lang="en-US"/>
        </a:p>
      </dgm:t>
    </dgm:pt>
    <dgm:pt modelId="{98059A12-3450-405D-A786-59D26F9F8CA0}">
      <dgm:prSet/>
      <dgm:spPr>
        <a:solidFill>
          <a:srgbClr val="17697F"/>
        </a:solidFill>
      </dgm:spPr>
      <dgm:t>
        <a:bodyPr/>
        <a:lstStyle/>
        <a:p>
          <a:pPr algn="ctr"/>
          <a:r>
            <a:rPr lang="de-DE" dirty="0"/>
            <a:t>Sie bündelt Hintergrundinformationen, damit Journalisten nicht alles mitschreiben müssen. </a:t>
          </a:r>
          <a:endParaRPr lang="en-US" dirty="0"/>
        </a:p>
      </dgm:t>
    </dgm:pt>
    <dgm:pt modelId="{FE89FCB4-B01B-4E1E-BC32-FCFF3FA078BE}" type="parTrans" cxnId="{322274AB-55E0-455B-8CED-D4DADC60AFB7}">
      <dgm:prSet/>
      <dgm:spPr/>
      <dgm:t>
        <a:bodyPr/>
        <a:lstStyle/>
        <a:p>
          <a:endParaRPr lang="en-US"/>
        </a:p>
      </dgm:t>
    </dgm:pt>
    <dgm:pt modelId="{7C8CB523-C696-4926-8FAC-C22EF9ED6A13}" type="sibTrans" cxnId="{322274AB-55E0-455B-8CED-D4DADC60AFB7}">
      <dgm:prSet/>
      <dgm:spPr/>
      <dgm:t>
        <a:bodyPr/>
        <a:lstStyle/>
        <a:p>
          <a:endParaRPr lang="en-US"/>
        </a:p>
      </dgm:t>
    </dgm:pt>
    <dgm:pt modelId="{DA10A7D6-A17C-4B7F-A365-A1E60CEECB5A}">
      <dgm:prSet/>
      <dgm:spPr>
        <a:solidFill>
          <a:srgbClr val="588195"/>
        </a:solidFill>
      </dgm:spPr>
      <dgm:t>
        <a:bodyPr/>
        <a:lstStyle/>
        <a:p>
          <a:r>
            <a:rPr lang="de-DE" dirty="0"/>
            <a:t>Sie unterstützt Recherchen – also auch bei Messen, Produktpräsentationen, Jubiläen oder anderen Veranstaltungen.</a:t>
          </a:r>
          <a:endParaRPr lang="en-US" dirty="0"/>
        </a:p>
      </dgm:t>
    </dgm:pt>
    <dgm:pt modelId="{EBE878E2-A782-417D-9EC3-B09FE4F64F87}" type="parTrans" cxnId="{05964DA3-31A1-4953-BB4D-CC52519479F4}">
      <dgm:prSet/>
      <dgm:spPr/>
      <dgm:t>
        <a:bodyPr/>
        <a:lstStyle/>
        <a:p>
          <a:endParaRPr lang="en-US"/>
        </a:p>
      </dgm:t>
    </dgm:pt>
    <dgm:pt modelId="{E8F7E2CE-88D8-4B85-BE2E-C6C87C040191}" type="sibTrans" cxnId="{05964DA3-31A1-4953-BB4D-CC52519479F4}">
      <dgm:prSet/>
      <dgm:spPr/>
      <dgm:t>
        <a:bodyPr/>
        <a:lstStyle/>
        <a:p>
          <a:endParaRPr lang="en-US"/>
        </a:p>
      </dgm:t>
    </dgm:pt>
    <dgm:pt modelId="{01213FD0-E1C4-48AD-9669-D841BF0B8E41}">
      <dgm:prSet/>
      <dgm:spPr>
        <a:solidFill>
          <a:srgbClr val="F29715"/>
        </a:solidFill>
      </dgm:spPr>
      <dgm:t>
        <a:bodyPr/>
        <a:lstStyle/>
        <a:p>
          <a:r>
            <a:rPr lang="de-DE" dirty="0"/>
            <a:t>Digitale Pressemappen stellen auch Bild-, Audio- und Videomaterial bereit.</a:t>
          </a:r>
          <a:endParaRPr lang="en-US" dirty="0"/>
        </a:p>
      </dgm:t>
    </dgm:pt>
    <dgm:pt modelId="{94CAA20F-B53B-406D-B999-A980BED04108}" type="parTrans" cxnId="{0FEB9C32-949B-4956-90B2-8866563D2BCC}">
      <dgm:prSet/>
      <dgm:spPr/>
      <dgm:t>
        <a:bodyPr/>
        <a:lstStyle/>
        <a:p>
          <a:endParaRPr lang="en-US"/>
        </a:p>
      </dgm:t>
    </dgm:pt>
    <dgm:pt modelId="{E39A5A01-078D-4F58-83BD-5B5EFE98398A}" type="sibTrans" cxnId="{0FEB9C32-949B-4956-90B2-8866563D2BCC}">
      <dgm:prSet/>
      <dgm:spPr/>
      <dgm:t>
        <a:bodyPr/>
        <a:lstStyle/>
        <a:p>
          <a:endParaRPr lang="en-US"/>
        </a:p>
      </dgm:t>
    </dgm:pt>
    <dgm:pt modelId="{BCD41BC2-D79F-44F5-88C8-3C41E5B2F003}">
      <dgm:prSet/>
      <dgm:spPr>
        <a:solidFill>
          <a:srgbClr val="FAC078"/>
        </a:solidFill>
      </dgm:spPr>
      <dgm:t>
        <a:bodyPr/>
        <a:lstStyle/>
        <a:p>
          <a:r>
            <a:rPr lang="de-DE" dirty="0"/>
            <a:t>Sie enthält Angaben zu den aktuellen Fakten und Geschäftszahlen und einen Hintergrundtext über die Geschichte.</a:t>
          </a:r>
          <a:endParaRPr lang="en-US" dirty="0"/>
        </a:p>
      </dgm:t>
    </dgm:pt>
    <dgm:pt modelId="{364023CA-0AD4-495E-8B74-7759A65888DF}" type="parTrans" cxnId="{D3950312-93F3-4C8D-A566-613582212F35}">
      <dgm:prSet/>
      <dgm:spPr/>
      <dgm:t>
        <a:bodyPr/>
        <a:lstStyle/>
        <a:p>
          <a:endParaRPr lang="en-US"/>
        </a:p>
      </dgm:t>
    </dgm:pt>
    <dgm:pt modelId="{4D076F15-122C-47C6-807B-7BCE5AA3BE86}" type="sibTrans" cxnId="{D3950312-93F3-4C8D-A566-613582212F35}">
      <dgm:prSet/>
      <dgm:spPr/>
      <dgm:t>
        <a:bodyPr/>
        <a:lstStyle/>
        <a:p>
          <a:endParaRPr lang="en-US"/>
        </a:p>
      </dgm:t>
    </dgm:pt>
    <dgm:pt modelId="{14EE2F7F-5524-4578-A1AD-8BF9BF21AD6F}">
      <dgm:prSet/>
      <dgm:spPr>
        <a:solidFill>
          <a:srgbClr val="AFBCC5"/>
        </a:solidFill>
      </dgm:spPr>
      <dgm:t>
        <a:bodyPr/>
        <a:lstStyle/>
        <a:p>
          <a:r>
            <a:rPr lang="de-DE" dirty="0"/>
            <a:t>Sie enthält  Presseinformationen zu den vom Unternehmen erstellten Produkten, PR-Artikel sowie passendes Fotomaterial.</a:t>
          </a:r>
          <a:endParaRPr lang="en-US" dirty="0"/>
        </a:p>
      </dgm:t>
    </dgm:pt>
    <dgm:pt modelId="{F276427D-D104-4ADE-883E-4209F3860969}" type="parTrans" cxnId="{E601862F-9492-40E7-AC00-A2210790A66B}">
      <dgm:prSet/>
      <dgm:spPr/>
      <dgm:t>
        <a:bodyPr/>
        <a:lstStyle/>
        <a:p>
          <a:endParaRPr lang="en-US"/>
        </a:p>
      </dgm:t>
    </dgm:pt>
    <dgm:pt modelId="{4795DF24-DBF5-4DD2-B218-A91F26CB70C1}" type="sibTrans" cxnId="{E601862F-9492-40E7-AC00-A2210790A66B}">
      <dgm:prSet/>
      <dgm:spPr/>
      <dgm:t>
        <a:bodyPr/>
        <a:lstStyle/>
        <a:p>
          <a:endParaRPr lang="en-US"/>
        </a:p>
      </dgm:t>
    </dgm:pt>
    <dgm:pt modelId="{A4A5D1E3-9D35-4517-B355-089C87ED750F}" type="pres">
      <dgm:prSet presAssocID="{91BAD0E7-D4E0-430F-A47B-607626D0C110}" presName="compositeShape" presStyleCnt="0">
        <dgm:presLayoutVars>
          <dgm:chMax val="7"/>
          <dgm:dir/>
          <dgm:resizeHandles val="exact"/>
        </dgm:presLayoutVars>
      </dgm:prSet>
      <dgm:spPr/>
    </dgm:pt>
    <dgm:pt modelId="{580FF41C-9039-472D-AFB4-4FAC50D80012}" type="pres">
      <dgm:prSet presAssocID="{91BAD0E7-D4E0-430F-A47B-607626D0C110}" presName="wedge1" presStyleLbl="node1" presStyleIdx="0" presStyleCnt="5"/>
      <dgm:spPr/>
    </dgm:pt>
    <dgm:pt modelId="{021F5992-4B3E-4D13-800C-A558C6F9E90C}" type="pres">
      <dgm:prSet presAssocID="{91BAD0E7-D4E0-430F-A47B-607626D0C110}" presName="wedge1Tx" presStyleLbl="node1" presStyleIdx="0" presStyleCnt="5">
        <dgm:presLayoutVars>
          <dgm:chMax val="0"/>
          <dgm:chPref val="0"/>
          <dgm:bulletEnabled val="1"/>
        </dgm:presLayoutVars>
      </dgm:prSet>
      <dgm:spPr/>
    </dgm:pt>
    <dgm:pt modelId="{2FE40CC2-82D7-4C7A-A634-1CD4C822ACB9}" type="pres">
      <dgm:prSet presAssocID="{91BAD0E7-D4E0-430F-A47B-607626D0C110}" presName="wedge2" presStyleLbl="node1" presStyleIdx="1" presStyleCnt="5"/>
      <dgm:spPr/>
    </dgm:pt>
    <dgm:pt modelId="{D6600B0E-FF5A-46FC-ADF9-DA1D598DD255}" type="pres">
      <dgm:prSet presAssocID="{91BAD0E7-D4E0-430F-A47B-607626D0C110}" presName="wedge2Tx" presStyleLbl="node1" presStyleIdx="1" presStyleCnt="5">
        <dgm:presLayoutVars>
          <dgm:chMax val="0"/>
          <dgm:chPref val="0"/>
          <dgm:bulletEnabled val="1"/>
        </dgm:presLayoutVars>
      </dgm:prSet>
      <dgm:spPr/>
    </dgm:pt>
    <dgm:pt modelId="{5800A030-76F0-4A3C-962A-F2EF3819AE0D}" type="pres">
      <dgm:prSet presAssocID="{91BAD0E7-D4E0-430F-A47B-607626D0C110}" presName="wedge3" presStyleLbl="node1" presStyleIdx="2" presStyleCnt="5"/>
      <dgm:spPr/>
    </dgm:pt>
    <dgm:pt modelId="{76E9A35D-A626-4927-A2B5-9952281A86A6}" type="pres">
      <dgm:prSet presAssocID="{91BAD0E7-D4E0-430F-A47B-607626D0C110}" presName="wedge3Tx" presStyleLbl="node1" presStyleIdx="2" presStyleCnt="5">
        <dgm:presLayoutVars>
          <dgm:chMax val="0"/>
          <dgm:chPref val="0"/>
          <dgm:bulletEnabled val="1"/>
        </dgm:presLayoutVars>
      </dgm:prSet>
      <dgm:spPr/>
    </dgm:pt>
    <dgm:pt modelId="{50E44822-899B-4A3E-91C4-F8E3A145C819}" type="pres">
      <dgm:prSet presAssocID="{91BAD0E7-D4E0-430F-A47B-607626D0C110}" presName="wedge4" presStyleLbl="node1" presStyleIdx="3" presStyleCnt="5"/>
      <dgm:spPr/>
    </dgm:pt>
    <dgm:pt modelId="{20F9C7BD-5E5C-4247-85B5-6A8D982816DB}" type="pres">
      <dgm:prSet presAssocID="{91BAD0E7-D4E0-430F-A47B-607626D0C110}" presName="wedge4Tx" presStyleLbl="node1" presStyleIdx="3" presStyleCnt="5">
        <dgm:presLayoutVars>
          <dgm:chMax val="0"/>
          <dgm:chPref val="0"/>
          <dgm:bulletEnabled val="1"/>
        </dgm:presLayoutVars>
      </dgm:prSet>
      <dgm:spPr/>
    </dgm:pt>
    <dgm:pt modelId="{A463E3B3-69B4-4047-94A9-F3350FB327D7}" type="pres">
      <dgm:prSet presAssocID="{91BAD0E7-D4E0-430F-A47B-607626D0C110}" presName="wedge5" presStyleLbl="node1" presStyleIdx="4" presStyleCnt="5"/>
      <dgm:spPr/>
    </dgm:pt>
    <dgm:pt modelId="{76968304-84F8-4902-B136-D8D5AF637BB5}" type="pres">
      <dgm:prSet presAssocID="{91BAD0E7-D4E0-430F-A47B-607626D0C110}" presName="wedge5Tx" presStyleLbl="node1" presStyleIdx="4" presStyleCnt="5">
        <dgm:presLayoutVars>
          <dgm:chMax val="0"/>
          <dgm:chPref val="0"/>
          <dgm:bulletEnabled val="1"/>
        </dgm:presLayoutVars>
      </dgm:prSet>
      <dgm:spPr/>
    </dgm:pt>
  </dgm:ptLst>
  <dgm:cxnLst>
    <dgm:cxn modelId="{DBA05C04-CC21-4E10-B9B1-2C01516BBE81}" type="presOf" srcId="{14EE2F7F-5524-4578-A1AD-8BF9BF21AD6F}" destId="{A463E3B3-69B4-4047-94A9-F3350FB327D7}" srcOrd="0" destOrd="0" presId="urn:microsoft.com/office/officeart/2005/8/layout/chart3"/>
    <dgm:cxn modelId="{D3950312-93F3-4C8D-A566-613582212F35}" srcId="{91BAD0E7-D4E0-430F-A47B-607626D0C110}" destId="{BCD41BC2-D79F-44F5-88C8-3C41E5B2F003}" srcOrd="3" destOrd="0" parTransId="{364023CA-0AD4-495E-8B74-7759A65888DF}" sibTransId="{4D076F15-122C-47C6-807B-7BCE5AA3BE86}"/>
    <dgm:cxn modelId="{E7F79813-2516-4BF9-8055-8BAAFF0881DC}" type="presOf" srcId="{98059A12-3450-405D-A786-59D26F9F8CA0}" destId="{580FF41C-9039-472D-AFB4-4FAC50D80012}" srcOrd="0" destOrd="0" presId="urn:microsoft.com/office/officeart/2005/8/layout/chart3"/>
    <dgm:cxn modelId="{35F65717-F4EB-49FB-8704-599FA13CADA6}" type="presOf" srcId="{BCD41BC2-D79F-44F5-88C8-3C41E5B2F003}" destId="{20F9C7BD-5E5C-4247-85B5-6A8D982816DB}" srcOrd="1" destOrd="0" presId="urn:microsoft.com/office/officeart/2005/8/layout/chart3"/>
    <dgm:cxn modelId="{F883EC21-18B9-4317-A96B-71E6C1712E0C}" type="presOf" srcId="{14EE2F7F-5524-4578-A1AD-8BF9BF21AD6F}" destId="{76968304-84F8-4902-B136-D8D5AF637BB5}" srcOrd="1" destOrd="0" presId="urn:microsoft.com/office/officeart/2005/8/layout/chart3"/>
    <dgm:cxn modelId="{E601862F-9492-40E7-AC00-A2210790A66B}" srcId="{91BAD0E7-D4E0-430F-A47B-607626D0C110}" destId="{14EE2F7F-5524-4578-A1AD-8BF9BF21AD6F}" srcOrd="4" destOrd="0" parTransId="{F276427D-D104-4ADE-883E-4209F3860969}" sibTransId="{4795DF24-DBF5-4DD2-B218-A91F26CB70C1}"/>
    <dgm:cxn modelId="{0FEB9C32-949B-4956-90B2-8866563D2BCC}" srcId="{91BAD0E7-D4E0-430F-A47B-607626D0C110}" destId="{01213FD0-E1C4-48AD-9669-D841BF0B8E41}" srcOrd="2" destOrd="0" parTransId="{94CAA20F-B53B-406D-B999-A980BED04108}" sibTransId="{E39A5A01-078D-4F58-83BD-5B5EFE98398A}"/>
    <dgm:cxn modelId="{E4B15534-FDBD-4DDF-BD4F-7417FE96B9B2}" type="presOf" srcId="{98059A12-3450-405D-A786-59D26F9F8CA0}" destId="{021F5992-4B3E-4D13-800C-A558C6F9E90C}" srcOrd="1" destOrd="0" presId="urn:microsoft.com/office/officeart/2005/8/layout/chart3"/>
    <dgm:cxn modelId="{823F0368-C791-49D5-BDAA-BC6725069A55}" type="presOf" srcId="{DA10A7D6-A17C-4B7F-A365-A1E60CEECB5A}" destId="{2FE40CC2-82D7-4C7A-A634-1CD4C822ACB9}" srcOrd="0" destOrd="0" presId="urn:microsoft.com/office/officeart/2005/8/layout/chart3"/>
    <dgm:cxn modelId="{18F82A51-4501-465B-BA14-65A302DCF9B9}" type="presOf" srcId="{01213FD0-E1C4-48AD-9669-D841BF0B8E41}" destId="{76E9A35D-A626-4927-A2B5-9952281A86A6}" srcOrd="1" destOrd="0" presId="urn:microsoft.com/office/officeart/2005/8/layout/chart3"/>
    <dgm:cxn modelId="{8F99E886-756F-4F71-9EE4-03E4EF580594}" type="presOf" srcId="{BCD41BC2-D79F-44F5-88C8-3C41E5B2F003}" destId="{50E44822-899B-4A3E-91C4-F8E3A145C819}" srcOrd="0" destOrd="0" presId="urn:microsoft.com/office/officeart/2005/8/layout/chart3"/>
    <dgm:cxn modelId="{E9662899-D4D0-4881-9DE4-169795079AE7}" type="presOf" srcId="{DA10A7D6-A17C-4B7F-A365-A1E60CEECB5A}" destId="{D6600B0E-FF5A-46FC-ADF9-DA1D598DD255}" srcOrd="1" destOrd="0" presId="urn:microsoft.com/office/officeart/2005/8/layout/chart3"/>
    <dgm:cxn modelId="{05964DA3-31A1-4953-BB4D-CC52519479F4}" srcId="{91BAD0E7-D4E0-430F-A47B-607626D0C110}" destId="{DA10A7D6-A17C-4B7F-A365-A1E60CEECB5A}" srcOrd="1" destOrd="0" parTransId="{EBE878E2-A782-417D-9EC3-B09FE4F64F87}" sibTransId="{E8F7E2CE-88D8-4B85-BE2E-C6C87C040191}"/>
    <dgm:cxn modelId="{322274AB-55E0-455B-8CED-D4DADC60AFB7}" srcId="{91BAD0E7-D4E0-430F-A47B-607626D0C110}" destId="{98059A12-3450-405D-A786-59D26F9F8CA0}" srcOrd="0" destOrd="0" parTransId="{FE89FCB4-B01B-4E1E-BC32-FCFF3FA078BE}" sibTransId="{7C8CB523-C696-4926-8FAC-C22EF9ED6A13}"/>
    <dgm:cxn modelId="{136BDBC2-F5EB-4050-81FD-28C89840BD91}" type="presOf" srcId="{91BAD0E7-D4E0-430F-A47B-607626D0C110}" destId="{A4A5D1E3-9D35-4517-B355-089C87ED750F}" srcOrd="0" destOrd="0" presId="urn:microsoft.com/office/officeart/2005/8/layout/chart3"/>
    <dgm:cxn modelId="{42DD86E0-EFD2-4760-B07B-64108E525DBA}" type="presOf" srcId="{01213FD0-E1C4-48AD-9669-D841BF0B8E41}" destId="{5800A030-76F0-4A3C-962A-F2EF3819AE0D}" srcOrd="0" destOrd="0" presId="urn:microsoft.com/office/officeart/2005/8/layout/chart3"/>
    <dgm:cxn modelId="{E93AF418-3AF9-49B8-923C-42400FA13E1C}" type="presParOf" srcId="{A4A5D1E3-9D35-4517-B355-089C87ED750F}" destId="{580FF41C-9039-472D-AFB4-4FAC50D80012}" srcOrd="0" destOrd="0" presId="urn:microsoft.com/office/officeart/2005/8/layout/chart3"/>
    <dgm:cxn modelId="{216333B5-E3DC-4830-BD1C-32E166233414}" type="presParOf" srcId="{A4A5D1E3-9D35-4517-B355-089C87ED750F}" destId="{021F5992-4B3E-4D13-800C-A558C6F9E90C}" srcOrd="1" destOrd="0" presId="urn:microsoft.com/office/officeart/2005/8/layout/chart3"/>
    <dgm:cxn modelId="{2F968F62-0721-4870-811E-5B2F5BA593B9}" type="presParOf" srcId="{A4A5D1E3-9D35-4517-B355-089C87ED750F}" destId="{2FE40CC2-82D7-4C7A-A634-1CD4C822ACB9}" srcOrd="2" destOrd="0" presId="urn:microsoft.com/office/officeart/2005/8/layout/chart3"/>
    <dgm:cxn modelId="{F8BDA625-6C28-4498-AEF1-78927DD183EC}" type="presParOf" srcId="{A4A5D1E3-9D35-4517-B355-089C87ED750F}" destId="{D6600B0E-FF5A-46FC-ADF9-DA1D598DD255}" srcOrd="3" destOrd="0" presId="urn:microsoft.com/office/officeart/2005/8/layout/chart3"/>
    <dgm:cxn modelId="{3A3E31E8-9C24-4FA3-AC64-151A6DEF3CDB}" type="presParOf" srcId="{A4A5D1E3-9D35-4517-B355-089C87ED750F}" destId="{5800A030-76F0-4A3C-962A-F2EF3819AE0D}" srcOrd="4" destOrd="0" presId="urn:microsoft.com/office/officeart/2005/8/layout/chart3"/>
    <dgm:cxn modelId="{E41FD289-C1FF-49C1-8493-25B731741736}" type="presParOf" srcId="{A4A5D1E3-9D35-4517-B355-089C87ED750F}" destId="{76E9A35D-A626-4927-A2B5-9952281A86A6}" srcOrd="5" destOrd="0" presId="urn:microsoft.com/office/officeart/2005/8/layout/chart3"/>
    <dgm:cxn modelId="{86070474-CB84-4B6E-933F-3BA228189663}" type="presParOf" srcId="{A4A5D1E3-9D35-4517-B355-089C87ED750F}" destId="{50E44822-899B-4A3E-91C4-F8E3A145C819}" srcOrd="6" destOrd="0" presId="urn:microsoft.com/office/officeart/2005/8/layout/chart3"/>
    <dgm:cxn modelId="{9E16289D-1E19-4D87-B556-7607F6D10EA6}" type="presParOf" srcId="{A4A5D1E3-9D35-4517-B355-089C87ED750F}" destId="{20F9C7BD-5E5C-4247-85B5-6A8D982816DB}" srcOrd="7" destOrd="0" presId="urn:microsoft.com/office/officeart/2005/8/layout/chart3"/>
    <dgm:cxn modelId="{64393D5B-E17F-420F-97F5-E8ADB2F788B0}" type="presParOf" srcId="{A4A5D1E3-9D35-4517-B355-089C87ED750F}" destId="{A463E3B3-69B4-4047-94A9-F3350FB327D7}" srcOrd="8" destOrd="0" presId="urn:microsoft.com/office/officeart/2005/8/layout/chart3"/>
    <dgm:cxn modelId="{9F5EAF73-6996-46A7-B314-69A1C24C027A}" type="presParOf" srcId="{A4A5D1E3-9D35-4517-B355-089C87ED750F}" destId="{76968304-84F8-4902-B136-D8D5AF637BB5}"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FF8D3B9-60F2-4AC6-AD8D-69B79C7D9A6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0BF63E9-EC36-473C-BD5F-67E8118C8734}">
      <dgm:prSet/>
      <dgm:spPr/>
      <dgm:t>
        <a:bodyPr/>
        <a:lstStyle/>
        <a:p>
          <a:r>
            <a:rPr lang="de-DE" dirty="0"/>
            <a:t>Deckblatt</a:t>
          </a:r>
          <a:endParaRPr lang="en-US" dirty="0"/>
        </a:p>
      </dgm:t>
    </dgm:pt>
    <dgm:pt modelId="{A8C98E32-C0D1-4920-9CCE-D96F3610E83F}" type="parTrans" cxnId="{699FEAF7-6FFB-4A7B-BBB1-504FE132B2D4}">
      <dgm:prSet/>
      <dgm:spPr/>
      <dgm:t>
        <a:bodyPr/>
        <a:lstStyle/>
        <a:p>
          <a:endParaRPr lang="en-US"/>
        </a:p>
      </dgm:t>
    </dgm:pt>
    <dgm:pt modelId="{868D4893-42AA-4A66-B67E-6C4EE1B406B2}" type="sibTrans" cxnId="{699FEAF7-6FFB-4A7B-BBB1-504FE132B2D4}">
      <dgm:prSet/>
      <dgm:spPr/>
      <dgm:t>
        <a:bodyPr/>
        <a:lstStyle/>
        <a:p>
          <a:endParaRPr lang="en-US"/>
        </a:p>
      </dgm:t>
    </dgm:pt>
    <dgm:pt modelId="{80E16310-D2A1-49A5-A25C-BA31C9044A76}">
      <dgm:prSet/>
      <dgm:spPr/>
      <dgm:t>
        <a:bodyPr/>
        <a:lstStyle/>
        <a:p>
          <a:r>
            <a:rPr lang="de-DE" dirty="0"/>
            <a:t>Kontaktangaben</a:t>
          </a:r>
          <a:endParaRPr lang="en-US" dirty="0"/>
        </a:p>
      </dgm:t>
    </dgm:pt>
    <dgm:pt modelId="{0ECE0D33-BE6E-4521-AC37-720A33E22AB6}" type="parTrans" cxnId="{1CC61B84-4E4E-452F-ACA5-C529F061F745}">
      <dgm:prSet/>
      <dgm:spPr/>
      <dgm:t>
        <a:bodyPr/>
        <a:lstStyle/>
        <a:p>
          <a:endParaRPr lang="en-US"/>
        </a:p>
      </dgm:t>
    </dgm:pt>
    <dgm:pt modelId="{3F2CE82C-29F9-40F8-A73A-A67A40E71541}" type="sibTrans" cxnId="{1CC61B84-4E4E-452F-ACA5-C529F061F745}">
      <dgm:prSet/>
      <dgm:spPr/>
      <dgm:t>
        <a:bodyPr/>
        <a:lstStyle/>
        <a:p>
          <a:endParaRPr lang="en-US"/>
        </a:p>
      </dgm:t>
    </dgm:pt>
    <dgm:pt modelId="{4DC9AD60-9126-495B-AC35-A164DDF6A556}">
      <dgm:prSet/>
      <dgm:spPr/>
      <dgm:t>
        <a:bodyPr/>
        <a:lstStyle/>
        <a:p>
          <a:r>
            <a:rPr lang="de-DE"/>
            <a:t>Inhaltsverzeichnis</a:t>
          </a:r>
          <a:endParaRPr lang="en-US"/>
        </a:p>
      </dgm:t>
    </dgm:pt>
    <dgm:pt modelId="{C5BB87B7-A743-4CCB-8A9F-44D33A1C40F0}" type="parTrans" cxnId="{2863708B-A57C-448F-BB68-568605FDA505}">
      <dgm:prSet/>
      <dgm:spPr/>
      <dgm:t>
        <a:bodyPr/>
        <a:lstStyle/>
        <a:p>
          <a:endParaRPr lang="en-US"/>
        </a:p>
      </dgm:t>
    </dgm:pt>
    <dgm:pt modelId="{01C3E868-5CD9-462A-93C2-EA5C066E2736}" type="sibTrans" cxnId="{2863708B-A57C-448F-BB68-568605FDA505}">
      <dgm:prSet/>
      <dgm:spPr/>
      <dgm:t>
        <a:bodyPr/>
        <a:lstStyle/>
        <a:p>
          <a:endParaRPr lang="en-US"/>
        </a:p>
      </dgm:t>
    </dgm:pt>
    <dgm:pt modelId="{101DDBFE-9AEF-42B6-BD3C-B6AD23BFBCE6}">
      <dgm:prSet/>
      <dgm:spPr/>
      <dgm:t>
        <a:bodyPr/>
        <a:lstStyle/>
        <a:p>
          <a:r>
            <a:rPr lang="de-DE"/>
            <a:t>Top-Pressemitteilung</a:t>
          </a:r>
          <a:endParaRPr lang="en-US"/>
        </a:p>
      </dgm:t>
    </dgm:pt>
    <dgm:pt modelId="{7D65AD61-11D0-4DB5-AAE7-771C4C5035E0}" type="parTrans" cxnId="{1736C1BD-97F0-4A11-9474-EAF691DB9881}">
      <dgm:prSet/>
      <dgm:spPr/>
      <dgm:t>
        <a:bodyPr/>
        <a:lstStyle/>
        <a:p>
          <a:endParaRPr lang="en-US"/>
        </a:p>
      </dgm:t>
    </dgm:pt>
    <dgm:pt modelId="{9BF6A9C4-0F32-440A-9C8B-AAE22E736B89}" type="sibTrans" cxnId="{1736C1BD-97F0-4A11-9474-EAF691DB9881}">
      <dgm:prSet/>
      <dgm:spPr/>
      <dgm:t>
        <a:bodyPr/>
        <a:lstStyle/>
        <a:p>
          <a:endParaRPr lang="en-US"/>
        </a:p>
      </dgm:t>
    </dgm:pt>
    <dgm:pt modelId="{BAACF53C-74DE-40AE-8F4D-61FC62514F47}">
      <dgm:prSet/>
      <dgm:spPr/>
      <dgm:t>
        <a:bodyPr/>
        <a:lstStyle/>
        <a:p>
          <a:r>
            <a:rPr lang="de-DE" dirty="0"/>
            <a:t>PR-Artikel</a:t>
          </a:r>
          <a:endParaRPr lang="en-US" dirty="0"/>
        </a:p>
      </dgm:t>
    </dgm:pt>
    <dgm:pt modelId="{92B92E86-CFCD-4D82-A1A0-30453CC288A5}" type="parTrans" cxnId="{7BAB68F4-7DB7-4BF3-9D5B-1437FA2AF984}">
      <dgm:prSet/>
      <dgm:spPr/>
      <dgm:t>
        <a:bodyPr/>
        <a:lstStyle/>
        <a:p>
          <a:endParaRPr lang="en-US"/>
        </a:p>
      </dgm:t>
    </dgm:pt>
    <dgm:pt modelId="{0AB7F69F-E288-42B0-9A9D-60F77418EF50}" type="sibTrans" cxnId="{7BAB68F4-7DB7-4BF3-9D5B-1437FA2AF984}">
      <dgm:prSet/>
      <dgm:spPr/>
      <dgm:t>
        <a:bodyPr/>
        <a:lstStyle/>
        <a:p>
          <a:endParaRPr lang="en-US"/>
        </a:p>
      </dgm:t>
    </dgm:pt>
    <dgm:pt modelId="{FAD801BE-B49E-48D8-9020-FBA4A76C572C}">
      <dgm:prSet/>
      <dgm:spPr/>
      <dgm:t>
        <a:bodyPr/>
        <a:lstStyle/>
        <a:p>
          <a:r>
            <a:rPr lang="de-DE" dirty="0"/>
            <a:t>Hintergrund-Infos/Fact Sheet</a:t>
          </a:r>
          <a:endParaRPr lang="en-US" dirty="0"/>
        </a:p>
      </dgm:t>
    </dgm:pt>
    <dgm:pt modelId="{539BFD26-FE20-4753-96BD-1520D0A2B855}" type="parTrans" cxnId="{CFBDE22D-A147-46FF-AF09-CD07EE10D3AC}">
      <dgm:prSet/>
      <dgm:spPr/>
      <dgm:t>
        <a:bodyPr/>
        <a:lstStyle/>
        <a:p>
          <a:endParaRPr lang="en-US"/>
        </a:p>
      </dgm:t>
    </dgm:pt>
    <dgm:pt modelId="{D8D0A84D-0146-4BCC-A50A-32171D503547}" type="sibTrans" cxnId="{CFBDE22D-A147-46FF-AF09-CD07EE10D3AC}">
      <dgm:prSet/>
      <dgm:spPr/>
      <dgm:t>
        <a:bodyPr/>
        <a:lstStyle/>
        <a:p>
          <a:endParaRPr lang="en-US"/>
        </a:p>
      </dgm:t>
    </dgm:pt>
    <dgm:pt modelId="{A5A5F067-AAF6-4939-B815-AA16C299B77A}">
      <dgm:prSet/>
      <dgm:spPr/>
      <dgm:t>
        <a:bodyPr/>
        <a:lstStyle/>
        <a:p>
          <a:r>
            <a:rPr lang="de-DE" dirty="0"/>
            <a:t>Grafiken und Fotos zu den Pressemitteilungen</a:t>
          </a:r>
          <a:endParaRPr lang="en-US" dirty="0"/>
        </a:p>
      </dgm:t>
    </dgm:pt>
    <dgm:pt modelId="{910701E3-EB55-4367-B8B0-11F350229911}" type="parTrans" cxnId="{180ACD5A-7A49-484E-9FDB-4E477DF53067}">
      <dgm:prSet/>
      <dgm:spPr/>
      <dgm:t>
        <a:bodyPr/>
        <a:lstStyle/>
        <a:p>
          <a:endParaRPr lang="en-US"/>
        </a:p>
      </dgm:t>
    </dgm:pt>
    <dgm:pt modelId="{C1F9A80D-B7D1-4247-B73A-F7EE65632F13}" type="sibTrans" cxnId="{180ACD5A-7A49-484E-9FDB-4E477DF53067}">
      <dgm:prSet/>
      <dgm:spPr/>
      <dgm:t>
        <a:bodyPr/>
        <a:lstStyle/>
        <a:p>
          <a:endParaRPr lang="en-US"/>
        </a:p>
      </dgm:t>
    </dgm:pt>
    <dgm:pt modelId="{B90215A1-1B41-49BF-8F05-F88B3662B7D9}">
      <dgm:prSet/>
      <dgm:spPr/>
      <dgm:t>
        <a:bodyPr/>
        <a:lstStyle/>
        <a:p>
          <a:r>
            <a:rPr lang="de-DE" dirty="0"/>
            <a:t>Fotos der verantwortlichen Mitarbeiter des Unternehmens</a:t>
          </a:r>
          <a:endParaRPr lang="en-US" dirty="0"/>
        </a:p>
      </dgm:t>
    </dgm:pt>
    <dgm:pt modelId="{8CC925E5-8EF0-4B6A-9EBA-FAAA582C93C7}" type="parTrans" cxnId="{57B483E2-54ED-40B2-91FB-613F947BA7B1}">
      <dgm:prSet/>
      <dgm:spPr/>
      <dgm:t>
        <a:bodyPr/>
        <a:lstStyle/>
        <a:p>
          <a:endParaRPr lang="en-US"/>
        </a:p>
      </dgm:t>
    </dgm:pt>
    <dgm:pt modelId="{B87113F4-A14B-4F57-A558-18456B19FA88}" type="sibTrans" cxnId="{57B483E2-54ED-40B2-91FB-613F947BA7B1}">
      <dgm:prSet/>
      <dgm:spPr/>
      <dgm:t>
        <a:bodyPr/>
        <a:lstStyle/>
        <a:p>
          <a:endParaRPr lang="en-US"/>
        </a:p>
      </dgm:t>
    </dgm:pt>
    <dgm:pt modelId="{0A4D5337-9FF6-460E-B1A9-51469518AF3D}">
      <dgm:prSet/>
      <dgm:spPr/>
      <dgm:t>
        <a:bodyPr/>
        <a:lstStyle/>
        <a:p>
          <a:r>
            <a:rPr lang="en-US" dirty="0" err="1"/>
            <a:t>Schreibblock</a:t>
          </a:r>
          <a:r>
            <a:rPr lang="en-US" dirty="0"/>
            <a:t>, </a:t>
          </a:r>
          <a:r>
            <a:rPr lang="en-US" dirty="0" err="1"/>
            <a:t>Kugelschreiber</a:t>
          </a:r>
          <a:r>
            <a:rPr lang="en-US" dirty="0"/>
            <a:t>, USB-Stick, Give-</a:t>
          </a:r>
          <a:r>
            <a:rPr lang="en-US" dirty="0" err="1"/>
            <a:t>Aways</a:t>
          </a:r>
          <a:endParaRPr lang="en-US" dirty="0"/>
        </a:p>
      </dgm:t>
    </dgm:pt>
    <dgm:pt modelId="{3502FB33-BA25-4E8B-B047-6FEE8C213D2F}" type="parTrans" cxnId="{71EFE225-D5D3-4801-88A6-A1E4E6AD648D}">
      <dgm:prSet/>
      <dgm:spPr/>
      <dgm:t>
        <a:bodyPr/>
        <a:lstStyle/>
        <a:p>
          <a:endParaRPr lang="de-DE"/>
        </a:p>
      </dgm:t>
    </dgm:pt>
    <dgm:pt modelId="{806D84A5-6430-4638-A355-EC5A44D7E976}" type="sibTrans" cxnId="{71EFE225-D5D3-4801-88A6-A1E4E6AD648D}">
      <dgm:prSet/>
      <dgm:spPr/>
      <dgm:t>
        <a:bodyPr/>
        <a:lstStyle/>
        <a:p>
          <a:endParaRPr lang="de-DE"/>
        </a:p>
      </dgm:t>
    </dgm:pt>
    <dgm:pt modelId="{822B19A0-CDED-4C5B-A007-E6F6F61C424E}" type="pres">
      <dgm:prSet presAssocID="{0FF8D3B9-60F2-4AC6-AD8D-69B79C7D9A6A}" presName="linear" presStyleCnt="0">
        <dgm:presLayoutVars>
          <dgm:animLvl val="lvl"/>
          <dgm:resizeHandles val="exact"/>
        </dgm:presLayoutVars>
      </dgm:prSet>
      <dgm:spPr/>
    </dgm:pt>
    <dgm:pt modelId="{53433553-C2F1-48B7-BDD1-694812114B6C}" type="pres">
      <dgm:prSet presAssocID="{F0BF63E9-EC36-473C-BD5F-67E8118C8734}" presName="parentText" presStyleLbl="node1" presStyleIdx="0" presStyleCnt="9">
        <dgm:presLayoutVars>
          <dgm:chMax val="0"/>
          <dgm:bulletEnabled val="1"/>
        </dgm:presLayoutVars>
      </dgm:prSet>
      <dgm:spPr/>
    </dgm:pt>
    <dgm:pt modelId="{0DDC115D-9CDF-41BC-9A59-28ED3A550ABE}" type="pres">
      <dgm:prSet presAssocID="{868D4893-42AA-4A66-B67E-6C4EE1B406B2}" presName="spacer" presStyleCnt="0"/>
      <dgm:spPr/>
    </dgm:pt>
    <dgm:pt modelId="{DE8734C5-49B4-4891-B2FE-5049309A1E48}" type="pres">
      <dgm:prSet presAssocID="{80E16310-D2A1-49A5-A25C-BA31C9044A76}" presName="parentText" presStyleLbl="node1" presStyleIdx="1" presStyleCnt="9">
        <dgm:presLayoutVars>
          <dgm:chMax val="0"/>
          <dgm:bulletEnabled val="1"/>
        </dgm:presLayoutVars>
      </dgm:prSet>
      <dgm:spPr/>
    </dgm:pt>
    <dgm:pt modelId="{A2F5D961-AC15-47E6-B26F-BC13CC8444CA}" type="pres">
      <dgm:prSet presAssocID="{3F2CE82C-29F9-40F8-A73A-A67A40E71541}" presName="spacer" presStyleCnt="0"/>
      <dgm:spPr/>
    </dgm:pt>
    <dgm:pt modelId="{1DAFE1CA-DCA2-4634-8409-43A27398E002}" type="pres">
      <dgm:prSet presAssocID="{4DC9AD60-9126-495B-AC35-A164DDF6A556}" presName="parentText" presStyleLbl="node1" presStyleIdx="2" presStyleCnt="9">
        <dgm:presLayoutVars>
          <dgm:chMax val="0"/>
          <dgm:bulletEnabled val="1"/>
        </dgm:presLayoutVars>
      </dgm:prSet>
      <dgm:spPr/>
    </dgm:pt>
    <dgm:pt modelId="{6A296A2C-EFA2-419F-929E-BDBEC24A99D4}" type="pres">
      <dgm:prSet presAssocID="{01C3E868-5CD9-462A-93C2-EA5C066E2736}" presName="spacer" presStyleCnt="0"/>
      <dgm:spPr/>
    </dgm:pt>
    <dgm:pt modelId="{5F6615E0-BA00-4D7A-8F6F-229947CFE8E3}" type="pres">
      <dgm:prSet presAssocID="{101DDBFE-9AEF-42B6-BD3C-B6AD23BFBCE6}" presName="parentText" presStyleLbl="node1" presStyleIdx="3" presStyleCnt="9">
        <dgm:presLayoutVars>
          <dgm:chMax val="0"/>
          <dgm:bulletEnabled val="1"/>
        </dgm:presLayoutVars>
      </dgm:prSet>
      <dgm:spPr/>
    </dgm:pt>
    <dgm:pt modelId="{0A30FB82-A432-43E0-83E6-97575FD449A8}" type="pres">
      <dgm:prSet presAssocID="{9BF6A9C4-0F32-440A-9C8B-AAE22E736B89}" presName="spacer" presStyleCnt="0"/>
      <dgm:spPr/>
    </dgm:pt>
    <dgm:pt modelId="{F9798ADF-F748-40C6-9B92-25FF58482D83}" type="pres">
      <dgm:prSet presAssocID="{BAACF53C-74DE-40AE-8F4D-61FC62514F47}" presName="parentText" presStyleLbl="node1" presStyleIdx="4" presStyleCnt="9">
        <dgm:presLayoutVars>
          <dgm:chMax val="0"/>
          <dgm:bulletEnabled val="1"/>
        </dgm:presLayoutVars>
      </dgm:prSet>
      <dgm:spPr/>
    </dgm:pt>
    <dgm:pt modelId="{A4BCC209-8BD0-4972-A9BE-6D22E9F44865}" type="pres">
      <dgm:prSet presAssocID="{0AB7F69F-E288-42B0-9A9D-60F77418EF50}" presName="spacer" presStyleCnt="0"/>
      <dgm:spPr/>
    </dgm:pt>
    <dgm:pt modelId="{05DA9719-4487-4479-A270-9B566A8E194A}" type="pres">
      <dgm:prSet presAssocID="{FAD801BE-B49E-48D8-9020-FBA4A76C572C}" presName="parentText" presStyleLbl="node1" presStyleIdx="5" presStyleCnt="9">
        <dgm:presLayoutVars>
          <dgm:chMax val="0"/>
          <dgm:bulletEnabled val="1"/>
        </dgm:presLayoutVars>
      </dgm:prSet>
      <dgm:spPr/>
    </dgm:pt>
    <dgm:pt modelId="{62BB442B-2583-4E80-ACA8-6D57E6BFF484}" type="pres">
      <dgm:prSet presAssocID="{D8D0A84D-0146-4BCC-A50A-32171D503547}" presName="spacer" presStyleCnt="0"/>
      <dgm:spPr/>
    </dgm:pt>
    <dgm:pt modelId="{469C3CEC-2956-49F6-8ACC-D9807D7C1FF0}" type="pres">
      <dgm:prSet presAssocID="{A5A5F067-AAF6-4939-B815-AA16C299B77A}" presName="parentText" presStyleLbl="node1" presStyleIdx="6" presStyleCnt="9">
        <dgm:presLayoutVars>
          <dgm:chMax val="0"/>
          <dgm:bulletEnabled val="1"/>
        </dgm:presLayoutVars>
      </dgm:prSet>
      <dgm:spPr/>
    </dgm:pt>
    <dgm:pt modelId="{F367DD39-EDC7-4CAB-8A5C-44E6C039D489}" type="pres">
      <dgm:prSet presAssocID="{C1F9A80D-B7D1-4247-B73A-F7EE65632F13}" presName="spacer" presStyleCnt="0"/>
      <dgm:spPr/>
    </dgm:pt>
    <dgm:pt modelId="{4A3E74F8-0175-40C9-AD16-4EDC11A39D1F}" type="pres">
      <dgm:prSet presAssocID="{B90215A1-1B41-49BF-8F05-F88B3662B7D9}" presName="parentText" presStyleLbl="node1" presStyleIdx="7" presStyleCnt="9">
        <dgm:presLayoutVars>
          <dgm:chMax val="0"/>
          <dgm:bulletEnabled val="1"/>
        </dgm:presLayoutVars>
      </dgm:prSet>
      <dgm:spPr/>
    </dgm:pt>
    <dgm:pt modelId="{20B90049-242F-4E32-96AF-B12AE2E84FEF}" type="pres">
      <dgm:prSet presAssocID="{B87113F4-A14B-4F57-A558-18456B19FA88}" presName="spacer" presStyleCnt="0"/>
      <dgm:spPr/>
    </dgm:pt>
    <dgm:pt modelId="{2597721E-6D2A-42CA-B1BB-DCB5DEEAB8D7}" type="pres">
      <dgm:prSet presAssocID="{0A4D5337-9FF6-460E-B1A9-51469518AF3D}" presName="parentText" presStyleLbl="node1" presStyleIdx="8" presStyleCnt="9">
        <dgm:presLayoutVars>
          <dgm:chMax val="0"/>
          <dgm:bulletEnabled val="1"/>
        </dgm:presLayoutVars>
      </dgm:prSet>
      <dgm:spPr/>
    </dgm:pt>
  </dgm:ptLst>
  <dgm:cxnLst>
    <dgm:cxn modelId="{C99FA50B-7515-469A-A0A3-D598209CE026}" type="presOf" srcId="{0A4D5337-9FF6-460E-B1A9-51469518AF3D}" destId="{2597721E-6D2A-42CA-B1BB-DCB5DEEAB8D7}" srcOrd="0" destOrd="0" presId="urn:microsoft.com/office/officeart/2005/8/layout/vList2"/>
    <dgm:cxn modelId="{8AAB3413-FC70-42AA-9253-168D9B99E5DF}" type="presOf" srcId="{F0BF63E9-EC36-473C-BD5F-67E8118C8734}" destId="{53433553-C2F1-48B7-BDD1-694812114B6C}" srcOrd="0" destOrd="0" presId="urn:microsoft.com/office/officeart/2005/8/layout/vList2"/>
    <dgm:cxn modelId="{92C68B1A-235E-45E3-ABB4-629FDB5159D5}" type="presOf" srcId="{B90215A1-1B41-49BF-8F05-F88B3662B7D9}" destId="{4A3E74F8-0175-40C9-AD16-4EDC11A39D1F}" srcOrd="0" destOrd="0" presId="urn:microsoft.com/office/officeart/2005/8/layout/vList2"/>
    <dgm:cxn modelId="{414BC321-61A4-4F5C-AF05-C6D0AE7067CD}" type="presOf" srcId="{FAD801BE-B49E-48D8-9020-FBA4A76C572C}" destId="{05DA9719-4487-4479-A270-9B566A8E194A}" srcOrd="0" destOrd="0" presId="urn:microsoft.com/office/officeart/2005/8/layout/vList2"/>
    <dgm:cxn modelId="{71EFE225-D5D3-4801-88A6-A1E4E6AD648D}" srcId="{0FF8D3B9-60F2-4AC6-AD8D-69B79C7D9A6A}" destId="{0A4D5337-9FF6-460E-B1A9-51469518AF3D}" srcOrd="8" destOrd="0" parTransId="{3502FB33-BA25-4E8B-B047-6FEE8C213D2F}" sibTransId="{806D84A5-6430-4638-A355-EC5A44D7E976}"/>
    <dgm:cxn modelId="{CFBDE22D-A147-46FF-AF09-CD07EE10D3AC}" srcId="{0FF8D3B9-60F2-4AC6-AD8D-69B79C7D9A6A}" destId="{FAD801BE-B49E-48D8-9020-FBA4A76C572C}" srcOrd="5" destOrd="0" parTransId="{539BFD26-FE20-4753-96BD-1520D0A2B855}" sibTransId="{D8D0A84D-0146-4BCC-A50A-32171D503547}"/>
    <dgm:cxn modelId="{8ED0C636-7B60-4EA0-B99E-924617B63673}" type="presOf" srcId="{BAACF53C-74DE-40AE-8F4D-61FC62514F47}" destId="{F9798ADF-F748-40C6-9B92-25FF58482D83}" srcOrd="0" destOrd="0" presId="urn:microsoft.com/office/officeart/2005/8/layout/vList2"/>
    <dgm:cxn modelId="{D67AC944-CA2F-4A9F-98B9-32216E1AB63C}" type="presOf" srcId="{0FF8D3B9-60F2-4AC6-AD8D-69B79C7D9A6A}" destId="{822B19A0-CDED-4C5B-A007-E6F6F61C424E}" srcOrd="0" destOrd="0" presId="urn:microsoft.com/office/officeart/2005/8/layout/vList2"/>
    <dgm:cxn modelId="{37D37E53-8A3E-4D79-8749-A507CB1BA811}" type="presOf" srcId="{4DC9AD60-9126-495B-AC35-A164DDF6A556}" destId="{1DAFE1CA-DCA2-4634-8409-43A27398E002}" srcOrd="0" destOrd="0" presId="urn:microsoft.com/office/officeart/2005/8/layout/vList2"/>
    <dgm:cxn modelId="{180ACD5A-7A49-484E-9FDB-4E477DF53067}" srcId="{0FF8D3B9-60F2-4AC6-AD8D-69B79C7D9A6A}" destId="{A5A5F067-AAF6-4939-B815-AA16C299B77A}" srcOrd="6" destOrd="0" parTransId="{910701E3-EB55-4367-B8B0-11F350229911}" sibTransId="{C1F9A80D-B7D1-4247-B73A-F7EE65632F13}"/>
    <dgm:cxn modelId="{1CC61B84-4E4E-452F-ACA5-C529F061F745}" srcId="{0FF8D3B9-60F2-4AC6-AD8D-69B79C7D9A6A}" destId="{80E16310-D2A1-49A5-A25C-BA31C9044A76}" srcOrd="1" destOrd="0" parTransId="{0ECE0D33-BE6E-4521-AC37-720A33E22AB6}" sibTransId="{3F2CE82C-29F9-40F8-A73A-A67A40E71541}"/>
    <dgm:cxn modelId="{2863708B-A57C-448F-BB68-568605FDA505}" srcId="{0FF8D3B9-60F2-4AC6-AD8D-69B79C7D9A6A}" destId="{4DC9AD60-9126-495B-AC35-A164DDF6A556}" srcOrd="2" destOrd="0" parTransId="{C5BB87B7-A743-4CCB-8A9F-44D33A1C40F0}" sibTransId="{01C3E868-5CD9-462A-93C2-EA5C066E2736}"/>
    <dgm:cxn modelId="{DF7DE290-ED93-4B35-8CA2-8FA2DF9C01AA}" type="presOf" srcId="{A5A5F067-AAF6-4939-B815-AA16C299B77A}" destId="{469C3CEC-2956-49F6-8ACC-D9807D7C1FF0}" srcOrd="0" destOrd="0" presId="urn:microsoft.com/office/officeart/2005/8/layout/vList2"/>
    <dgm:cxn modelId="{9E998A92-1AA7-4836-ADDB-C03EB4F753F9}" type="presOf" srcId="{80E16310-D2A1-49A5-A25C-BA31C9044A76}" destId="{DE8734C5-49B4-4891-B2FE-5049309A1E48}" srcOrd="0" destOrd="0" presId="urn:microsoft.com/office/officeart/2005/8/layout/vList2"/>
    <dgm:cxn modelId="{1736C1BD-97F0-4A11-9474-EAF691DB9881}" srcId="{0FF8D3B9-60F2-4AC6-AD8D-69B79C7D9A6A}" destId="{101DDBFE-9AEF-42B6-BD3C-B6AD23BFBCE6}" srcOrd="3" destOrd="0" parTransId="{7D65AD61-11D0-4DB5-AAE7-771C4C5035E0}" sibTransId="{9BF6A9C4-0F32-440A-9C8B-AAE22E736B89}"/>
    <dgm:cxn modelId="{17A08AD4-9A11-47C9-BB35-28D48036B9A3}" type="presOf" srcId="{101DDBFE-9AEF-42B6-BD3C-B6AD23BFBCE6}" destId="{5F6615E0-BA00-4D7A-8F6F-229947CFE8E3}" srcOrd="0" destOrd="0" presId="urn:microsoft.com/office/officeart/2005/8/layout/vList2"/>
    <dgm:cxn modelId="{57B483E2-54ED-40B2-91FB-613F947BA7B1}" srcId="{0FF8D3B9-60F2-4AC6-AD8D-69B79C7D9A6A}" destId="{B90215A1-1B41-49BF-8F05-F88B3662B7D9}" srcOrd="7" destOrd="0" parTransId="{8CC925E5-8EF0-4B6A-9EBA-FAAA582C93C7}" sibTransId="{B87113F4-A14B-4F57-A558-18456B19FA88}"/>
    <dgm:cxn modelId="{7BAB68F4-7DB7-4BF3-9D5B-1437FA2AF984}" srcId="{0FF8D3B9-60F2-4AC6-AD8D-69B79C7D9A6A}" destId="{BAACF53C-74DE-40AE-8F4D-61FC62514F47}" srcOrd="4" destOrd="0" parTransId="{92B92E86-CFCD-4D82-A1A0-30453CC288A5}" sibTransId="{0AB7F69F-E288-42B0-9A9D-60F77418EF50}"/>
    <dgm:cxn modelId="{699FEAF7-6FFB-4A7B-BBB1-504FE132B2D4}" srcId="{0FF8D3B9-60F2-4AC6-AD8D-69B79C7D9A6A}" destId="{F0BF63E9-EC36-473C-BD5F-67E8118C8734}" srcOrd="0" destOrd="0" parTransId="{A8C98E32-C0D1-4920-9CCE-D96F3610E83F}" sibTransId="{868D4893-42AA-4A66-B67E-6C4EE1B406B2}"/>
    <dgm:cxn modelId="{B298F408-B7BB-4A35-855F-3DE5450D3FF1}" type="presParOf" srcId="{822B19A0-CDED-4C5B-A007-E6F6F61C424E}" destId="{53433553-C2F1-48B7-BDD1-694812114B6C}" srcOrd="0" destOrd="0" presId="urn:microsoft.com/office/officeart/2005/8/layout/vList2"/>
    <dgm:cxn modelId="{B9F39983-E9C6-463D-9118-216CE0599353}" type="presParOf" srcId="{822B19A0-CDED-4C5B-A007-E6F6F61C424E}" destId="{0DDC115D-9CDF-41BC-9A59-28ED3A550ABE}" srcOrd="1" destOrd="0" presId="urn:microsoft.com/office/officeart/2005/8/layout/vList2"/>
    <dgm:cxn modelId="{38A452EF-228D-4D46-B879-F36EDC1CBD65}" type="presParOf" srcId="{822B19A0-CDED-4C5B-A007-E6F6F61C424E}" destId="{DE8734C5-49B4-4891-B2FE-5049309A1E48}" srcOrd="2" destOrd="0" presId="urn:microsoft.com/office/officeart/2005/8/layout/vList2"/>
    <dgm:cxn modelId="{BB2483DD-5E9E-4716-9D34-C363B14426E4}" type="presParOf" srcId="{822B19A0-CDED-4C5B-A007-E6F6F61C424E}" destId="{A2F5D961-AC15-47E6-B26F-BC13CC8444CA}" srcOrd="3" destOrd="0" presId="urn:microsoft.com/office/officeart/2005/8/layout/vList2"/>
    <dgm:cxn modelId="{D71AA25B-F2E0-47D5-B0F8-0ADEEAF062A5}" type="presParOf" srcId="{822B19A0-CDED-4C5B-A007-E6F6F61C424E}" destId="{1DAFE1CA-DCA2-4634-8409-43A27398E002}" srcOrd="4" destOrd="0" presId="urn:microsoft.com/office/officeart/2005/8/layout/vList2"/>
    <dgm:cxn modelId="{1ABA08B5-27D3-4A3C-A12F-8510D50D48FE}" type="presParOf" srcId="{822B19A0-CDED-4C5B-A007-E6F6F61C424E}" destId="{6A296A2C-EFA2-419F-929E-BDBEC24A99D4}" srcOrd="5" destOrd="0" presId="urn:microsoft.com/office/officeart/2005/8/layout/vList2"/>
    <dgm:cxn modelId="{CF9F4CF2-EEAF-4F49-9A32-6C3CE3F90E7D}" type="presParOf" srcId="{822B19A0-CDED-4C5B-A007-E6F6F61C424E}" destId="{5F6615E0-BA00-4D7A-8F6F-229947CFE8E3}" srcOrd="6" destOrd="0" presId="urn:microsoft.com/office/officeart/2005/8/layout/vList2"/>
    <dgm:cxn modelId="{10049111-C945-4F84-9D59-33C4E1C7AA06}" type="presParOf" srcId="{822B19A0-CDED-4C5B-A007-E6F6F61C424E}" destId="{0A30FB82-A432-43E0-83E6-97575FD449A8}" srcOrd="7" destOrd="0" presId="urn:microsoft.com/office/officeart/2005/8/layout/vList2"/>
    <dgm:cxn modelId="{A7248A05-1DBE-4BA6-9213-071758B41761}" type="presParOf" srcId="{822B19A0-CDED-4C5B-A007-E6F6F61C424E}" destId="{F9798ADF-F748-40C6-9B92-25FF58482D83}" srcOrd="8" destOrd="0" presId="urn:microsoft.com/office/officeart/2005/8/layout/vList2"/>
    <dgm:cxn modelId="{BEA75C9B-95D0-4E6D-8119-ACD3CD016C6A}" type="presParOf" srcId="{822B19A0-CDED-4C5B-A007-E6F6F61C424E}" destId="{A4BCC209-8BD0-4972-A9BE-6D22E9F44865}" srcOrd="9" destOrd="0" presId="urn:microsoft.com/office/officeart/2005/8/layout/vList2"/>
    <dgm:cxn modelId="{771B1C49-5911-4A7E-AB0D-F696243BA8D2}" type="presParOf" srcId="{822B19A0-CDED-4C5B-A007-E6F6F61C424E}" destId="{05DA9719-4487-4479-A270-9B566A8E194A}" srcOrd="10" destOrd="0" presId="urn:microsoft.com/office/officeart/2005/8/layout/vList2"/>
    <dgm:cxn modelId="{6E0DC601-BF2D-49BB-BE33-7AE1CA65A0B0}" type="presParOf" srcId="{822B19A0-CDED-4C5B-A007-E6F6F61C424E}" destId="{62BB442B-2583-4E80-ACA8-6D57E6BFF484}" srcOrd="11" destOrd="0" presId="urn:microsoft.com/office/officeart/2005/8/layout/vList2"/>
    <dgm:cxn modelId="{F43C1DB3-4BE1-407F-BEF7-9A4FA36B5F58}" type="presParOf" srcId="{822B19A0-CDED-4C5B-A007-E6F6F61C424E}" destId="{469C3CEC-2956-49F6-8ACC-D9807D7C1FF0}" srcOrd="12" destOrd="0" presId="urn:microsoft.com/office/officeart/2005/8/layout/vList2"/>
    <dgm:cxn modelId="{2EBBC39E-29EB-49CF-8ECF-6CD097942124}" type="presParOf" srcId="{822B19A0-CDED-4C5B-A007-E6F6F61C424E}" destId="{F367DD39-EDC7-4CAB-8A5C-44E6C039D489}" srcOrd="13" destOrd="0" presId="urn:microsoft.com/office/officeart/2005/8/layout/vList2"/>
    <dgm:cxn modelId="{311461A3-11C3-430A-AB11-69E8C22AACF9}" type="presParOf" srcId="{822B19A0-CDED-4C5B-A007-E6F6F61C424E}" destId="{4A3E74F8-0175-40C9-AD16-4EDC11A39D1F}" srcOrd="14" destOrd="0" presId="urn:microsoft.com/office/officeart/2005/8/layout/vList2"/>
    <dgm:cxn modelId="{9108B956-7096-46B7-82A1-800F88C2BB7D}" type="presParOf" srcId="{822B19A0-CDED-4C5B-A007-E6F6F61C424E}" destId="{20B90049-242F-4E32-96AF-B12AE2E84FEF}" srcOrd="15" destOrd="0" presId="urn:microsoft.com/office/officeart/2005/8/layout/vList2"/>
    <dgm:cxn modelId="{DDD7BDCC-952B-4EDA-8086-6D86DABB5A40}" type="presParOf" srcId="{822B19A0-CDED-4C5B-A007-E6F6F61C424E}" destId="{2597721E-6D2A-42CA-B1BB-DCB5DEEAB8D7}"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63650CA-9103-4A75-BBEA-9EB80B21645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A2A13C6-F800-4C6C-9D3E-3BA4247B1656}">
      <dgm:prSet/>
      <dgm:spPr/>
      <dgm:t>
        <a:bodyPr/>
        <a:lstStyle/>
        <a:p>
          <a:r>
            <a:rPr lang="de-DE" dirty="0"/>
            <a:t>Deckblatt</a:t>
          </a:r>
          <a:endParaRPr lang="en-US" dirty="0"/>
        </a:p>
      </dgm:t>
    </dgm:pt>
    <dgm:pt modelId="{7D74480C-0C20-4CA7-B76B-F46A9B62361C}" type="parTrans" cxnId="{2EF2EEFD-F520-47AF-9C90-F84FDF454DAD}">
      <dgm:prSet/>
      <dgm:spPr/>
      <dgm:t>
        <a:bodyPr/>
        <a:lstStyle/>
        <a:p>
          <a:endParaRPr lang="en-US"/>
        </a:p>
      </dgm:t>
    </dgm:pt>
    <dgm:pt modelId="{E667FB12-D052-4EE5-B4BA-EC657CEA3F32}" type="sibTrans" cxnId="{2EF2EEFD-F520-47AF-9C90-F84FDF454DAD}">
      <dgm:prSet/>
      <dgm:spPr/>
      <dgm:t>
        <a:bodyPr/>
        <a:lstStyle/>
        <a:p>
          <a:endParaRPr lang="en-US"/>
        </a:p>
      </dgm:t>
    </dgm:pt>
    <dgm:pt modelId="{C9972EB9-D747-4285-BC44-4BF7403583DE}">
      <dgm:prSet/>
      <dgm:spPr/>
      <dgm:t>
        <a:bodyPr/>
        <a:lstStyle/>
        <a:p>
          <a:r>
            <a:rPr lang="de-DE" dirty="0"/>
            <a:t>Pressemitteilung</a:t>
          </a:r>
          <a:endParaRPr lang="en-US" dirty="0"/>
        </a:p>
      </dgm:t>
    </dgm:pt>
    <dgm:pt modelId="{5A1D9316-CF27-4758-ABC2-FF8346D56A63}" type="parTrans" cxnId="{127D1287-B666-4937-8720-A0137BA81E46}">
      <dgm:prSet/>
      <dgm:spPr/>
      <dgm:t>
        <a:bodyPr/>
        <a:lstStyle/>
        <a:p>
          <a:endParaRPr lang="en-US"/>
        </a:p>
      </dgm:t>
    </dgm:pt>
    <dgm:pt modelId="{440C628A-9C2F-4C53-BC44-D803E4A4DA61}" type="sibTrans" cxnId="{127D1287-B666-4937-8720-A0137BA81E46}">
      <dgm:prSet/>
      <dgm:spPr/>
      <dgm:t>
        <a:bodyPr/>
        <a:lstStyle/>
        <a:p>
          <a:endParaRPr lang="en-US"/>
        </a:p>
      </dgm:t>
    </dgm:pt>
    <dgm:pt modelId="{B5CCED31-68D0-40F3-9159-2EEE8238894D}">
      <dgm:prSet/>
      <dgm:spPr/>
      <dgm:t>
        <a:bodyPr/>
        <a:lstStyle/>
        <a:p>
          <a:r>
            <a:rPr lang="de-DE"/>
            <a:t>Statements der Referenten</a:t>
          </a:r>
          <a:endParaRPr lang="en-US"/>
        </a:p>
      </dgm:t>
    </dgm:pt>
    <dgm:pt modelId="{2DD9DDD7-FEE6-4E42-879A-A8F6128D9049}" type="parTrans" cxnId="{88F2EB61-2584-4EC4-8ED9-0B49D90F57CC}">
      <dgm:prSet/>
      <dgm:spPr/>
      <dgm:t>
        <a:bodyPr/>
        <a:lstStyle/>
        <a:p>
          <a:endParaRPr lang="en-US"/>
        </a:p>
      </dgm:t>
    </dgm:pt>
    <dgm:pt modelId="{30245E30-B1A9-429B-832F-25F356F5FF95}" type="sibTrans" cxnId="{88F2EB61-2584-4EC4-8ED9-0B49D90F57CC}">
      <dgm:prSet/>
      <dgm:spPr/>
      <dgm:t>
        <a:bodyPr/>
        <a:lstStyle/>
        <a:p>
          <a:endParaRPr lang="en-US"/>
        </a:p>
      </dgm:t>
    </dgm:pt>
    <dgm:pt modelId="{FEB7C2B0-AB54-4438-8C4A-52B24DFFAF67}">
      <dgm:prSet/>
      <dgm:spPr/>
      <dgm:t>
        <a:bodyPr/>
        <a:lstStyle/>
        <a:p>
          <a:r>
            <a:rPr lang="de-DE"/>
            <a:t>Porträts und Kurzinterviews der Referenten</a:t>
          </a:r>
          <a:endParaRPr lang="en-US"/>
        </a:p>
      </dgm:t>
    </dgm:pt>
    <dgm:pt modelId="{829186D6-E86E-46EB-A201-76E2F892A0DF}" type="parTrans" cxnId="{316F893F-A4E2-4B24-B9A7-4F16697BF015}">
      <dgm:prSet/>
      <dgm:spPr/>
      <dgm:t>
        <a:bodyPr/>
        <a:lstStyle/>
        <a:p>
          <a:endParaRPr lang="en-US"/>
        </a:p>
      </dgm:t>
    </dgm:pt>
    <dgm:pt modelId="{2983585D-92D4-412F-BEB0-69434A994FF7}" type="sibTrans" cxnId="{316F893F-A4E2-4B24-B9A7-4F16697BF015}">
      <dgm:prSet/>
      <dgm:spPr/>
      <dgm:t>
        <a:bodyPr/>
        <a:lstStyle/>
        <a:p>
          <a:endParaRPr lang="en-US"/>
        </a:p>
      </dgm:t>
    </dgm:pt>
    <dgm:pt modelId="{04BBE717-3B55-43DA-B22D-6131F1082F98}">
      <dgm:prSet/>
      <dgm:spPr/>
      <dgm:t>
        <a:bodyPr/>
        <a:lstStyle/>
        <a:p>
          <a:r>
            <a:rPr lang="de-DE"/>
            <a:t>Backgrounder zur Organisation</a:t>
          </a:r>
          <a:endParaRPr lang="en-US"/>
        </a:p>
      </dgm:t>
    </dgm:pt>
    <dgm:pt modelId="{29CDB420-3706-4422-AEE3-F2EE09C27DFB}" type="parTrans" cxnId="{A7C71D60-1CD9-4930-8646-8CB34B071033}">
      <dgm:prSet/>
      <dgm:spPr/>
      <dgm:t>
        <a:bodyPr/>
        <a:lstStyle/>
        <a:p>
          <a:endParaRPr lang="en-US"/>
        </a:p>
      </dgm:t>
    </dgm:pt>
    <dgm:pt modelId="{6FAF32D0-C282-4FDB-A3FD-06ED874BC700}" type="sibTrans" cxnId="{A7C71D60-1CD9-4930-8646-8CB34B071033}">
      <dgm:prSet/>
      <dgm:spPr/>
      <dgm:t>
        <a:bodyPr/>
        <a:lstStyle/>
        <a:p>
          <a:endParaRPr lang="en-US"/>
        </a:p>
      </dgm:t>
    </dgm:pt>
    <dgm:pt modelId="{64BC1D94-160A-4CC8-AA3B-3F647F70FFDD}">
      <dgm:prSet/>
      <dgm:spPr/>
      <dgm:t>
        <a:bodyPr/>
        <a:lstStyle/>
        <a:p>
          <a:r>
            <a:rPr lang="de-DE"/>
            <a:t>Honorarfreies Bildmaterial</a:t>
          </a:r>
          <a:endParaRPr lang="en-US"/>
        </a:p>
      </dgm:t>
    </dgm:pt>
    <dgm:pt modelId="{45EEAC8F-CBA8-4BCE-A26E-25757BD33987}" type="parTrans" cxnId="{3D5BE497-1A08-4765-98BD-5A2B06192996}">
      <dgm:prSet/>
      <dgm:spPr/>
      <dgm:t>
        <a:bodyPr/>
        <a:lstStyle/>
        <a:p>
          <a:endParaRPr lang="en-US"/>
        </a:p>
      </dgm:t>
    </dgm:pt>
    <dgm:pt modelId="{EE6E0D48-125D-4EC7-B2E3-EE1B68641FDE}" type="sibTrans" cxnId="{3D5BE497-1A08-4765-98BD-5A2B06192996}">
      <dgm:prSet/>
      <dgm:spPr/>
      <dgm:t>
        <a:bodyPr/>
        <a:lstStyle/>
        <a:p>
          <a:endParaRPr lang="en-US"/>
        </a:p>
      </dgm:t>
    </dgm:pt>
    <dgm:pt modelId="{CFAD78C4-032E-4098-9B14-AAB4CC48D300}">
      <dgm:prSet/>
      <dgm:spPr/>
      <dgm:t>
        <a:bodyPr/>
        <a:lstStyle/>
        <a:p>
          <a:r>
            <a:rPr lang="de-DE" dirty="0"/>
            <a:t>Statistiken, Übersichten, Hintergrundmaterial</a:t>
          </a:r>
          <a:endParaRPr lang="en-US" dirty="0"/>
        </a:p>
      </dgm:t>
    </dgm:pt>
    <dgm:pt modelId="{07B77626-6FC2-4D34-BF4F-8DB323AD9B41}" type="parTrans" cxnId="{5BCC9370-A716-4904-9361-7603E134CC65}">
      <dgm:prSet/>
      <dgm:spPr/>
      <dgm:t>
        <a:bodyPr/>
        <a:lstStyle/>
        <a:p>
          <a:endParaRPr lang="en-US"/>
        </a:p>
      </dgm:t>
    </dgm:pt>
    <dgm:pt modelId="{0BEF91D7-2A97-4CD6-9F3D-D6F9F5782838}" type="sibTrans" cxnId="{5BCC9370-A716-4904-9361-7603E134CC65}">
      <dgm:prSet/>
      <dgm:spPr/>
      <dgm:t>
        <a:bodyPr/>
        <a:lstStyle/>
        <a:p>
          <a:endParaRPr lang="en-US"/>
        </a:p>
      </dgm:t>
    </dgm:pt>
    <dgm:pt modelId="{1A803A9F-8B13-4EB4-88FD-18BB479DC97C}">
      <dgm:prSet/>
      <dgm:spPr/>
      <dgm:t>
        <a:bodyPr/>
        <a:lstStyle/>
        <a:p>
          <a:r>
            <a:rPr lang="en-US" dirty="0" err="1"/>
            <a:t>Visitenkarte</a:t>
          </a:r>
          <a:r>
            <a:rPr lang="en-US" dirty="0"/>
            <a:t> des </a:t>
          </a:r>
          <a:r>
            <a:rPr lang="en-US" dirty="0" err="1"/>
            <a:t>Ansprechpartners</a:t>
          </a:r>
          <a:endParaRPr lang="en-US" dirty="0"/>
        </a:p>
      </dgm:t>
    </dgm:pt>
    <dgm:pt modelId="{D20DB536-6E32-40F8-8BB2-D9D3DCA0C2D0}" type="parTrans" cxnId="{CA242985-F4CD-48D7-A42A-304D17F5A79F}">
      <dgm:prSet/>
      <dgm:spPr/>
      <dgm:t>
        <a:bodyPr/>
        <a:lstStyle/>
        <a:p>
          <a:endParaRPr lang="de-DE"/>
        </a:p>
      </dgm:t>
    </dgm:pt>
    <dgm:pt modelId="{219D23D5-A828-4A60-9D50-ADF44C17AAFF}" type="sibTrans" cxnId="{CA242985-F4CD-48D7-A42A-304D17F5A79F}">
      <dgm:prSet/>
      <dgm:spPr/>
      <dgm:t>
        <a:bodyPr/>
        <a:lstStyle/>
        <a:p>
          <a:endParaRPr lang="de-DE"/>
        </a:p>
      </dgm:t>
    </dgm:pt>
    <dgm:pt modelId="{738186B2-164C-4B57-B5C8-FC9EF52C6265}">
      <dgm:prSet/>
      <dgm:spPr/>
      <dgm:t>
        <a:bodyPr/>
        <a:lstStyle/>
        <a:p>
          <a:r>
            <a:rPr lang="de-DE" dirty="0"/>
            <a:t>Programm der PK</a:t>
          </a:r>
          <a:endParaRPr lang="en-US" dirty="0"/>
        </a:p>
      </dgm:t>
    </dgm:pt>
    <dgm:pt modelId="{B8D334A5-A73A-460A-9C25-F0BBE7904112}" type="parTrans" cxnId="{389CA98D-7AF2-479A-AAA5-2EC0CEA7DF18}">
      <dgm:prSet/>
      <dgm:spPr/>
      <dgm:t>
        <a:bodyPr/>
        <a:lstStyle/>
        <a:p>
          <a:endParaRPr lang="de-DE"/>
        </a:p>
      </dgm:t>
    </dgm:pt>
    <dgm:pt modelId="{93777D28-5034-49F3-B8E9-37034C06C0B6}" type="sibTrans" cxnId="{389CA98D-7AF2-479A-AAA5-2EC0CEA7DF18}">
      <dgm:prSet/>
      <dgm:spPr/>
      <dgm:t>
        <a:bodyPr/>
        <a:lstStyle/>
        <a:p>
          <a:endParaRPr lang="de-DE"/>
        </a:p>
      </dgm:t>
    </dgm:pt>
    <dgm:pt modelId="{EBE02F61-2558-4C6E-8654-2627E6236C35}" type="pres">
      <dgm:prSet presAssocID="{F63650CA-9103-4A75-BBEA-9EB80B21645D}" presName="linear" presStyleCnt="0">
        <dgm:presLayoutVars>
          <dgm:animLvl val="lvl"/>
          <dgm:resizeHandles val="exact"/>
        </dgm:presLayoutVars>
      </dgm:prSet>
      <dgm:spPr/>
    </dgm:pt>
    <dgm:pt modelId="{4CBD6A62-78D3-4E65-BC0D-831AFCE4AA95}" type="pres">
      <dgm:prSet presAssocID="{4A2A13C6-F800-4C6C-9D3E-3BA4247B1656}" presName="parentText" presStyleLbl="node1" presStyleIdx="0" presStyleCnt="9">
        <dgm:presLayoutVars>
          <dgm:chMax val="0"/>
          <dgm:bulletEnabled val="1"/>
        </dgm:presLayoutVars>
      </dgm:prSet>
      <dgm:spPr/>
    </dgm:pt>
    <dgm:pt modelId="{B6BC4925-DB5D-4966-BCFE-92E9BE7CCC56}" type="pres">
      <dgm:prSet presAssocID="{E667FB12-D052-4EE5-B4BA-EC657CEA3F32}" presName="spacer" presStyleCnt="0"/>
      <dgm:spPr/>
    </dgm:pt>
    <dgm:pt modelId="{133BAA01-B16C-4460-BDDA-3F0638E76C7D}" type="pres">
      <dgm:prSet presAssocID="{738186B2-164C-4B57-B5C8-FC9EF52C6265}" presName="parentText" presStyleLbl="node1" presStyleIdx="1" presStyleCnt="9">
        <dgm:presLayoutVars>
          <dgm:chMax val="0"/>
          <dgm:bulletEnabled val="1"/>
        </dgm:presLayoutVars>
      </dgm:prSet>
      <dgm:spPr/>
    </dgm:pt>
    <dgm:pt modelId="{550103A6-7CF7-4FBA-9D41-0599AC6AA1DB}" type="pres">
      <dgm:prSet presAssocID="{93777D28-5034-49F3-B8E9-37034C06C0B6}" presName="spacer" presStyleCnt="0"/>
      <dgm:spPr/>
    </dgm:pt>
    <dgm:pt modelId="{D68A43C5-A207-40E9-9714-CE92841FC9EA}" type="pres">
      <dgm:prSet presAssocID="{C9972EB9-D747-4285-BC44-4BF7403583DE}" presName="parentText" presStyleLbl="node1" presStyleIdx="2" presStyleCnt="9">
        <dgm:presLayoutVars>
          <dgm:chMax val="0"/>
          <dgm:bulletEnabled val="1"/>
        </dgm:presLayoutVars>
      </dgm:prSet>
      <dgm:spPr/>
    </dgm:pt>
    <dgm:pt modelId="{6E55834B-0FB2-4E06-B4F0-C9F4C84EC179}" type="pres">
      <dgm:prSet presAssocID="{440C628A-9C2F-4C53-BC44-D803E4A4DA61}" presName="spacer" presStyleCnt="0"/>
      <dgm:spPr/>
    </dgm:pt>
    <dgm:pt modelId="{BEF18F22-A327-4260-A37A-E8B3464653F9}" type="pres">
      <dgm:prSet presAssocID="{B5CCED31-68D0-40F3-9159-2EEE8238894D}" presName="parentText" presStyleLbl="node1" presStyleIdx="3" presStyleCnt="9">
        <dgm:presLayoutVars>
          <dgm:chMax val="0"/>
          <dgm:bulletEnabled val="1"/>
        </dgm:presLayoutVars>
      </dgm:prSet>
      <dgm:spPr/>
    </dgm:pt>
    <dgm:pt modelId="{DAD06BC9-F6E6-4C16-8628-762F23F7DB49}" type="pres">
      <dgm:prSet presAssocID="{30245E30-B1A9-429B-832F-25F356F5FF95}" presName="spacer" presStyleCnt="0"/>
      <dgm:spPr/>
    </dgm:pt>
    <dgm:pt modelId="{EE5ADE22-5341-47CC-9969-C32E38A09C2B}" type="pres">
      <dgm:prSet presAssocID="{FEB7C2B0-AB54-4438-8C4A-52B24DFFAF67}" presName="parentText" presStyleLbl="node1" presStyleIdx="4" presStyleCnt="9">
        <dgm:presLayoutVars>
          <dgm:chMax val="0"/>
          <dgm:bulletEnabled val="1"/>
        </dgm:presLayoutVars>
      </dgm:prSet>
      <dgm:spPr/>
    </dgm:pt>
    <dgm:pt modelId="{1C1389A4-F4FF-4D8F-8ADF-2BEA427FC97D}" type="pres">
      <dgm:prSet presAssocID="{2983585D-92D4-412F-BEB0-69434A994FF7}" presName="spacer" presStyleCnt="0"/>
      <dgm:spPr/>
    </dgm:pt>
    <dgm:pt modelId="{CE8A38AA-BC50-4684-B849-3D7E5F35ABB9}" type="pres">
      <dgm:prSet presAssocID="{04BBE717-3B55-43DA-B22D-6131F1082F98}" presName="parentText" presStyleLbl="node1" presStyleIdx="5" presStyleCnt="9">
        <dgm:presLayoutVars>
          <dgm:chMax val="0"/>
          <dgm:bulletEnabled val="1"/>
        </dgm:presLayoutVars>
      </dgm:prSet>
      <dgm:spPr/>
    </dgm:pt>
    <dgm:pt modelId="{5E266985-B38E-4F57-8545-8EC46F300866}" type="pres">
      <dgm:prSet presAssocID="{6FAF32D0-C282-4FDB-A3FD-06ED874BC700}" presName="spacer" presStyleCnt="0"/>
      <dgm:spPr/>
    </dgm:pt>
    <dgm:pt modelId="{F8DCA6B9-70CC-47D7-B898-312D8ACFB7C5}" type="pres">
      <dgm:prSet presAssocID="{64BC1D94-160A-4CC8-AA3B-3F647F70FFDD}" presName="parentText" presStyleLbl="node1" presStyleIdx="6" presStyleCnt="9">
        <dgm:presLayoutVars>
          <dgm:chMax val="0"/>
          <dgm:bulletEnabled val="1"/>
        </dgm:presLayoutVars>
      </dgm:prSet>
      <dgm:spPr/>
    </dgm:pt>
    <dgm:pt modelId="{76976C8C-B4D9-45B5-824B-8F4F0122565E}" type="pres">
      <dgm:prSet presAssocID="{EE6E0D48-125D-4EC7-B2E3-EE1B68641FDE}" presName="spacer" presStyleCnt="0"/>
      <dgm:spPr/>
    </dgm:pt>
    <dgm:pt modelId="{728A6841-A35D-4700-90B6-FDFF5ED9FEDD}" type="pres">
      <dgm:prSet presAssocID="{CFAD78C4-032E-4098-9B14-AAB4CC48D300}" presName="parentText" presStyleLbl="node1" presStyleIdx="7" presStyleCnt="9">
        <dgm:presLayoutVars>
          <dgm:chMax val="0"/>
          <dgm:bulletEnabled val="1"/>
        </dgm:presLayoutVars>
      </dgm:prSet>
      <dgm:spPr/>
    </dgm:pt>
    <dgm:pt modelId="{0DC06127-EE08-4677-97AE-86E21D8ECD04}" type="pres">
      <dgm:prSet presAssocID="{0BEF91D7-2A97-4CD6-9F3D-D6F9F5782838}" presName="spacer" presStyleCnt="0"/>
      <dgm:spPr/>
    </dgm:pt>
    <dgm:pt modelId="{9F136835-ED1F-4C79-9260-43D53F24F17D}" type="pres">
      <dgm:prSet presAssocID="{1A803A9F-8B13-4EB4-88FD-18BB479DC97C}" presName="parentText" presStyleLbl="node1" presStyleIdx="8" presStyleCnt="9">
        <dgm:presLayoutVars>
          <dgm:chMax val="0"/>
          <dgm:bulletEnabled val="1"/>
        </dgm:presLayoutVars>
      </dgm:prSet>
      <dgm:spPr/>
    </dgm:pt>
  </dgm:ptLst>
  <dgm:cxnLst>
    <dgm:cxn modelId="{FD478A11-5211-448E-B6FF-0DB4393FA6B5}" type="presOf" srcId="{1A803A9F-8B13-4EB4-88FD-18BB479DC97C}" destId="{9F136835-ED1F-4C79-9260-43D53F24F17D}" srcOrd="0" destOrd="0" presId="urn:microsoft.com/office/officeart/2005/8/layout/vList2"/>
    <dgm:cxn modelId="{38971113-251C-44BC-B5B0-C3B861EAD372}" type="presOf" srcId="{64BC1D94-160A-4CC8-AA3B-3F647F70FFDD}" destId="{F8DCA6B9-70CC-47D7-B898-312D8ACFB7C5}" srcOrd="0" destOrd="0" presId="urn:microsoft.com/office/officeart/2005/8/layout/vList2"/>
    <dgm:cxn modelId="{316F893F-A4E2-4B24-B9A7-4F16697BF015}" srcId="{F63650CA-9103-4A75-BBEA-9EB80B21645D}" destId="{FEB7C2B0-AB54-4438-8C4A-52B24DFFAF67}" srcOrd="4" destOrd="0" parTransId="{829186D6-E86E-46EB-A201-76E2F892A0DF}" sibTransId="{2983585D-92D4-412F-BEB0-69434A994FF7}"/>
    <dgm:cxn modelId="{4C8BA93F-4F09-49C8-8CC8-5B0586B04DE3}" type="presOf" srcId="{CFAD78C4-032E-4098-9B14-AAB4CC48D300}" destId="{728A6841-A35D-4700-90B6-FDFF5ED9FEDD}" srcOrd="0" destOrd="0" presId="urn:microsoft.com/office/officeart/2005/8/layout/vList2"/>
    <dgm:cxn modelId="{A7C71D60-1CD9-4930-8646-8CB34B071033}" srcId="{F63650CA-9103-4A75-BBEA-9EB80B21645D}" destId="{04BBE717-3B55-43DA-B22D-6131F1082F98}" srcOrd="5" destOrd="0" parTransId="{29CDB420-3706-4422-AEE3-F2EE09C27DFB}" sibTransId="{6FAF32D0-C282-4FDB-A3FD-06ED874BC700}"/>
    <dgm:cxn modelId="{88F2EB61-2584-4EC4-8ED9-0B49D90F57CC}" srcId="{F63650CA-9103-4A75-BBEA-9EB80B21645D}" destId="{B5CCED31-68D0-40F3-9159-2EEE8238894D}" srcOrd="3" destOrd="0" parTransId="{2DD9DDD7-FEE6-4E42-879A-A8F6128D9049}" sibTransId="{30245E30-B1A9-429B-832F-25F356F5FF95}"/>
    <dgm:cxn modelId="{EC4CD04D-E8EA-49AC-850D-7D2C4009DEE3}" type="presOf" srcId="{C9972EB9-D747-4285-BC44-4BF7403583DE}" destId="{D68A43C5-A207-40E9-9714-CE92841FC9EA}" srcOrd="0" destOrd="0" presId="urn:microsoft.com/office/officeart/2005/8/layout/vList2"/>
    <dgm:cxn modelId="{5BCC9370-A716-4904-9361-7603E134CC65}" srcId="{F63650CA-9103-4A75-BBEA-9EB80B21645D}" destId="{CFAD78C4-032E-4098-9B14-AAB4CC48D300}" srcOrd="7" destOrd="0" parTransId="{07B77626-6FC2-4D34-BF4F-8DB323AD9B41}" sibTransId="{0BEF91D7-2A97-4CD6-9F3D-D6F9F5782838}"/>
    <dgm:cxn modelId="{EB6DE173-3E72-427E-98C7-1253E69E2357}" type="presOf" srcId="{738186B2-164C-4B57-B5C8-FC9EF52C6265}" destId="{133BAA01-B16C-4460-BDDA-3F0638E76C7D}" srcOrd="0" destOrd="0" presId="urn:microsoft.com/office/officeart/2005/8/layout/vList2"/>
    <dgm:cxn modelId="{E9359C77-4356-4D5C-9F53-8F58493E0940}" type="presOf" srcId="{FEB7C2B0-AB54-4438-8C4A-52B24DFFAF67}" destId="{EE5ADE22-5341-47CC-9969-C32E38A09C2B}" srcOrd="0" destOrd="0" presId="urn:microsoft.com/office/officeart/2005/8/layout/vList2"/>
    <dgm:cxn modelId="{CA242985-F4CD-48D7-A42A-304D17F5A79F}" srcId="{F63650CA-9103-4A75-BBEA-9EB80B21645D}" destId="{1A803A9F-8B13-4EB4-88FD-18BB479DC97C}" srcOrd="8" destOrd="0" parTransId="{D20DB536-6E32-40F8-8BB2-D9D3DCA0C2D0}" sibTransId="{219D23D5-A828-4A60-9D50-ADF44C17AAFF}"/>
    <dgm:cxn modelId="{127D1287-B666-4937-8720-A0137BA81E46}" srcId="{F63650CA-9103-4A75-BBEA-9EB80B21645D}" destId="{C9972EB9-D747-4285-BC44-4BF7403583DE}" srcOrd="2" destOrd="0" parTransId="{5A1D9316-CF27-4758-ABC2-FF8346D56A63}" sibTransId="{440C628A-9C2F-4C53-BC44-D803E4A4DA61}"/>
    <dgm:cxn modelId="{4B412D8D-59C3-4D08-B4CF-8C73B1033E23}" type="presOf" srcId="{F63650CA-9103-4A75-BBEA-9EB80B21645D}" destId="{EBE02F61-2558-4C6E-8654-2627E6236C35}" srcOrd="0" destOrd="0" presId="urn:microsoft.com/office/officeart/2005/8/layout/vList2"/>
    <dgm:cxn modelId="{389CA98D-7AF2-479A-AAA5-2EC0CEA7DF18}" srcId="{F63650CA-9103-4A75-BBEA-9EB80B21645D}" destId="{738186B2-164C-4B57-B5C8-FC9EF52C6265}" srcOrd="1" destOrd="0" parTransId="{B8D334A5-A73A-460A-9C25-F0BBE7904112}" sibTransId="{93777D28-5034-49F3-B8E9-37034C06C0B6}"/>
    <dgm:cxn modelId="{3D5BE497-1A08-4765-98BD-5A2B06192996}" srcId="{F63650CA-9103-4A75-BBEA-9EB80B21645D}" destId="{64BC1D94-160A-4CC8-AA3B-3F647F70FFDD}" srcOrd="6" destOrd="0" parTransId="{45EEAC8F-CBA8-4BCE-A26E-25757BD33987}" sibTransId="{EE6E0D48-125D-4EC7-B2E3-EE1B68641FDE}"/>
    <dgm:cxn modelId="{E6AD1FA2-BA2F-4A67-B8BD-6866FFD496E3}" type="presOf" srcId="{04BBE717-3B55-43DA-B22D-6131F1082F98}" destId="{CE8A38AA-BC50-4684-B849-3D7E5F35ABB9}" srcOrd="0" destOrd="0" presId="urn:microsoft.com/office/officeart/2005/8/layout/vList2"/>
    <dgm:cxn modelId="{D68BDAB3-56EA-4D66-A788-6A1E4E6B9CB4}" type="presOf" srcId="{B5CCED31-68D0-40F3-9159-2EEE8238894D}" destId="{BEF18F22-A327-4260-A37A-E8B3464653F9}" srcOrd="0" destOrd="0" presId="urn:microsoft.com/office/officeart/2005/8/layout/vList2"/>
    <dgm:cxn modelId="{398732D2-4391-4E92-AFB4-174271443139}" type="presOf" srcId="{4A2A13C6-F800-4C6C-9D3E-3BA4247B1656}" destId="{4CBD6A62-78D3-4E65-BC0D-831AFCE4AA95}" srcOrd="0" destOrd="0" presId="urn:microsoft.com/office/officeart/2005/8/layout/vList2"/>
    <dgm:cxn modelId="{2EF2EEFD-F520-47AF-9C90-F84FDF454DAD}" srcId="{F63650CA-9103-4A75-BBEA-9EB80B21645D}" destId="{4A2A13C6-F800-4C6C-9D3E-3BA4247B1656}" srcOrd="0" destOrd="0" parTransId="{7D74480C-0C20-4CA7-B76B-F46A9B62361C}" sibTransId="{E667FB12-D052-4EE5-B4BA-EC657CEA3F32}"/>
    <dgm:cxn modelId="{F3440CC2-CAD5-4790-9506-AD04B413F04F}" type="presParOf" srcId="{EBE02F61-2558-4C6E-8654-2627E6236C35}" destId="{4CBD6A62-78D3-4E65-BC0D-831AFCE4AA95}" srcOrd="0" destOrd="0" presId="urn:microsoft.com/office/officeart/2005/8/layout/vList2"/>
    <dgm:cxn modelId="{9D3AF531-D930-4D7D-86B0-9FE30247956E}" type="presParOf" srcId="{EBE02F61-2558-4C6E-8654-2627E6236C35}" destId="{B6BC4925-DB5D-4966-BCFE-92E9BE7CCC56}" srcOrd="1" destOrd="0" presId="urn:microsoft.com/office/officeart/2005/8/layout/vList2"/>
    <dgm:cxn modelId="{AC09F500-664D-411F-A24B-2F60F952AE5A}" type="presParOf" srcId="{EBE02F61-2558-4C6E-8654-2627E6236C35}" destId="{133BAA01-B16C-4460-BDDA-3F0638E76C7D}" srcOrd="2" destOrd="0" presId="urn:microsoft.com/office/officeart/2005/8/layout/vList2"/>
    <dgm:cxn modelId="{DCA9ACDB-D62A-43E6-9546-73350A4BE0F6}" type="presParOf" srcId="{EBE02F61-2558-4C6E-8654-2627E6236C35}" destId="{550103A6-7CF7-4FBA-9D41-0599AC6AA1DB}" srcOrd="3" destOrd="0" presId="urn:microsoft.com/office/officeart/2005/8/layout/vList2"/>
    <dgm:cxn modelId="{1479E2F7-BD72-44EC-A531-D0E2FC2E06A6}" type="presParOf" srcId="{EBE02F61-2558-4C6E-8654-2627E6236C35}" destId="{D68A43C5-A207-40E9-9714-CE92841FC9EA}" srcOrd="4" destOrd="0" presId="urn:microsoft.com/office/officeart/2005/8/layout/vList2"/>
    <dgm:cxn modelId="{6917E932-A000-4778-B238-B79751257154}" type="presParOf" srcId="{EBE02F61-2558-4C6E-8654-2627E6236C35}" destId="{6E55834B-0FB2-4E06-B4F0-C9F4C84EC179}" srcOrd="5" destOrd="0" presId="urn:microsoft.com/office/officeart/2005/8/layout/vList2"/>
    <dgm:cxn modelId="{DD41CB7F-4F15-490D-9E6B-B725FCF08A2A}" type="presParOf" srcId="{EBE02F61-2558-4C6E-8654-2627E6236C35}" destId="{BEF18F22-A327-4260-A37A-E8B3464653F9}" srcOrd="6" destOrd="0" presId="urn:microsoft.com/office/officeart/2005/8/layout/vList2"/>
    <dgm:cxn modelId="{E27DA887-1ACA-4D80-9EDA-101446BF1777}" type="presParOf" srcId="{EBE02F61-2558-4C6E-8654-2627E6236C35}" destId="{DAD06BC9-F6E6-4C16-8628-762F23F7DB49}" srcOrd="7" destOrd="0" presId="urn:microsoft.com/office/officeart/2005/8/layout/vList2"/>
    <dgm:cxn modelId="{26D2B211-6838-4366-AE9B-E1A825E4E79B}" type="presParOf" srcId="{EBE02F61-2558-4C6E-8654-2627E6236C35}" destId="{EE5ADE22-5341-47CC-9969-C32E38A09C2B}" srcOrd="8" destOrd="0" presId="urn:microsoft.com/office/officeart/2005/8/layout/vList2"/>
    <dgm:cxn modelId="{F9983114-C751-4AB4-9EB8-6E3B70D2C922}" type="presParOf" srcId="{EBE02F61-2558-4C6E-8654-2627E6236C35}" destId="{1C1389A4-F4FF-4D8F-8ADF-2BEA427FC97D}" srcOrd="9" destOrd="0" presId="urn:microsoft.com/office/officeart/2005/8/layout/vList2"/>
    <dgm:cxn modelId="{4F7C83EE-C4F2-4AA5-B9C8-18BD544B3781}" type="presParOf" srcId="{EBE02F61-2558-4C6E-8654-2627E6236C35}" destId="{CE8A38AA-BC50-4684-B849-3D7E5F35ABB9}" srcOrd="10" destOrd="0" presId="urn:microsoft.com/office/officeart/2005/8/layout/vList2"/>
    <dgm:cxn modelId="{45BFC711-793C-4DC3-9064-0228F5A99201}" type="presParOf" srcId="{EBE02F61-2558-4C6E-8654-2627E6236C35}" destId="{5E266985-B38E-4F57-8545-8EC46F300866}" srcOrd="11" destOrd="0" presId="urn:microsoft.com/office/officeart/2005/8/layout/vList2"/>
    <dgm:cxn modelId="{D2AE1557-6F1B-4E6C-BFC2-2AA34469A307}" type="presParOf" srcId="{EBE02F61-2558-4C6E-8654-2627E6236C35}" destId="{F8DCA6B9-70CC-47D7-B898-312D8ACFB7C5}" srcOrd="12" destOrd="0" presId="urn:microsoft.com/office/officeart/2005/8/layout/vList2"/>
    <dgm:cxn modelId="{F87FA39A-E2AD-492C-83AC-2CEE4DD54188}" type="presParOf" srcId="{EBE02F61-2558-4C6E-8654-2627E6236C35}" destId="{76976C8C-B4D9-45B5-824B-8F4F0122565E}" srcOrd="13" destOrd="0" presId="urn:microsoft.com/office/officeart/2005/8/layout/vList2"/>
    <dgm:cxn modelId="{6D5416BA-9110-4CCD-9266-6B2CE3646019}" type="presParOf" srcId="{EBE02F61-2558-4C6E-8654-2627E6236C35}" destId="{728A6841-A35D-4700-90B6-FDFF5ED9FEDD}" srcOrd="14" destOrd="0" presId="urn:microsoft.com/office/officeart/2005/8/layout/vList2"/>
    <dgm:cxn modelId="{5D987670-DB0A-478D-8435-F57E64E38554}" type="presParOf" srcId="{EBE02F61-2558-4C6E-8654-2627E6236C35}" destId="{0DC06127-EE08-4677-97AE-86E21D8ECD04}" srcOrd="15" destOrd="0" presId="urn:microsoft.com/office/officeart/2005/8/layout/vList2"/>
    <dgm:cxn modelId="{64F7C1BE-0C9E-49C3-AA80-F9D766985D0B}" type="presParOf" srcId="{EBE02F61-2558-4C6E-8654-2627E6236C35}" destId="{9F136835-ED1F-4C79-9260-43D53F24F17D}" srcOrd="1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FAC84EC-F033-45DA-8093-3548FBD75B54}" type="doc">
      <dgm:prSet loTypeId="urn:microsoft.com/office/officeart/2018/layout/CircleProcess" loCatId="simpleprocesssa" qsTypeId="urn:microsoft.com/office/officeart/2005/8/quickstyle/simple1" qsCatId="simple" csTypeId="urn:microsoft.com/office/officeart/2005/8/colors/accent1_2" csCatId="accent1" phldr="1"/>
      <dgm:spPr/>
      <dgm:t>
        <a:bodyPr/>
        <a:lstStyle/>
        <a:p>
          <a:endParaRPr lang="en-US"/>
        </a:p>
      </dgm:t>
    </dgm:pt>
    <dgm:pt modelId="{9885B0B0-1F3D-42EF-8872-7D84B74A7FFF}">
      <dgm:prSet custT="1"/>
      <dgm:spPr>
        <a:solidFill>
          <a:schemeClr val="bg1"/>
        </a:solidFill>
      </dgm:spPr>
      <dgm:t>
        <a:bodyPr/>
        <a:lstStyle/>
        <a:p>
          <a:r>
            <a:rPr lang="de-DE" sz="2000" dirty="0"/>
            <a:t>Gruppe 1: </a:t>
          </a:r>
          <a:r>
            <a:rPr lang="de-DE" sz="2000" dirty="0">
              <a:hlinkClick xmlns:r="http://schemas.openxmlformats.org/officeDocument/2006/relationships" r:id="rId1"/>
            </a:rPr>
            <a:t>Barmer </a:t>
          </a:r>
          <a:endParaRPr lang="en-US" sz="2000" dirty="0"/>
        </a:p>
      </dgm:t>
    </dgm:pt>
    <dgm:pt modelId="{9662261C-F23C-4483-BB03-923EA0C83693}" type="parTrans" cxnId="{E1B1E75B-AF43-4D74-A6CC-45C741761558}">
      <dgm:prSet/>
      <dgm:spPr/>
      <dgm:t>
        <a:bodyPr/>
        <a:lstStyle/>
        <a:p>
          <a:endParaRPr lang="en-US"/>
        </a:p>
      </dgm:t>
    </dgm:pt>
    <dgm:pt modelId="{7F533541-8F35-4A46-B11C-60C0EC3827C0}" type="sibTrans" cxnId="{E1B1E75B-AF43-4D74-A6CC-45C741761558}">
      <dgm:prSet/>
      <dgm:spPr/>
      <dgm:t>
        <a:bodyPr/>
        <a:lstStyle/>
        <a:p>
          <a:endParaRPr lang="en-US"/>
        </a:p>
      </dgm:t>
    </dgm:pt>
    <dgm:pt modelId="{467D8176-DBB9-4AFA-A1CE-9DE1A3E3B38D}">
      <dgm:prSet custT="1"/>
      <dgm:spPr>
        <a:solidFill>
          <a:schemeClr val="bg1"/>
        </a:solidFill>
      </dgm:spPr>
      <dgm:t>
        <a:bodyPr/>
        <a:lstStyle/>
        <a:p>
          <a:r>
            <a:rPr lang="de-DE" sz="1800" dirty="0"/>
            <a:t>Gruppe 2: </a:t>
          </a:r>
          <a:r>
            <a:rPr lang="de-DE" sz="1800" dirty="0">
              <a:hlinkClick xmlns:r="http://schemas.openxmlformats.org/officeDocument/2006/relationships" r:id="rId2"/>
            </a:rPr>
            <a:t>Genuss-region</a:t>
          </a:r>
          <a:endParaRPr lang="en-US" sz="1800" dirty="0"/>
        </a:p>
      </dgm:t>
    </dgm:pt>
    <dgm:pt modelId="{70298C3A-3C2C-4932-8EAF-8DB14F10A530}" type="parTrans" cxnId="{FE54E0C5-4B89-41C0-AE17-F3C3E4C707B7}">
      <dgm:prSet/>
      <dgm:spPr/>
      <dgm:t>
        <a:bodyPr/>
        <a:lstStyle/>
        <a:p>
          <a:endParaRPr lang="en-US"/>
        </a:p>
      </dgm:t>
    </dgm:pt>
    <dgm:pt modelId="{CCBBEDB6-F923-473A-A5DB-2DCF3E771FBF}" type="sibTrans" cxnId="{FE54E0C5-4B89-41C0-AE17-F3C3E4C707B7}">
      <dgm:prSet/>
      <dgm:spPr/>
      <dgm:t>
        <a:bodyPr/>
        <a:lstStyle/>
        <a:p>
          <a:endParaRPr lang="en-US"/>
        </a:p>
      </dgm:t>
    </dgm:pt>
    <dgm:pt modelId="{ED713770-7922-4C0C-853D-58C1A42FFAB1}">
      <dgm:prSet custT="1"/>
      <dgm:spPr>
        <a:solidFill>
          <a:schemeClr val="bg1"/>
        </a:solidFill>
      </dgm:spPr>
      <dgm:t>
        <a:bodyPr/>
        <a:lstStyle/>
        <a:p>
          <a:r>
            <a:rPr lang="de-DE" sz="1800" dirty="0"/>
            <a:t>Gruppe 3: </a:t>
          </a:r>
          <a:r>
            <a:rPr lang="de-DE" sz="1800" dirty="0">
              <a:hlinkClick xmlns:r="http://schemas.openxmlformats.org/officeDocument/2006/relationships" r:id="rId3"/>
            </a:rPr>
            <a:t>Spiel des Jahres</a:t>
          </a:r>
          <a:endParaRPr lang="en-US" sz="1800" dirty="0"/>
        </a:p>
      </dgm:t>
    </dgm:pt>
    <dgm:pt modelId="{5D75B6A1-5668-433E-A70B-A91A8F9AE241}" type="parTrans" cxnId="{EFC92604-9E4B-4F42-9656-74BA2A613355}">
      <dgm:prSet/>
      <dgm:spPr/>
      <dgm:t>
        <a:bodyPr/>
        <a:lstStyle/>
        <a:p>
          <a:endParaRPr lang="en-US"/>
        </a:p>
      </dgm:t>
    </dgm:pt>
    <dgm:pt modelId="{6FCA92FD-9ABC-4E0B-A5D0-5879695F4085}" type="sibTrans" cxnId="{EFC92604-9E4B-4F42-9656-74BA2A613355}">
      <dgm:prSet/>
      <dgm:spPr/>
      <dgm:t>
        <a:bodyPr/>
        <a:lstStyle/>
        <a:p>
          <a:endParaRPr lang="en-US"/>
        </a:p>
      </dgm:t>
    </dgm:pt>
    <dgm:pt modelId="{574FF4A8-82F0-4474-A89D-203688ADCFFC}">
      <dgm:prSet custT="1"/>
      <dgm:spPr>
        <a:solidFill>
          <a:schemeClr val="bg1"/>
        </a:solidFill>
      </dgm:spPr>
      <dgm:t>
        <a:bodyPr/>
        <a:lstStyle/>
        <a:p>
          <a:r>
            <a:rPr lang="de-DE" sz="1800" dirty="0"/>
            <a:t>Gruppe 4: </a:t>
          </a:r>
          <a:r>
            <a:rPr lang="de-DE" sz="1800" dirty="0">
              <a:hlinkClick xmlns:r="http://schemas.openxmlformats.org/officeDocument/2006/relationships" r:id="rId4"/>
            </a:rPr>
            <a:t>Audi Jahresbilanz</a:t>
          </a:r>
          <a:endParaRPr lang="en-US" sz="1800" dirty="0"/>
        </a:p>
      </dgm:t>
    </dgm:pt>
    <dgm:pt modelId="{F1E44FD8-4588-4AFF-A1C0-8B3BC5818F84}" type="parTrans" cxnId="{A421CDC7-AE66-4BB5-A3FA-0A356A3DFBC8}">
      <dgm:prSet/>
      <dgm:spPr/>
      <dgm:t>
        <a:bodyPr/>
        <a:lstStyle/>
        <a:p>
          <a:endParaRPr lang="en-US"/>
        </a:p>
      </dgm:t>
    </dgm:pt>
    <dgm:pt modelId="{5D07C6F1-4B95-4590-A142-8C9ECE8D7246}" type="sibTrans" cxnId="{A421CDC7-AE66-4BB5-A3FA-0A356A3DFBC8}">
      <dgm:prSet/>
      <dgm:spPr/>
      <dgm:t>
        <a:bodyPr/>
        <a:lstStyle/>
        <a:p>
          <a:endParaRPr lang="en-US"/>
        </a:p>
      </dgm:t>
    </dgm:pt>
    <dgm:pt modelId="{CD66FFA2-F924-46A6-A2BD-E34D249A9E79}">
      <dgm:prSet custT="1"/>
      <dgm:spPr>
        <a:solidFill>
          <a:schemeClr val="bg1"/>
        </a:solidFill>
      </dgm:spPr>
      <dgm:t>
        <a:bodyPr/>
        <a:lstStyle/>
        <a:p>
          <a:r>
            <a:rPr lang="de-DE" sz="1800" dirty="0"/>
            <a:t>Gruppe 5: </a:t>
          </a:r>
          <a:r>
            <a:rPr lang="de-DE" sz="1800" dirty="0" err="1">
              <a:hlinkClick xmlns:r="http://schemas.openxmlformats.org/officeDocument/2006/relationships" r:id="rId5"/>
            </a:rPr>
            <a:t>Heidelber-ger</a:t>
          </a:r>
          <a:r>
            <a:rPr lang="de-DE" sz="1800" dirty="0">
              <a:hlinkClick xmlns:r="http://schemas.openxmlformats.org/officeDocument/2006/relationships" r:id="rId5"/>
            </a:rPr>
            <a:t> Frühling</a:t>
          </a:r>
          <a:endParaRPr lang="en-US" sz="1800" dirty="0"/>
        </a:p>
      </dgm:t>
    </dgm:pt>
    <dgm:pt modelId="{AC7DDAC9-B5B1-4EF4-8E24-93762026523D}" type="parTrans" cxnId="{3FB64045-EFB2-4A83-9379-6347EB09091A}">
      <dgm:prSet/>
      <dgm:spPr/>
      <dgm:t>
        <a:bodyPr/>
        <a:lstStyle/>
        <a:p>
          <a:endParaRPr lang="en-US"/>
        </a:p>
      </dgm:t>
    </dgm:pt>
    <dgm:pt modelId="{40C17B60-A57A-4E5C-944E-D27FF2F8D8F3}" type="sibTrans" cxnId="{3FB64045-EFB2-4A83-9379-6347EB09091A}">
      <dgm:prSet/>
      <dgm:spPr/>
      <dgm:t>
        <a:bodyPr/>
        <a:lstStyle/>
        <a:p>
          <a:endParaRPr lang="en-US"/>
        </a:p>
      </dgm:t>
    </dgm:pt>
    <dgm:pt modelId="{535C88B6-B987-485F-B04C-4DBE63661F48}">
      <dgm:prSet custT="1"/>
      <dgm:spPr>
        <a:solidFill>
          <a:schemeClr val="bg1"/>
        </a:solidFill>
      </dgm:spPr>
      <dgm:t>
        <a:bodyPr/>
        <a:lstStyle/>
        <a:p>
          <a:r>
            <a:rPr lang="de-DE" sz="1800" dirty="0"/>
            <a:t>Gruppe 6: </a:t>
          </a:r>
          <a:r>
            <a:rPr lang="de-DE" sz="1800" dirty="0">
              <a:hlinkClick xmlns:r="http://schemas.openxmlformats.org/officeDocument/2006/relationships" r:id="rId6"/>
            </a:rPr>
            <a:t>100 Jahre Daimler</a:t>
          </a:r>
          <a:endParaRPr lang="en-US" sz="1800" dirty="0"/>
        </a:p>
      </dgm:t>
    </dgm:pt>
    <dgm:pt modelId="{7BA7423C-58F2-4344-B28B-4342D8B52CB4}" type="parTrans" cxnId="{266ACA2E-ACBB-4DC5-BEA6-9B4E454ED991}">
      <dgm:prSet/>
      <dgm:spPr/>
      <dgm:t>
        <a:bodyPr/>
        <a:lstStyle/>
        <a:p>
          <a:endParaRPr lang="en-US"/>
        </a:p>
      </dgm:t>
    </dgm:pt>
    <dgm:pt modelId="{FBFB8982-7A46-4A9F-A19E-4325D1035BE0}" type="sibTrans" cxnId="{266ACA2E-ACBB-4DC5-BEA6-9B4E454ED991}">
      <dgm:prSet/>
      <dgm:spPr/>
      <dgm:t>
        <a:bodyPr/>
        <a:lstStyle/>
        <a:p>
          <a:endParaRPr lang="en-US"/>
        </a:p>
      </dgm:t>
    </dgm:pt>
    <dgm:pt modelId="{0D59FA54-6537-4C83-AA6A-5FEEEA2D9E10}" type="pres">
      <dgm:prSet presAssocID="{FFAC84EC-F033-45DA-8093-3548FBD75B54}" presName="Name0" presStyleCnt="0">
        <dgm:presLayoutVars>
          <dgm:chMax val="11"/>
          <dgm:chPref val="11"/>
          <dgm:dir/>
          <dgm:resizeHandles/>
        </dgm:presLayoutVars>
      </dgm:prSet>
      <dgm:spPr/>
    </dgm:pt>
    <dgm:pt modelId="{0C5F0A3A-4DD0-4984-A5BA-48B150D37386}" type="pres">
      <dgm:prSet presAssocID="{535C88B6-B987-485F-B04C-4DBE63661F48}" presName="Accent6" presStyleCnt="0"/>
      <dgm:spPr/>
    </dgm:pt>
    <dgm:pt modelId="{E5E346C1-C59E-4279-A62C-C23083A39626}" type="pres">
      <dgm:prSet presAssocID="{535C88B6-B987-485F-B04C-4DBE63661F48}" presName="Accent" presStyleLbl="node1" presStyleIdx="0" presStyleCnt="12"/>
      <dgm:spPr/>
    </dgm:pt>
    <dgm:pt modelId="{D9AC99A0-341E-4352-B807-BDD1AD331D81}" type="pres">
      <dgm:prSet presAssocID="{535C88B6-B987-485F-B04C-4DBE63661F48}" presName="ParentBackground6" presStyleCnt="0"/>
      <dgm:spPr/>
    </dgm:pt>
    <dgm:pt modelId="{0A59EBE2-902F-4B98-A99A-63B36A080AFA}" type="pres">
      <dgm:prSet presAssocID="{535C88B6-B987-485F-B04C-4DBE63661F48}" presName="ParentBackground" presStyleLbl="node1" presStyleIdx="1" presStyleCnt="12"/>
      <dgm:spPr/>
    </dgm:pt>
    <dgm:pt modelId="{41C22669-793D-418B-9DB6-39D40F78B957}" type="pres">
      <dgm:prSet presAssocID="{535C88B6-B987-485F-B04C-4DBE63661F48}" presName="Parent6" presStyleLbl="fgAcc0" presStyleIdx="0" presStyleCnt="0">
        <dgm:presLayoutVars>
          <dgm:chMax val="1"/>
          <dgm:chPref val="1"/>
          <dgm:bulletEnabled val="1"/>
        </dgm:presLayoutVars>
      </dgm:prSet>
      <dgm:spPr/>
    </dgm:pt>
    <dgm:pt modelId="{7D1DA9D8-8FFD-4E9C-AF70-D37781AD2B68}" type="pres">
      <dgm:prSet presAssocID="{CD66FFA2-F924-46A6-A2BD-E34D249A9E79}" presName="Accent5" presStyleCnt="0"/>
      <dgm:spPr/>
    </dgm:pt>
    <dgm:pt modelId="{63501338-B9C3-4A73-B777-D22BF4DC8ED4}" type="pres">
      <dgm:prSet presAssocID="{CD66FFA2-F924-46A6-A2BD-E34D249A9E79}" presName="Accent" presStyleLbl="node1" presStyleIdx="2" presStyleCnt="12" custAng="16093241" custLinFactNeighborX="0" custLinFactNeighborY="0"/>
      <dgm:spPr/>
    </dgm:pt>
    <dgm:pt modelId="{C6E0D2DA-A795-4A09-BF02-B9C8B6198C35}" type="pres">
      <dgm:prSet presAssocID="{CD66FFA2-F924-46A6-A2BD-E34D249A9E79}" presName="ParentBackground5" presStyleCnt="0"/>
      <dgm:spPr/>
    </dgm:pt>
    <dgm:pt modelId="{22331DD0-2DF9-4CA9-A82D-8A08CFDF24B5}" type="pres">
      <dgm:prSet presAssocID="{CD66FFA2-F924-46A6-A2BD-E34D249A9E79}" presName="ParentBackground" presStyleLbl="node1" presStyleIdx="3" presStyleCnt="12"/>
      <dgm:spPr/>
    </dgm:pt>
    <dgm:pt modelId="{54DB245D-0643-4636-9F32-573355B2E7BB}" type="pres">
      <dgm:prSet presAssocID="{CD66FFA2-F924-46A6-A2BD-E34D249A9E79}" presName="Parent5" presStyleLbl="fgAcc0" presStyleIdx="0" presStyleCnt="0">
        <dgm:presLayoutVars>
          <dgm:chMax val="1"/>
          <dgm:chPref val="1"/>
          <dgm:bulletEnabled val="1"/>
        </dgm:presLayoutVars>
      </dgm:prSet>
      <dgm:spPr/>
    </dgm:pt>
    <dgm:pt modelId="{81433236-A37E-4CAB-9AB6-2D5DCE41EB64}" type="pres">
      <dgm:prSet presAssocID="{574FF4A8-82F0-4474-A89D-203688ADCFFC}" presName="Accent4" presStyleCnt="0"/>
      <dgm:spPr/>
    </dgm:pt>
    <dgm:pt modelId="{AB9BFA5C-2A20-491A-82AC-573FBCE74FAC}" type="pres">
      <dgm:prSet presAssocID="{574FF4A8-82F0-4474-A89D-203688ADCFFC}" presName="Accent" presStyleLbl="node1" presStyleIdx="4" presStyleCnt="12" custAng="5342547" custLinFactNeighborX="0" custLinFactNeighborY="0"/>
      <dgm:spPr/>
    </dgm:pt>
    <dgm:pt modelId="{0EE71993-BA1A-49F4-A17C-9A596800D6A8}" type="pres">
      <dgm:prSet presAssocID="{574FF4A8-82F0-4474-A89D-203688ADCFFC}" presName="ParentBackground4" presStyleCnt="0"/>
      <dgm:spPr/>
    </dgm:pt>
    <dgm:pt modelId="{C1E5F1FF-2257-4DD8-9F22-8BB88DE30996}" type="pres">
      <dgm:prSet presAssocID="{574FF4A8-82F0-4474-A89D-203688ADCFFC}" presName="ParentBackground" presStyleLbl="node1" presStyleIdx="5" presStyleCnt="12"/>
      <dgm:spPr/>
    </dgm:pt>
    <dgm:pt modelId="{A842E007-2DE6-4C2E-8921-31C0734BB4D6}" type="pres">
      <dgm:prSet presAssocID="{574FF4A8-82F0-4474-A89D-203688ADCFFC}" presName="Parent4" presStyleLbl="fgAcc0" presStyleIdx="0" presStyleCnt="0">
        <dgm:presLayoutVars>
          <dgm:chMax val="1"/>
          <dgm:chPref val="1"/>
          <dgm:bulletEnabled val="1"/>
        </dgm:presLayoutVars>
      </dgm:prSet>
      <dgm:spPr/>
    </dgm:pt>
    <dgm:pt modelId="{2F1F1654-110E-4385-B48B-9216521255D1}" type="pres">
      <dgm:prSet presAssocID="{ED713770-7922-4C0C-853D-58C1A42FFAB1}" presName="Accent3" presStyleCnt="0"/>
      <dgm:spPr/>
    </dgm:pt>
    <dgm:pt modelId="{29A49A95-98F7-49F6-8ADA-59282321C3E0}" type="pres">
      <dgm:prSet presAssocID="{ED713770-7922-4C0C-853D-58C1A42FFAB1}" presName="Accent" presStyleLbl="node1" presStyleIdx="6" presStyleCnt="12" custAng="16170201" custLinFactNeighborX="0" custLinFactNeighborY="0"/>
      <dgm:spPr/>
    </dgm:pt>
    <dgm:pt modelId="{FB825256-8E5A-47A1-8894-66352B1CD15C}" type="pres">
      <dgm:prSet presAssocID="{ED713770-7922-4C0C-853D-58C1A42FFAB1}" presName="ParentBackground3" presStyleCnt="0"/>
      <dgm:spPr/>
    </dgm:pt>
    <dgm:pt modelId="{1727D6F4-B0A4-46EB-8796-F6D782221085}" type="pres">
      <dgm:prSet presAssocID="{ED713770-7922-4C0C-853D-58C1A42FFAB1}" presName="ParentBackground" presStyleLbl="node1" presStyleIdx="7" presStyleCnt="12"/>
      <dgm:spPr/>
    </dgm:pt>
    <dgm:pt modelId="{D0F62EC6-1ABC-451F-9C0D-32034C393892}" type="pres">
      <dgm:prSet presAssocID="{ED713770-7922-4C0C-853D-58C1A42FFAB1}" presName="Parent3" presStyleLbl="fgAcc0" presStyleIdx="0" presStyleCnt="0">
        <dgm:presLayoutVars>
          <dgm:chMax val="1"/>
          <dgm:chPref val="1"/>
          <dgm:bulletEnabled val="1"/>
        </dgm:presLayoutVars>
      </dgm:prSet>
      <dgm:spPr/>
    </dgm:pt>
    <dgm:pt modelId="{8DD8952E-A154-4926-94C1-95FCC3F247A8}" type="pres">
      <dgm:prSet presAssocID="{467D8176-DBB9-4AFA-A1CE-9DE1A3E3B38D}" presName="Accent2" presStyleCnt="0"/>
      <dgm:spPr/>
    </dgm:pt>
    <dgm:pt modelId="{5A58BB99-C8D7-4D45-A91D-EBECED138F01}" type="pres">
      <dgm:prSet presAssocID="{467D8176-DBB9-4AFA-A1CE-9DE1A3E3B38D}" presName="Accent" presStyleLbl="node1" presStyleIdx="8" presStyleCnt="12" custAng="5457500" custLinFactNeighborX="0" custLinFactNeighborY="0"/>
      <dgm:spPr/>
    </dgm:pt>
    <dgm:pt modelId="{B5AD6F85-43C1-4EB9-8853-E4745AF2D36C}" type="pres">
      <dgm:prSet presAssocID="{467D8176-DBB9-4AFA-A1CE-9DE1A3E3B38D}" presName="ParentBackground2" presStyleCnt="0"/>
      <dgm:spPr/>
    </dgm:pt>
    <dgm:pt modelId="{893B7265-93BE-4EC5-BA0E-CDEE8FA379F4}" type="pres">
      <dgm:prSet presAssocID="{467D8176-DBB9-4AFA-A1CE-9DE1A3E3B38D}" presName="ParentBackground" presStyleLbl="node1" presStyleIdx="9" presStyleCnt="12"/>
      <dgm:spPr/>
    </dgm:pt>
    <dgm:pt modelId="{27383309-5595-4658-8B3D-E43A552AE3AA}" type="pres">
      <dgm:prSet presAssocID="{467D8176-DBB9-4AFA-A1CE-9DE1A3E3B38D}" presName="Parent2" presStyleLbl="fgAcc0" presStyleIdx="0" presStyleCnt="0">
        <dgm:presLayoutVars>
          <dgm:chMax val="1"/>
          <dgm:chPref val="1"/>
          <dgm:bulletEnabled val="1"/>
        </dgm:presLayoutVars>
      </dgm:prSet>
      <dgm:spPr/>
    </dgm:pt>
    <dgm:pt modelId="{B5FA9AC9-5667-4E38-9C3F-0EB4C8FE2C79}" type="pres">
      <dgm:prSet presAssocID="{9885B0B0-1F3D-42EF-8872-7D84B74A7FFF}" presName="Accent1" presStyleCnt="0"/>
      <dgm:spPr/>
    </dgm:pt>
    <dgm:pt modelId="{2A2F4073-CC46-4887-A24B-6A60CA3CC69B}" type="pres">
      <dgm:prSet presAssocID="{9885B0B0-1F3D-42EF-8872-7D84B74A7FFF}" presName="Accent" presStyleLbl="node1" presStyleIdx="10" presStyleCnt="12" custAng="16065286" custLinFactNeighborX="0" custLinFactNeighborY="0"/>
      <dgm:spPr/>
    </dgm:pt>
    <dgm:pt modelId="{922FAE09-279B-4CCA-80E5-3891F3420C81}" type="pres">
      <dgm:prSet presAssocID="{9885B0B0-1F3D-42EF-8872-7D84B74A7FFF}" presName="ParentBackground1" presStyleCnt="0"/>
      <dgm:spPr/>
    </dgm:pt>
    <dgm:pt modelId="{576D4ED2-380F-4BEB-93D9-2274D102A9C2}" type="pres">
      <dgm:prSet presAssocID="{9885B0B0-1F3D-42EF-8872-7D84B74A7FFF}" presName="ParentBackground" presStyleLbl="node1" presStyleIdx="11" presStyleCnt="12"/>
      <dgm:spPr/>
    </dgm:pt>
    <dgm:pt modelId="{0EE307F9-68C7-4A2B-BFA7-3CC346E10CF8}" type="pres">
      <dgm:prSet presAssocID="{9885B0B0-1F3D-42EF-8872-7D84B74A7FFF}" presName="Parent1" presStyleLbl="fgAcc0" presStyleIdx="0" presStyleCnt="0">
        <dgm:presLayoutVars>
          <dgm:chMax val="1"/>
          <dgm:chPref val="1"/>
          <dgm:bulletEnabled val="1"/>
        </dgm:presLayoutVars>
      </dgm:prSet>
      <dgm:spPr/>
    </dgm:pt>
  </dgm:ptLst>
  <dgm:cxnLst>
    <dgm:cxn modelId="{EFC92604-9E4B-4F42-9656-74BA2A613355}" srcId="{FFAC84EC-F033-45DA-8093-3548FBD75B54}" destId="{ED713770-7922-4C0C-853D-58C1A42FFAB1}" srcOrd="2" destOrd="0" parTransId="{5D75B6A1-5668-433E-A70B-A91A8F9AE241}" sibTransId="{6FCA92FD-9ABC-4E0B-A5D0-5879695F4085}"/>
    <dgm:cxn modelId="{165CBA0B-7EB6-4747-95AA-132BEA1EBD87}" type="presOf" srcId="{CD66FFA2-F924-46A6-A2BD-E34D249A9E79}" destId="{22331DD0-2DF9-4CA9-A82D-8A08CFDF24B5}" srcOrd="0" destOrd="0" presId="urn:microsoft.com/office/officeart/2018/layout/CircleProcess"/>
    <dgm:cxn modelId="{185BEC18-6F79-4FBF-A0DD-1DABDDB359A1}" type="presOf" srcId="{9885B0B0-1F3D-42EF-8872-7D84B74A7FFF}" destId="{576D4ED2-380F-4BEB-93D9-2274D102A9C2}" srcOrd="0" destOrd="0" presId="urn:microsoft.com/office/officeart/2018/layout/CircleProcess"/>
    <dgm:cxn modelId="{448A7824-C3F4-4F18-A7FA-614D69CE9C09}" type="presOf" srcId="{CD66FFA2-F924-46A6-A2BD-E34D249A9E79}" destId="{54DB245D-0643-4636-9F32-573355B2E7BB}" srcOrd="1" destOrd="0" presId="urn:microsoft.com/office/officeart/2018/layout/CircleProcess"/>
    <dgm:cxn modelId="{266ACA2E-ACBB-4DC5-BEA6-9B4E454ED991}" srcId="{FFAC84EC-F033-45DA-8093-3548FBD75B54}" destId="{535C88B6-B987-485F-B04C-4DBE63661F48}" srcOrd="5" destOrd="0" parTransId="{7BA7423C-58F2-4344-B28B-4342D8B52CB4}" sibTransId="{FBFB8982-7A46-4A9F-A19E-4325D1035BE0}"/>
    <dgm:cxn modelId="{982CB03C-E640-4AD8-8777-B1351868F4AB}" type="presOf" srcId="{467D8176-DBB9-4AFA-A1CE-9DE1A3E3B38D}" destId="{893B7265-93BE-4EC5-BA0E-CDEE8FA379F4}" srcOrd="0" destOrd="0" presId="urn:microsoft.com/office/officeart/2018/layout/CircleProcess"/>
    <dgm:cxn modelId="{E1B1E75B-AF43-4D74-A6CC-45C741761558}" srcId="{FFAC84EC-F033-45DA-8093-3548FBD75B54}" destId="{9885B0B0-1F3D-42EF-8872-7D84B74A7FFF}" srcOrd="0" destOrd="0" parTransId="{9662261C-F23C-4483-BB03-923EA0C83693}" sibTransId="{7F533541-8F35-4A46-B11C-60C0EC3827C0}"/>
    <dgm:cxn modelId="{946D855C-5682-452D-A5E1-0D562D641639}" type="presOf" srcId="{574FF4A8-82F0-4474-A89D-203688ADCFFC}" destId="{A842E007-2DE6-4C2E-8921-31C0734BB4D6}" srcOrd="1" destOrd="0" presId="urn:microsoft.com/office/officeart/2018/layout/CircleProcess"/>
    <dgm:cxn modelId="{3FB64045-EFB2-4A83-9379-6347EB09091A}" srcId="{FFAC84EC-F033-45DA-8093-3548FBD75B54}" destId="{CD66FFA2-F924-46A6-A2BD-E34D249A9E79}" srcOrd="4" destOrd="0" parTransId="{AC7DDAC9-B5B1-4EF4-8E24-93762026523D}" sibTransId="{40C17B60-A57A-4E5C-944E-D27FF2F8D8F3}"/>
    <dgm:cxn modelId="{1029A656-5461-4C97-8F64-9F3EB5C030B3}" type="presOf" srcId="{ED713770-7922-4C0C-853D-58C1A42FFAB1}" destId="{D0F62EC6-1ABC-451F-9C0D-32034C393892}" srcOrd="1" destOrd="0" presId="urn:microsoft.com/office/officeart/2018/layout/CircleProcess"/>
    <dgm:cxn modelId="{BE43217A-558F-4D43-9EE0-209FDA36DE11}" type="presOf" srcId="{535C88B6-B987-485F-B04C-4DBE63661F48}" destId="{0A59EBE2-902F-4B98-A99A-63B36A080AFA}" srcOrd="0" destOrd="0" presId="urn:microsoft.com/office/officeart/2018/layout/CircleProcess"/>
    <dgm:cxn modelId="{25A06486-D906-418F-885F-D8221E06A93D}" type="presOf" srcId="{574FF4A8-82F0-4474-A89D-203688ADCFFC}" destId="{C1E5F1FF-2257-4DD8-9F22-8BB88DE30996}" srcOrd="0" destOrd="0" presId="urn:microsoft.com/office/officeart/2018/layout/CircleProcess"/>
    <dgm:cxn modelId="{0A169D8B-FE10-4A81-A139-116F81B426AC}" type="presOf" srcId="{467D8176-DBB9-4AFA-A1CE-9DE1A3E3B38D}" destId="{27383309-5595-4658-8B3D-E43A552AE3AA}" srcOrd="1" destOrd="0" presId="urn:microsoft.com/office/officeart/2018/layout/CircleProcess"/>
    <dgm:cxn modelId="{1F46839A-D751-4FFD-BACB-B85181B4940B}" type="presOf" srcId="{9885B0B0-1F3D-42EF-8872-7D84B74A7FFF}" destId="{0EE307F9-68C7-4A2B-BFA7-3CC346E10CF8}" srcOrd="1" destOrd="0" presId="urn:microsoft.com/office/officeart/2018/layout/CircleProcess"/>
    <dgm:cxn modelId="{5A9C87B5-FE25-4A7C-80B8-B6A70BF6CCB6}" type="presOf" srcId="{535C88B6-B987-485F-B04C-4DBE63661F48}" destId="{41C22669-793D-418B-9DB6-39D40F78B957}" srcOrd="1" destOrd="0" presId="urn:microsoft.com/office/officeart/2018/layout/CircleProcess"/>
    <dgm:cxn modelId="{FE54E0C5-4B89-41C0-AE17-F3C3E4C707B7}" srcId="{FFAC84EC-F033-45DA-8093-3548FBD75B54}" destId="{467D8176-DBB9-4AFA-A1CE-9DE1A3E3B38D}" srcOrd="1" destOrd="0" parTransId="{70298C3A-3C2C-4932-8EAF-8DB14F10A530}" sibTransId="{CCBBEDB6-F923-473A-A5DB-2DCF3E771FBF}"/>
    <dgm:cxn modelId="{A421CDC7-AE66-4BB5-A3FA-0A356A3DFBC8}" srcId="{FFAC84EC-F033-45DA-8093-3548FBD75B54}" destId="{574FF4A8-82F0-4474-A89D-203688ADCFFC}" srcOrd="3" destOrd="0" parTransId="{F1E44FD8-4588-4AFF-A1C0-8B3BC5818F84}" sibTransId="{5D07C6F1-4B95-4590-A142-8C9ECE8D7246}"/>
    <dgm:cxn modelId="{FFB21FEA-6BBB-41FF-8431-A32841629FD5}" type="presOf" srcId="{ED713770-7922-4C0C-853D-58C1A42FFAB1}" destId="{1727D6F4-B0A4-46EB-8796-F6D782221085}" srcOrd="0" destOrd="0" presId="urn:microsoft.com/office/officeart/2018/layout/CircleProcess"/>
    <dgm:cxn modelId="{4889E7EB-DFD1-4EE8-9E71-6C5D2FE7D0ED}" type="presOf" srcId="{FFAC84EC-F033-45DA-8093-3548FBD75B54}" destId="{0D59FA54-6537-4C83-AA6A-5FEEEA2D9E10}" srcOrd="0" destOrd="0" presId="urn:microsoft.com/office/officeart/2018/layout/CircleProcess"/>
    <dgm:cxn modelId="{0F93D4F8-F87C-409F-8CB8-785C1A445637}" type="presParOf" srcId="{0D59FA54-6537-4C83-AA6A-5FEEEA2D9E10}" destId="{0C5F0A3A-4DD0-4984-A5BA-48B150D37386}" srcOrd="0" destOrd="0" presId="urn:microsoft.com/office/officeart/2018/layout/CircleProcess"/>
    <dgm:cxn modelId="{83A34460-9C7F-4325-9CCB-1889C98AF259}" type="presParOf" srcId="{0C5F0A3A-4DD0-4984-A5BA-48B150D37386}" destId="{E5E346C1-C59E-4279-A62C-C23083A39626}" srcOrd="0" destOrd="0" presId="urn:microsoft.com/office/officeart/2018/layout/CircleProcess"/>
    <dgm:cxn modelId="{9E85808C-45A5-4929-9D71-D6890D747B40}" type="presParOf" srcId="{0D59FA54-6537-4C83-AA6A-5FEEEA2D9E10}" destId="{D9AC99A0-341E-4352-B807-BDD1AD331D81}" srcOrd="1" destOrd="0" presId="urn:microsoft.com/office/officeart/2018/layout/CircleProcess"/>
    <dgm:cxn modelId="{8E18C4D3-98AF-4EED-956C-E915295B9F9B}" type="presParOf" srcId="{D9AC99A0-341E-4352-B807-BDD1AD331D81}" destId="{0A59EBE2-902F-4B98-A99A-63B36A080AFA}" srcOrd="0" destOrd="0" presId="urn:microsoft.com/office/officeart/2018/layout/CircleProcess"/>
    <dgm:cxn modelId="{D6A91970-BA3F-4DCF-9EEF-9E4D833A9558}" type="presParOf" srcId="{0D59FA54-6537-4C83-AA6A-5FEEEA2D9E10}" destId="{41C22669-793D-418B-9DB6-39D40F78B957}" srcOrd="2" destOrd="0" presId="urn:microsoft.com/office/officeart/2018/layout/CircleProcess"/>
    <dgm:cxn modelId="{D2C0872F-7C48-463B-9177-8AC85247223E}" type="presParOf" srcId="{0D59FA54-6537-4C83-AA6A-5FEEEA2D9E10}" destId="{7D1DA9D8-8FFD-4E9C-AF70-D37781AD2B68}" srcOrd="3" destOrd="0" presId="urn:microsoft.com/office/officeart/2018/layout/CircleProcess"/>
    <dgm:cxn modelId="{6EADC0E4-3CA7-4770-B3A1-2B3FC158CCA9}" type="presParOf" srcId="{7D1DA9D8-8FFD-4E9C-AF70-D37781AD2B68}" destId="{63501338-B9C3-4A73-B777-D22BF4DC8ED4}" srcOrd="0" destOrd="0" presId="urn:microsoft.com/office/officeart/2018/layout/CircleProcess"/>
    <dgm:cxn modelId="{3CD4F318-3C95-4696-9DBF-24D963BFF960}" type="presParOf" srcId="{0D59FA54-6537-4C83-AA6A-5FEEEA2D9E10}" destId="{C6E0D2DA-A795-4A09-BF02-B9C8B6198C35}" srcOrd="4" destOrd="0" presId="urn:microsoft.com/office/officeart/2018/layout/CircleProcess"/>
    <dgm:cxn modelId="{58372C00-27D9-4D5C-AE94-D6CFC94C6AEF}" type="presParOf" srcId="{C6E0D2DA-A795-4A09-BF02-B9C8B6198C35}" destId="{22331DD0-2DF9-4CA9-A82D-8A08CFDF24B5}" srcOrd="0" destOrd="0" presId="urn:microsoft.com/office/officeart/2018/layout/CircleProcess"/>
    <dgm:cxn modelId="{7B192E1A-F903-43E4-BA6F-D9AAFBCA146F}" type="presParOf" srcId="{0D59FA54-6537-4C83-AA6A-5FEEEA2D9E10}" destId="{54DB245D-0643-4636-9F32-573355B2E7BB}" srcOrd="5" destOrd="0" presId="urn:microsoft.com/office/officeart/2018/layout/CircleProcess"/>
    <dgm:cxn modelId="{28B7479C-F331-48FB-B1FD-07D5A35FE798}" type="presParOf" srcId="{0D59FA54-6537-4C83-AA6A-5FEEEA2D9E10}" destId="{81433236-A37E-4CAB-9AB6-2D5DCE41EB64}" srcOrd="6" destOrd="0" presId="urn:microsoft.com/office/officeart/2018/layout/CircleProcess"/>
    <dgm:cxn modelId="{6913FB18-20FC-4483-99A5-B46D5DE710D1}" type="presParOf" srcId="{81433236-A37E-4CAB-9AB6-2D5DCE41EB64}" destId="{AB9BFA5C-2A20-491A-82AC-573FBCE74FAC}" srcOrd="0" destOrd="0" presId="urn:microsoft.com/office/officeart/2018/layout/CircleProcess"/>
    <dgm:cxn modelId="{5666EDE6-E63B-48CC-8AB3-AF08F00C593F}" type="presParOf" srcId="{0D59FA54-6537-4C83-AA6A-5FEEEA2D9E10}" destId="{0EE71993-BA1A-49F4-A17C-9A596800D6A8}" srcOrd="7" destOrd="0" presId="urn:microsoft.com/office/officeart/2018/layout/CircleProcess"/>
    <dgm:cxn modelId="{997F9C49-243D-45FB-9C82-0AE77BFB1933}" type="presParOf" srcId="{0EE71993-BA1A-49F4-A17C-9A596800D6A8}" destId="{C1E5F1FF-2257-4DD8-9F22-8BB88DE30996}" srcOrd="0" destOrd="0" presId="urn:microsoft.com/office/officeart/2018/layout/CircleProcess"/>
    <dgm:cxn modelId="{8C42FD41-E4F9-418C-BBDE-0B8C580F3D8B}" type="presParOf" srcId="{0D59FA54-6537-4C83-AA6A-5FEEEA2D9E10}" destId="{A842E007-2DE6-4C2E-8921-31C0734BB4D6}" srcOrd="8" destOrd="0" presId="urn:microsoft.com/office/officeart/2018/layout/CircleProcess"/>
    <dgm:cxn modelId="{8066342A-C7C9-4AA1-95B7-5471325055B8}" type="presParOf" srcId="{0D59FA54-6537-4C83-AA6A-5FEEEA2D9E10}" destId="{2F1F1654-110E-4385-B48B-9216521255D1}" srcOrd="9" destOrd="0" presId="urn:microsoft.com/office/officeart/2018/layout/CircleProcess"/>
    <dgm:cxn modelId="{12B91F95-3A54-41AB-BB93-1DBB700603BE}" type="presParOf" srcId="{2F1F1654-110E-4385-B48B-9216521255D1}" destId="{29A49A95-98F7-49F6-8ADA-59282321C3E0}" srcOrd="0" destOrd="0" presId="urn:microsoft.com/office/officeart/2018/layout/CircleProcess"/>
    <dgm:cxn modelId="{B5E8B357-CDCB-455E-A718-88EC42C0AC8E}" type="presParOf" srcId="{0D59FA54-6537-4C83-AA6A-5FEEEA2D9E10}" destId="{FB825256-8E5A-47A1-8894-66352B1CD15C}" srcOrd="10" destOrd="0" presId="urn:microsoft.com/office/officeart/2018/layout/CircleProcess"/>
    <dgm:cxn modelId="{92263B55-E40F-415E-B8A0-53F4406D130E}" type="presParOf" srcId="{FB825256-8E5A-47A1-8894-66352B1CD15C}" destId="{1727D6F4-B0A4-46EB-8796-F6D782221085}" srcOrd="0" destOrd="0" presId="urn:microsoft.com/office/officeart/2018/layout/CircleProcess"/>
    <dgm:cxn modelId="{216008BF-497B-4389-8E41-A216BE3D4371}" type="presParOf" srcId="{0D59FA54-6537-4C83-AA6A-5FEEEA2D9E10}" destId="{D0F62EC6-1ABC-451F-9C0D-32034C393892}" srcOrd="11" destOrd="0" presId="urn:microsoft.com/office/officeart/2018/layout/CircleProcess"/>
    <dgm:cxn modelId="{7762EAF7-09D5-4D56-99F2-7D6931AE86B6}" type="presParOf" srcId="{0D59FA54-6537-4C83-AA6A-5FEEEA2D9E10}" destId="{8DD8952E-A154-4926-94C1-95FCC3F247A8}" srcOrd="12" destOrd="0" presId="urn:microsoft.com/office/officeart/2018/layout/CircleProcess"/>
    <dgm:cxn modelId="{ED4756A1-4754-4FD1-A9D1-2FE5CE8B912F}" type="presParOf" srcId="{8DD8952E-A154-4926-94C1-95FCC3F247A8}" destId="{5A58BB99-C8D7-4D45-A91D-EBECED138F01}" srcOrd="0" destOrd="0" presId="urn:microsoft.com/office/officeart/2018/layout/CircleProcess"/>
    <dgm:cxn modelId="{DBE3B953-889B-4F7D-AACA-CDA56E8E06A8}" type="presParOf" srcId="{0D59FA54-6537-4C83-AA6A-5FEEEA2D9E10}" destId="{B5AD6F85-43C1-4EB9-8853-E4745AF2D36C}" srcOrd="13" destOrd="0" presId="urn:microsoft.com/office/officeart/2018/layout/CircleProcess"/>
    <dgm:cxn modelId="{B6578E8C-5D8D-4BA4-A98B-19FD34CCFE45}" type="presParOf" srcId="{B5AD6F85-43C1-4EB9-8853-E4745AF2D36C}" destId="{893B7265-93BE-4EC5-BA0E-CDEE8FA379F4}" srcOrd="0" destOrd="0" presId="urn:microsoft.com/office/officeart/2018/layout/CircleProcess"/>
    <dgm:cxn modelId="{CEDF2BC1-2F5B-44A1-92FC-6479087BE833}" type="presParOf" srcId="{0D59FA54-6537-4C83-AA6A-5FEEEA2D9E10}" destId="{27383309-5595-4658-8B3D-E43A552AE3AA}" srcOrd="14" destOrd="0" presId="urn:microsoft.com/office/officeart/2018/layout/CircleProcess"/>
    <dgm:cxn modelId="{7454E42E-E9B3-4E02-B2FB-1A5D97EB348B}" type="presParOf" srcId="{0D59FA54-6537-4C83-AA6A-5FEEEA2D9E10}" destId="{B5FA9AC9-5667-4E38-9C3F-0EB4C8FE2C79}" srcOrd="15" destOrd="0" presId="urn:microsoft.com/office/officeart/2018/layout/CircleProcess"/>
    <dgm:cxn modelId="{37F1A855-A178-4EBC-9D5C-95902F74CEA5}" type="presParOf" srcId="{B5FA9AC9-5667-4E38-9C3F-0EB4C8FE2C79}" destId="{2A2F4073-CC46-4887-A24B-6A60CA3CC69B}" srcOrd="0" destOrd="0" presId="urn:microsoft.com/office/officeart/2018/layout/CircleProcess"/>
    <dgm:cxn modelId="{A6C55C54-13C0-41A8-8F9C-60E07FC57CAB}" type="presParOf" srcId="{0D59FA54-6537-4C83-AA6A-5FEEEA2D9E10}" destId="{922FAE09-279B-4CCA-80E5-3891F3420C81}" srcOrd="16" destOrd="0" presId="urn:microsoft.com/office/officeart/2018/layout/CircleProcess"/>
    <dgm:cxn modelId="{88618822-350B-4208-B571-613EC15D9034}" type="presParOf" srcId="{922FAE09-279B-4CCA-80E5-3891F3420C81}" destId="{576D4ED2-380F-4BEB-93D9-2274D102A9C2}" srcOrd="0" destOrd="0" presId="urn:microsoft.com/office/officeart/2018/layout/CircleProcess"/>
    <dgm:cxn modelId="{54850F83-3D84-4792-BD0F-CF066BD19B35}" type="presParOf" srcId="{0D59FA54-6537-4C83-AA6A-5FEEEA2D9E10}" destId="{0EE307F9-68C7-4A2B-BFA7-3CC346E10CF8}" srcOrd="17"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BBD47B-3A67-494A-913E-9178B93FE55E}" type="doc">
      <dgm:prSet loTypeId="urn:microsoft.com/office/officeart/2018/2/layout/IconCircle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AB005CB2-C3F3-4CA2-BD94-4847CECCBECA}">
      <dgm:prSet custT="1"/>
      <dgm:spPr/>
      <dgm:t>
        <a:bodyPr/>
        <a:lstStyle/>
        <a:p>
          <a:r>
            <a:rPr lang="de-DE" sz="1600" b="1" dirty="0"/>
            <a:t>Verständliche Formulierungen </a:t>
          </a:r>
          <a:br>
            <a:rPr lang="de-DE" sz="1600" b="1" dirty="0"/>
          </a:br>
          <a:r>
            <a:rPr lang="de-DE" sz="1600" dirty="0"/>
            <a:t>Wenn unsere Inhalte nicht sofort, unmittelbar und ohne Nachfragen verstanden werden, erzeugen sie keine Resonanz! Und sind dann unnötig.</a:t>
          </a:r>
          <a:endParaRPr lang="en-US" sz="1600" dirty="0"/>
        </a:p>
      </dgm:t>
    </dgm:pt>
    <dgm:pt modelId="{D3473503-4707-49FF-B332-9FB0DAE848F4}" type="parTrans" cxnId="{9EAC0526-CFDD-4FC8-8B4F-F1B4787A2E97}">
      <dgm:prSet/>
      <dgm:spPr/>
      <dgm:t>
        <a:bodyPr/>
        <a:lstStyle/>
        <a:p>
          <a:endParaRPr lang="en-US"/>
        </a:p>
      </dgm:t>
    </dgm:pt>
    <dgm:pt modelId="{5C4A30E3-8217-4BBE-9038-520E9E06DCDB}" type="sibTrans" cxnId="{9EAC0526-CFDD-4FC8-8B4F-F1B4787A2E97}">
      <dgm:prSet/>
      <dgm:spPr/>
      <dgm:t>
        <a:bodyPr/>
        <a:lstStyle/>
        <a:p>
          <a:endParaRPr lang="en-US"/>
        </a:p>
      </dgm:t>
    </dgm:pt>
    <dgm:pt modelId="{14E24825-41C0-4325-9A83-04A1C282E21C}">
      <dgm:prSet custT="1"/>
      <dgm:spPr/>
      <dgm:t>
        <a:bodyPr/>
        <a:lstStyle/>
        <a:p>
          <a:r>
            <a:rPr lang="de-DE" sz="1600" b="1" dirty="0"/>
            <a:t>7 W-Fragen beantworten</a:t>
          </a:r>
          <a:br>
            <a:rPr lang="de-DE" sz="1600" dirty="0"/>
          </a:br>
          <a:r>
            <a:rPr lang="de-DE" sz="1600" dirty="0"/>
            <a:t>Wir wollen, dass keine Fragen offen bleiben? Dass sich der Text „rund“ anfühlt und wir umfassend informiert sind? Dann brauchen wir die 7 W-Fragen.</a:t>
          </a:r>
          <a:endParaRPr lang="en-US" sz="1600" dirty="0"/>
        </a:p>
      </dgm:t>
    </dgm:pt>
    <dgm:pt modelId="{1B40D993-AEF0-40D6-8F4C-5A9724101458}" type="parTrans" cxnId="{FF813C4F-3833-49A8-B123-A5F388AC159B}">
      <dgm:prSet/>
      <dgm:spPr/>
      <dgm:t>
        <a:bodyPr/>
        <a:lstStyle/>
        <a:p>
          <a:endParaRPr lang="en-US"/>
        </a:p>
      </dgm:t>
    </dgm:pt>
    <dgm:pt modelId="{69998479-2231-4A16-9B42-FAE4BBBE2EAD}" type="sibTrans" cxnId="{FF813C4F-3833-49A8-B123-A5F388AC159B}">
      <dgm:prSet/>
      <dgm:spPr/>
      <dgm:t>
        <a:bodyPr/>
        <a:lstStyle/>
        <a:p>
          <a:endParaRPr lang="en-US"/>
        </a:p>
      </dgm:t>
    </dgm:pt>
    <dgm:pt modelId="{A92DD8B5-5A94-49C9-852B-90B781F8686B}">
      <dgm:prSet custT="1"/>
      <dgm:spPr/>
      <dgm:t>
        <a:bodyPr/>
        <a:lstStyle/>
        <a:p>
          <a:r>
            <a:rPr lang="de-DE" sz="1600" b="1" dirty="0"/>
            <a:t>Attraktive Darbietung</a:t>
          </a:r>
          <a:br>
            <a:rPr lang="de-DE" sz="1600" dirty="0"/>
          </a:br>
          <a:r>
            <a:rPr lang="de-DE" sz="1600" dirty="0"/>
            <a:t>Texte wirken nicht nur durch die aneinandergereihten Buchstaben – sie wirken besonders durch ihre Gliederung. Wir müssen Texte gut gliedern!</a:t>
          </a:r>
          <a:endParaRPr lang="en-US" sz="1600" dirty="0"/>
        </a:p>
      </dgm:t>
    </dgm:pt>
    <dgm:pt modelId="{B0D93B43-07C0-4B70-A91C-43C9ECDF3A64}" type="parTrans" cxnId="{3241609B-A5BB-4891-9617-8DE849BE55A9}">
      <dgm:prSet/>
      <dgm:spPr/>
      <dgm:t>
        <a:bodyPr/>
        <a:lstStyle/>
        <a:p>
          <a:endParaRPr lang="en-US"/>
        </a:p>
      </dgm:t>
    </dgm:pt>
    <dgm:pt modelId="{7AE10F4E-DFF2-458B-A033-78BD60037B80}" type="sibTrans" cxnId="{3241609B-A5BB-4891-9617-8DE849BE55A9}">
      <dgm:prSet/>
      <dgm:spPr/>
      <dgm:t>
        <a:bodyPr/>
        <a:lstStyle/>
        <a:p>
          <a:endParaRPr lang="en-US"/>
        </a:p>
      </dgm:t>
    </dgm:pt>
    <dgm:pt modelId="{CB76D5AF-5F94-446E-92B7-7EFBE0A30734}">
      <dgm:prSet custT="1"/>
      <dgm:spPr/>
      <dgm:t>
        <a:bodyPr/>
        <a:lstStyle/>
        <a:p>
          <a:r>
            <a:rPr lang="de-DE" sz="1600" b="1" dirty="0"/>
            <a:t>Fesselnder Aufbau</a:t>
          </a:r>
          <a:br>
            <a:rPr lang="de-DE" sz="1600" b="1" dirty="0"/>
          </a:br>
          <a:r>
            <a:rPr lang="de-DE" sz="1600" dirty="0"/>
            <a:t>Wie können wir die Leserinnen und Leser auf unseren Text fokussieren? Wie schaffen wir es, dass sie „dran bleiben“? </a:t>
          </a:r>
          <a:endParaRPr lang="en-US" sz="1600" dirty="0"/>
        </a:p>
      </dgm:t>
    </dgm:pt>
    <dgm:pt modelId="{2CED1E5F-C8A2-4027-8F23-E6B6188B0196}" type="parTrans" cxnId="{EF6D125C-2B35-4FFA-9C54-EE76FE234431}">
      <dgm:prSet/>
      <dgm:spPr/>
      <dgm:t>
        <a:bodyPr/>
        <a:lstStyle/>
        <a:p>
          <a:endParaRPr lang="en-US"/>
        </a:p>
      </dgm:t>
    </dgm:pt>
    <dgm:pt modelId="{02D94A38-CE07-47F0-AA20-AD501019597F}" type="sibTrans" cxnId="{EF6D125C-2B35-4FFA-9C54-EE76FE234431}">
      <dgm:prSet/>
      <dgm:spPr/>
      <dgm:t>
        <a:bodyPr/>
        <a:lstStyle/>
        <a:p>
          <a:endParaRPr lang="en-US"/>
        </a:p>
      </dgm:t>
    </dgm:pt>
    <dgm:pt modelId="{7ABB34B5-7BBC-4819-A130-F08DF09237F4}" type="pres">
      <dgm:prSet presAssocID="{66BBD47B-3A67-494A-913E-9178B93FE55E}" presName="root" presStyleCnt="0">
        <dgm:presLayoutVars>
          <dgm:dir/>
          <dgm:resizeHandles val="exact"/>
        </dgm:presLayoutVars>
      </dgm:prSet>
      <dgm:spPr/>
    </dgm:pt>
    <dgm:pt modelId="{0B1DFAD6-1E16-4C26-884A-821506F69532}" type="pres">
      <dgm:prSet presAssocID="{66BBD47B-3A67-494A-913E-9178B93FE55E}" presName="container" presStyleCnt="0">
        <dgm:presLayoutVars>
          <dgm:dir/>
          <dgm:resizeHandles val="exact"/>
        </dgm:presLayoutVars>
      </dgm:prSet>
      <dgm:spPr/>
    </dgm:pt>
    <dgm:pt modelId="{67716780-8831-4572-AA74-46888FE2FCF2}" type="pres">
      <dgm:prSet presAssocID="{AB005CB2-C3F3-4CA2-BD94-4847CECCBECA}" presName="compNode" presStyleCnt="0"/>
      <dgm:spPr/>
    </dgm:pt>
    <dgm:pt modelId="{EF8F7729-7552-48A8-B838-23C2B361B1D2}" type="pres">
      <dgm:prSet presAssocID="{AB005CB2-C3F3-4CA2-BD94-4847CECCBECA}" presName="iconBgRect" presStyleLbl="bgShp" presStyleIdx="0" presStyleCnt="4"/>
      <dgm:spPr/>
    </dgm:pt>
    <dgm:pt modelId="{5E60AB5B-6695-4ECB-9BB2-370272B54A4A}" type="pres">
      <dgm:prSet presAssocID="{AB005CB2-C3F3-4CA2-BD94-4847CECCBEC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C9DF6CBD-E28A-4ECD-B8E0-499252B64FF3}" type="pres">
      <dgm:prSet presAssocID="{AB005CB2-C3F3-4CA2-BD94-4847CECCBECA}" presName="spaceRect" presStyleCnt="0"/>
      <dgm:spPr/>
    </dgm:pt>
    <dgm:pt modelId="{9B3C3506-64A1-404E-A27D-6AC0BD5441AE}" type="pres">
      <dgm:prSet presAssocID="{AB005CB2-C3F3-4CA2-BD94-4847CECCBECA}" presName="textRect" presStyleLbl="revTx" presStyleIdx="0" presStyleCnt="4">
        <dgm:presLayoutVars>
          <dgm:chMax val="1"/>
          <dgm:chPref val="1"/>
        </dgm:presLayoutVars>
      </dgm:prSet>
      <dgm:spPr/>
    </dgm:pt>
    <dgm:pt modelId="{F10B13DA-E3C7-4AD5-849B-75CC5B607442}" type="pres">
      <dgm:prSet presAssocID="{5C4A30E3-8217-4BBE-9038-520E9E06DCDB}" presName="sibTrans" presStyleLbl="sibTrans2D1" presStyleIdx="0" presStyleCnt="0"/>
      <dgm:spPr/>
    </dgm:pt>
    <dgm:pt modelId="{FC9C0F41-DF8E-464E-AB7F-41659A2BE1D5}" type="pres">
      <dgm:prSet presAssocID="{14E24825-41C0-4325-9A83-04A1C282E21C}" presName="compNode" presStyleCnt="0"/>
      <dgm:spPr/>
    </dgm:pt>
    <dgm:pt modelId="{D5254955-F609-419B-B11E-CF3B9F0E7DFA}" type="pres">
      <dgm:prSet presAssocID="{14E24825-41C0-4325-9A83-04A1C282E21C}" presName="iconBgRect" presStyleLbl="bgShp" presStyleIdx="1" presStyleCnt="4"/>
      <dgm:spPr/>
    </dgm:pt>
    <dgm:pt modelId="{75316B9A-A2AC-483E-B1A2-0168E33AF974}" type="pres">
      <dgm:prSet presAssocID="{14E24825-41C0-4325-9A83-04A1C282E21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D0B2C20C-D5ED-4DFC-A2EC-8DE681E2543F}" type="pres">
      <dgm:prSet presAssocID="{14E24825-41C0-4325-9A83-04A1C282E21C}" presName="spaceRect" presStyleCnt="0"/>
      <dgm:spPr/>
    </dgm:pt>
    <dgm:pt modelId="{FC391E16-8FEE-4501-B0D6-DF04FB93A05B}" type="pres">
      <dgm:prSet presAssocID="{14E24825-41C0-4325-9A83-04A1C282E21C}" presName="textRect" presStyleLbl="revTx" presStyleIdx="1" presStyleCnt="4">
        <dgm:presLayoutVars>
          <dgm:chMax val="1"/>
          <dgm:chPref val="1"/>
        </dgm:presLayoutVars>
      </dgm:prSet>
      <dgm:spPr/>
    </dgm:pt>
    <dgm:pt modelId="{54E84F2E-455C-451F-9A1A-16DCA9ABE2AF}" type="pres">
      <dgm:prSet presAssocID="{69998479-2231-4A16-9B42-FAE4BBBE2EAD}" presName="sibTrans" presStyleLbl="sibTrans2D1" presStyleIdx="0" presStyleCnt="0"/>
      <dgm:spPr/>
    </dgm:pt>
    <dgm:pt modelId="{3841E559-10D5-442F-A9C8-49E66F9B3586}" type="pres">
      <dgm:prSet presAssocID="{A92DD8B5-5A94-49C9-852B-90B781F8686B}" presName="compNode" presStyleCnt="0"/>
      <dgm:spPr/>
    </dgm:pt>
    <dgm:pt modelId="{22BE4776-7A1E-4044-8558-C94752FD26E3}" type="pres">
      <dgm:prSet presAssocID="{A92DD8B5-5A94-49C9-852B-90B781F8686B}" presName="iconBgRect" presStyleLbl="bgShp" presStyleIdx="2" presStyleCnt="4"/>
      <dgm:spPr/>
    </dgm:pt>
    <dgm:pt modelId="{00CB2BC3-BCF7-4765-ACAE-3C425826764E}" type="pres">
      <dgm:prSet presAssocID="{A92DD8B5-5A94-49C9-852B-90B781F8686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um Set"/>
        </a:ext>
      </dgm:extLst>
    </dgm:pt>
    <dgm:pt modelId="{A9EFB2BA-4A78-49B8-B9ED-030CD2E7F907}" type="pres">
      <dgm:prSet presAssocID="{A92DD8B5-5A94-49C9-852B-90B781F8686B}" presName="spaceRect" presStyleCnt="0"/>
      <dgm:spPr/>
    </dgm:pt>
    <dgm:pt modelId="{C3E5890C-8840-40BC-BC25-54DCED57D106}" type="pres">
      <dgm:prSet presAssocID="{A92DD8B5-5A94-49C9-852B-90B781F8686B}" presName="textRect" presStyleLbl="revTx" presStyleIdx="2" presStyleCnt="4">
        <dgm:presLayoutVars>
          <dgm:chMax val="1"/>
          <dgm:chPref val="1"/>
        </dgm:presLayoutVars>
      </dgm:prSet>
      <dgm:spPr/>
    </dgm:pt>
    <dgm:pt modelId="{BA144496-D8D1-43ED-93ED-5F9E0407B45E}" type="pres">
      <dgm:prSet presAssocID="{7AE10F4E-DFF2-458B-A033-78BD60037B80}" presName="sibTrans" presStyleLbl="sibTrans2D1" presStyleIdx="0" presStyleCnt="0"/>
      <dgm:spPr/>
    </dgm:pt>
    <dgm:pt modelId="{30D838D4-F9FA-48CE-907B-F819ED118568}" type="pres">
      <dgm:prSet presAssocID="{CB76D5AF-5F94-446E-92B7-7EFBE0A30734}" presName="compNode" presStyleCnt="0"/>
      <dgm:spPr/>
    </dgm:pt>
    <dgm:pt modelId="{CAB42A73-2D1C-4B50-81D0-B497B69A073B}" type="pres">
      <dgm:prSet presAssocID="{CB76D5AF-5F94-446E-92B7-7EFBE0A30734}" presName="iconBgRect" presStyleLbl="bgShp" presStyleIdx="3" presStyleCnt="4"/>
      <dgm:spPr/>
    </dgm:pt>
    <dgm:pt modelId="{934A587D-F256-46DE-BAC3-A5B0FDBA8948}" type="pres">
      <dgm:prSet presAssocID="{CB76D5AF-5F94-446E-92B7-7EFBE0A307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7059EC1A-5814-42E6-A19E-6093F234857C}" type="pres">
      <dgm:prSet presAssocID="{CB76D5AF-5F94-446E-92B7-7EFBE0A30734}" presName="spaceRect" presStyleCnt="0"/>
      <dgm:spPr/>
    </dgm:pt>
    <dgm:pt modelId="{9D5DA3D6-9E36-4C52-896F-00EFF89AFB2C}" type="pres">
      <dgm:prSet presAssocID="{CB76D5AF-5F94-446E-92B7-7EFBE0A30734}" presName="textRect" presStyleLbl="revTx" presStyleIdx="3" presStyleCnt="4">
        <dgm:presLayoutVars>
          <dgm:chMax val="1"/>
          <dgm:chPref val="1"/>
        </dgm:presLayoutVars>
      </dgm:prSet>
      <dgm:spPr/>
    </dgm:pt>
  </dgm:ptLst>
  <dgm:cxnLst>
    <dgm:cxn modelId="{9EAC0526-CFDD-4FC8-8B4F-F1B4787A2E97}" srcId="{66BBD47B-3A67-494A-913E-9178B93FE55E}" destId="{AB005CB2-C3F3-4CA2-BD94-4847CECCBECA}" srcOrd="0" destOrd="0" parTransId="{D3473503-4707-49FF-B332-9FB0DAE848F4}" sibTransId="{5C4A30E3-8217-4BBE-9038-520E9E06DCDB}"/>
    <dgm:cxn modelId="{8A937D39-56B7-4383-9FF6-2552153CC164}" type="presOf" srcId="{A92DD8B5-5A94-49C9-852B-90B781F8686B}" destId="{C3E5890C-8840-40BC-BC25-54DCED57D106}" srcOrd="0" destOrd="0" presId="urn:microsoft.com/office/officeart/2018/2/layout/IconCircleList"/>
    <dgm:cxn modelId="{EF6D125C-2B35-4FFA-9C54-EE76FE234431}" srcId="{66BBD47B-3A67-494A-913E-9178B93FE55E}" destId="{CB76D5AF-5F94-446E-92B7-7EFBE0A30734}" srcOrd="3" destOrd="0" parTransId="{2CED1E5F-C8A2-4027-8F23-E6B6188B0196}" sibTransId="{02D94A38-CE07-47F0-AA20-AD501019597F}"/>
    <dgm:cxn modelId="{FF813C4F-3833-49A8-B123-A5F388AC159B}" srcId="{66BBD47B-3A67-494A-913E-9178B93FE55E}" destId="{14E24825-41C0-4325-9A83-04A1C282E21C}" srcOrd="1" destOrd="0" parTransId="{1B40D993-AEF0-40D6-8F4C-5A9724101458}" sibTransId="{69998479-2231-4A16-9B42-FAE4BBBE2EAD}"/>
    <dgm:cxn modelId="{98DFED73-6E9B-4D62-A6F7-8CC42B1ECD15}" type="presOf" srcId="{66BBD47B-3A67-494A-913E-9178B93FE55E}" destId="{7ABB34B5-7BBC-4819-A130-F08DF09237F4}" srcOrd="0" destOrd="0" presId="urn:microsoft.com/office/officeart/2018/2/layout/IconCircleList"/>
    <dgm:cxn modelId="{2E91C278-7A66-49A6-8BCE-60AD04752C22}" type="presOf" srcId="{5C4A30E3-8217-4BBE-9038-520E9E06DCDB}" destId="{F10B13DA-E3C7-4AD5-849B-75CC5B607442}" srcOrd="0" destOrd="0" presId="urn:microsoft.com/office/officeart/2018/2/layout/IconCircleList"/>
    <dgm:cxn modelId="{639D0688-B0E0-471C-839D-7F538120C5BE}" type="presOf" srcId="{CB76D5AF-5F94-446E-92B7-7EFBE0A30734}" destId="{9D5DA3D6-9E36-4C52-896F-00EFF89AFB2C}" srcOrd="0" destOrd="0" presId="urn:microsoft.com/office/officeart/2018/2/layout/IconCircleList"/>
    <dgm:cxn modelId="{3241609B-A5BB-4891-9617-8DE849BE55A9}" srcId="{66BBD47B-3A67-494A-913E-9178B93FE55E}" destId="{A92DD8B5-5A94-49C9-852B-90B781F8686B}" srcOrd="2" destOrd="0" parTransId="{B0D93B43-07C0-4B70-A91C-43C9ECDF3A64}" sibTransId="{7AE10F4E-DFF2-458B-A033-78BD60037B80}"/>
    <dgm:cxn modelId="{98FDA5A0-9109-4A2B-8581-4B99E06E6358}" type="presOf" srcId="{69998479-2231-4A16-9B42-FAE4BBBE2EAD}" destId="{54E84F2E-455C-451F-9A1A-16DCA9ABE2AF}" srcOrd="0" destOrd="0" presId="urn:microsoft.com/office/officeart/2018/2/layout/IconCircleList"/>
    <dgm:cxn modelId="{15B946AA-0A67-4B82-BCED-1A838B72FB1B}" type="presOf" srcId="{7AE10F4E-DFF2-458B-A033-78BD60037B80}" destId="{BA144496-D8D1-43ED-93ED-5F9E0407B45E}" srcOrd="0" destOrd="0" presId="urn:microsoft.com/office/officeart/2018/2/layout/IconCircleList"/>
    <dgm:cxn modelId="{74B0F6CE-B821-4709-9DE1-9815C6DA7322}" type="presOf" srcId="{14E24825-41C0-4325-9A83-04A1C282E21C}" destId="{FC391E16-8FEE-4501-B0D6-DF04FB93A05B}" srcOrd="0" destOrd="0" presId="urn:microsoft.com/office/officeart/2018/2/layout/IconCircleList"/>
    <dgm:cxn modelId="{C16AF3F7-B3FC-49CE-BE35-E668004455BB}" type="presOf" srcId="{AB005CB2-C3F3-4CA2-BD94-4847CECCBECA}" destId="{9B3C3506-64A1-404E-A27D-6AC0BD5441AE}" srcOrd="0" destOrd="0" presId="urn:microsoft.com/office/officeart/2018/2/layout/IconCircleList"/>
    <dgm:cxn modelId="{2671B970-4E05-41BF-94A1-4BAD3AB018A2}" type="presParOf" srcId="{7ABB34B5-7BBC-4819-A130-F08DF09237F4}" destId="{0B1DFAD6-1E16-4C26-884A-821506F69532}" srcOrd="0" destOrd="0" presId="urn:microsoft.com/office/officeart/2018/2/layout/IconCircleList"/>
    <dgm:cxn modelId="{D7827434-79C7-4DDD-80B1-881D1163FB9D}" type="presParOf" srcId="{0B1DFAD6-1E16-4C26-884A-821506F69532}" destId="{67716780-8831-4572-AA74-46888FE2FCF2}" srcOrd="0" destOrd="0" presId="urn:microsoft.com/office/officeart/2018/2/layout/IconCircleList"/>
    <dgm:cxn modelId="{67BB39EB-708F-45AA-B807-71E40A84FCFA}" type="presParOf" srcId="{67716780-8831-4572-AA74-46888FE2FCF2}" destId="{EF8F7729-7552-48A8-B838-23C2B361B1D2}" srcOrd="0" destOrd="0" presId="urn:microsoft.com/office/officeart/2018/2/layout/IconCircleList"/>
    <dgm:cxn modelId="{98EE2BF2-EB47-4E09-AFCE-C38EE2F6897C}" type="presParOf" srcId="{67716780-8831-4572-AA74-46888FE2FCF2}" destId="{5E60AB5B-6695-4ECB-9BB2-370272B54A4A}" srcOrd="1" destOrd="0" presId="urn:microsoft.com/office/officeart/2018/2/layout/IconCircleList"/>
    <dgm:cxn modelId="{10412AE0-C641-4891-80B6-827FAD1EA9EA}" type="presParOf" srcId="{67716780-8831-4572-AA74-46888FE2FCF2}" destId="{C9DF6CBD-E28A-4ECD-B8E0-499252B64FF3}" srcOrd="2" destOrd="0" presId="urn:microsoft.com/office/officeart/2018/2/layout/IconCircleList"/>
    <dgm:cxn modelId="{165A3D81-8795-47AA-8868-63D7D078D5B0}" type="presParOf" srcId="{67716780-8831-4572-AA74-46888FE2FCF2}" destId="{9B3C3506-64A1-404E-A27D-6AC0BD5441AE}" srcOrd="3" destOrd="0" presId="urn:microsoft.com/office/officeart/2018/2/layout/IconCircleList"/>
    <dgm:cxn modelId="{088B3878-2C9D-4700-B063-9DEBD0DD7A49}" type="presParOf" srcId="{0B1DFAD6-1E16-4C26-884A-821506F69532}" destId="{F10B13DA-E3C7-4AD5-849B-75CC5B607442}" srcOrd="1" destOrd="0" presId="urn:microsoft.com/office/officeart/2018/2/layout/IconCircleList"/>
    <dgm:cxn modelId="{3A2F5078-5A04-4A57-9B24-27AC35C1D384}" type="presParOf" srcId="{0B1DFAD6-1E16-4C26-884A-821506F69532}" destId="{FC9C0F41-DF8E-464E-AB7F-41659A2BE1D5}" srcOrd="2" destOrd="0" presId="urn:microsoft.com/office/officeart/2018/2/layout/IconCircleList"/>
    <dgm:cxn modelId="{E0E73C21-FB38-47C1-8980-6D71F3423196}" type="presParOf" srcId="{FC9C0F41-DF8E-464E-AB7F-41659A2BE1D5}" destId="{D5254955-F609-419B-B11E-CF3B9F0E7DFA}" srcOrd="0" destOrd="0" presId="urn:microsoft.com/office/officeart/2018/2/layout/IconCircleList"/>
    <dgm:cxn modelId="{A9C398A4-7D45-404C-BFD4-E65C188FC416}" type="presParOf" srcId="{FC9C0F41-DF8E-464E-AB7F-41659A2BE1D5}" destId="{75316B9A-A2AC-483E-B1A2-0168E33AF974}" srcOrd="1" destOrd="0" presId="urn:microsoft.com/office/officeart/2018/2/layout/IconCircleList"/>
    <dgm:cxn modelId="{F9F0171F-98BE-41E5-AF93-D10C815579E5}" type="presParOf" srcId="{FC9C0F41-DF8E-464E-AB7F-41659A2BE1D5}" destId="{D0B2C20C-D5ED-4DFC-A2EC-8DE681E2543F}" srcOrd="2" destOrd="0" presId="urn:microsoft.com/office/officeart/2018/2/layout/IconCircleList"/>
    <dgm:cxn modelId="{B7C8614C-144F-455E-B274-2151CE853EE1}" type="presParOf" srcId="{FC9C0F41-DF8E-464E-AB7F-41659A2BE1D5}" destId="{FC391E16-8FEE-4501-B0D6-DF04FB93A05B}" srcOrd="3" destOrd="0" presId="urn:microsoft.com/office/officeart/2018/2/layout/IconCircleList"/>
    <dgm:cxn modelId="{BD950E53-8049-4F41-8CFA-643E40E5214F}" type="presParOf" srcId="{0B1DFAD6-1E16-4C26-884A-821506F69532}" destId="{54E84F2E-455C-451F-9A1A-16DCA9ABE2AF}" srcOrd="3" destOrd="0" presId="urn:microsoft.com/office/officeart/2018/2/layout/IconCircleList"/>
    <dgm:cxn modelId="{0FD057B5-6B3F-416F-A6E1-CD9F906CD53B}" type="presParOf" srcId="{0B1DFAD6-1E16-4C26-884A-821506F69532}" destId="{3841E559-10D5-442F-A9C8-49E66F9B3586}" srcOrd="4" destOrd="0" presId="urn:microsoft.com/office/officeart/2018/2/layout/IconCircleList"/>
    <dgm:cxn modelId="{78026B1D-258B-4B24-9556-DBA2AA01B34C}" type="presParOf" srcId="{3841E559-10D5-442F-A9C8-49E66F9B3586}" destId="{22BE4776-7A1E-4044-8558-C94752FD26E3}" srcOrd="0" destOrd="0" presId="urn:microsoft.com/office/officeart/2018/2/layout/IconCircleList"/>
    <dgm:cxn modelId="{285FFF68-F60C-489B-9554-3FB4ADBA5229}" type="presParOf" srcId="{3841E559-10D5-442F-A9C8-49E66F9B3586}" destId="{00CB2BC3-BCF7-4765-ACAE-3C425826764E}" srcOrd="1" destOrd="0" presId="urn:microsoft.com/office/officeart/2018/2/layout/IconCircleList"/>
    <dgm:cxn modelId="{CAB087B0-BEE9-44C6-8304-936EE1E27E6D}" type="presParOf" srcId="{3841E559-10D5-442F-A9C8-49E66F9B3586}" destId="{A9EFB2BA-4A78-49B8-B9ED-030CD2E7F907}" srcOrd="2" destOrd="0" presId="urn:microsoft.com/office/officeart/2018/2/layout/IconCircleList"/>
    <dgm:cxn modelId="{08B52D31-8E68-4F6B-A689-30753676CD1E}" type="presParOf" srcId="{3841E559-10D5-442F-A9C8-49E66F9B3586}" destId="{C3E5890C-8840-40BC-BC25-54DCED57D106}" srcOrd="3" destOrd="0" presId="urn:microsoft.com/office/officeart/2018/2/layout/IconCircleList"/>
    <dgm:cxn modelId="{F079D4F5-9DEF-465B-B594-11021B439D59}" type="presParOf" srcId="{0B1DFAD6-1E16-4C26-884A-821506F69532}" destId="{BA144496-D8D1-43ED-93ED-5F9E0407B45E}" srcOrd="5" destOrd="0" presId="urn:microsoft.com/office/officeart/2018/2/layout/IconCircleList"/>
    <dgm:cxn modelId="{DEAF868E-525E-48B6-8ADC-16B855E93B36}" type="presParOf" srcId="{0B1DFAD6-1E16-4C26-884A-821506F69532}" destId="{30D838D4-F9FA-48CE-907B-F819ED118568}" srcOrd="6" destOrd="0" presId="urn:microsoft.com/office/officeart/2018/2/layout/IconCircleList"/>
    <dgm:cxn modelId="{04C5BA5A-0C95-4680-8262-63E8B6BCE855}" type="presParOf" srcId="{30D838D4-F9FA-48CE-907B-F819ED118568}" destId="{CAB42A73-2D1C-4B50-81D0-B497B69A073B}" srcOrd="0" destOrd="0" presId="urn:microsoft.com/office/officeart/2018/2/layout/IconCircleList"/>
    <dgm:cxn modelId="{F3F362FE-F98A-48B6-9404-BA4D158756A8}" type="presParOf" srcId="{30D838D4-F9FA-48CE-907B-F819ED118568}" destId="{934A587D-F256-46DE-BAC3-A5B0FDBA8948}" srcOrd="1" destOrd="0" presId="urn:microsoft.com/office/officeart/2018/2/layout/IconCircleList"/>
    <dgm:cxn modelId="{F4E9896D-28CA-4B20-BB6E-6078832AAAD9}" type="presParOf" srcId="{30D838D4-F9FA-48CE-907B-F819ED118568}" destId="{7059EC1A-5814-42E6-A19E-6093F234857C}" srcOrd="2" destOrd="0" presId="urn:microsoft.com/office/officeart/2018/2/layout/IconCircleList"/>
    <dgm:cxn modelId="{51F965A5-C1AD-45A5-9485-9C5CFBEE10BD}" type="presParOf" srcId="{30D838D4-F9FA-48CE-907B-F819ED118568}" destId="{9D5DA3D6-9E36-4C52-896F-00EFF89AFB2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5B87E5-F864-402B-8B23-194C35EC1B91}"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48845FF5-17F1-488D-AF3F-ACC4A7361EAF}">
      <dgm:prSet custT="1"/>
      <dgm:spPr/>
      <dgm:t>
        <a:bodyPr/>
        <a:lstStyle/>
        <a:p>
          <a:r>
            <a:rPr lang="de-DE" sz="1600" b="1" dirty="0"/>
            <a:t>Einfachheit</a:t>
          </a:r>
        </a:p>
        <a:p>
          <a:r>
            <a:rPr lang="de-DE" sz="1600" dirty="0">
              <a:solidFill>
                <a:schemeClr val="tx1"/>
              </a:solidFill>
            </a:rPr>
            <a:t>geläufige und bekannte Wörter</a:t>
          </a:r>
          <a:br>
            <a:rPr lang="de-DE" sz="1600" dirty="0">
              <a:solidFill>
                <a:schemeClr val="tx1"/>
              </a:solidFill>
            </a:rPr>
          </a:br>
          <a:r>
            <a:rPr lang="de-DE" sz="1600" dirty="0">
              <a:solidFill>
                <a:schemeClr val="tx1"/>
              </a:solidFill>
            </a:rPr>
            <a:t>anschaulich und konkret</a:t>
          </a:r>
          <a:br>
            <a:rPr lang="de-DE" sz="1600" dirty="0">
              <a:solidFill>
                <a:schemeClr val="tx1"/>
              </a:solidFill>
            </a:rPr>
          </a:br>
          <a:r>
            <a:rPr lang="de-DE" sz="1600" dirty="0">
              <a:solidFill>
                <a:schemeClr val="tx1"/>
              </a:solidFill>
            </a:rPr>
            <a:t>kurze Sätze. Nebensätze stehen vor oder nach Hauptsätzen, nicht mittendrin.</a:t>
          </a:r>
          <a:endParaRPr lang="en-US" sz="1600" dirty="0">
            <a:solidFill>
              <a:schemeClr val="tx1"/>
            </a:solidFill>
          </a:endParaRPr>
        </a:p>
      </dgm:t>
    </dgm:pt>
    <dgm:pt modelId="{14841BDB-EAEC-4F8D-AF16-EC8B7EE610CE}" type="parTrans" cxnId="{7E20EFF0-51EF-4FA6-ACB4-3BAF6C7A7BE7}">
      <dgm:prSet/>
      <dgm:spPr/>
      <dgm:t>
        <a:bodyPr/>
        <a:lstStyle/>
        <a:p>
          <a:endParaRPr lang="en-US"/>
        </a:p>
      </dgm:t>
    </dgm:pt>
    <dgm:pt modelId="{3CAC2B6D-E165-4561-979D-DDC6C12A217E}" type="sibTrans" cxnId="{7E20EFF0-51EF-4FA6-ACB4-3BAF6C7A7BE7}">
      <dgm:prSet/>
      <dgm:spPr/>
      <dgm:t>
        <a:bodyPr/>
        <a:lstStyle/>
        <a:p>
          <a:endParaRPr lang="en-US"/>
        </a:p>
      </dgm:t>
    </dgm:pt>
    <dgm:pt modelId="{4CC0A7C1-69B6-449F-AD8D-3E6EF16AD672}">
      <dgm:prSet custT="1"/>
      <dgm:spPr/>
      <dgm:t>
        <a:bodyPr/>
        <a:lstStyle/>
        <a:p>
          <a:r>
            <a:rPr lang="de-DE" sz="1600" b="1" dirty="0"/>
            <a:t>Kürze und Prägnanz</a:t>
          </a:r>
          <a:endParaRPr lang="de-DE" sz="1600" b="1" dirty="0">
            <a:solidFill>
              <a:schemeClr val="tx1"/>
            </a:solidFill>
          </a:endParaRPr>
        </a:p>
        <a:p>
          <a:r>
            <a:rPr lang="de-DE" sz="1600" dirty="0">
              <a:solidFill>
                <a:schemeClr val="tx1"/>
              </a:solidFill>
            </a:rPr>
            <a:t>kurz, aber prägnant: </a:t>
          </a:r>
          <a:br>
            <a:rPr lang="de-DE" sz="1600" dirty="0">
              <a:solidFill>
                <a:schemeClr val="tx1"/>
              </a:solidFill>
            </a:rPr>
          </a:br>
          <a:r>
            <a:rPr lang="de-DE" sz="1600" dirty="0">
              <a:solidFill>
                <a:schemeClr val="tx1"/>
              </a:solidFill>
            </a:rPr>
            <a:t>Redundanz statt Varianz</a:t>
          </a:r>
          <a:br>
            <a:rPr lang="de-DE" sz="1600" dirty="0">
              <a:solidFill>
                <a:schemeClr val="tx1"/>
              </a:solidFill>
            </a:rPr>
          </a:br>
          <a:r>
            <a:rPr lang="de-DE" sz="1600" dirty="0">
              <a:solidFill>
                <a:schemeClr val="tx1"/>
              </a:solidFill>
            </a:rPr>
            <a:t>Verben statt Substantive. Wenig Adjektive.</a:t>
          </a:r>
          <a:br>
            <a:rPr lang="de-DE" sz="1600" dirty="0">
              <a:solidFill>
                <a:schemeClr val="tx1"/>
              </a:solidFill>
            </a:rPr>
          </a:br>
          <a:r>
            <a:rPr lang="de-DE" sz="1600" dirty="0">
              <a:solidFill>
                <a:schemeClr val="tx1"/>
              </a:solidFill>
            </a:rPr>
            <a:t>Keine Phrasen, kein Wortgeklingel.</a:t>
          </a:r>
        </a:p>
      </dgm:t>
    </dgm:pt>
    <dgm:pt modelId="{3BD02A89-1C52-4736-AD1B-C62896978545}" type="parTrans" cxnId="{BC329127-568F-486E-84FD-D6CA36345623}">
      <dgm:prSet/>
      <dgm:spPr/>
      <dgm:t>
        <a:bodyPr/>
        <a:lstStyle/>
        <a:p>
          <a:endParaRPr lang="en-US"/>
        </a:p>
      </dgm:t>
    </dgm:pt>
    <dgm:pt modelId="{97CA9883-EBE7-4695-9140-921CFBE6CEF4}" type="sibTrans" cxnId="{BC329127-568F-486E-84FD-D6CA36345623}">
      <dgm:prSet/>
      <dgm:spPr/>
      <dgm:t>
        <a:bodyPr/>
        <a:lstStyle/>
        <a:p>
          <a:endParaRPr lang="en-US"/>
        </a:p>
      </dgm:t>
    </dgm:pt>
    <dgm:pt modelId="{7B997FD3-BEAE-40E6-B270-DE9EFA03BE75}">
      <dgm:prSet custT="1"/>
      <dgm:spPr/>
      <dgm:t>
        <a:bodyPr/>
        <a:lstStyle/>
        <a:p>
          <a:r>
            <a:rPr lang="de-DE" sz="1600" b="1" dirty="0"/>
            <a:t>Gliederung und Ordnung</a:t>
          </a:r>
        </a:p>
        <a:p>
          <a:r>
            <a:rPr lang="de-DE" sz="1600" dirty="0">
              <a:solidFill>
                <a:schemeClr val="tx1"/>
              </a:solidFill>
            </a:rPr>
            <a:t>Klarstellen, worum es geht</a:t>
          </a:r>
          <a:br>
            <a:rPr lang="de-DE" sz="1600" dirty="0">
              <a:solidFill>
                <a:schemeClr val="tx1"/>
              </a:solidFill>
            </a:rPr>
          </a:br>
          <a:r>
            <a:rPr lang="de-DE" sz="1600" dirty="0">
              <a:solidFill>
                <a:schemeClr val="tx1"/>
              </a:solidFill>
            </a:rPr>
            <a:t>Aspekte und Sätze folgen einander</a:t>
          </a:r>
          <a:br>
            <a:rPr lang="de-DE" sz="1600" dirty="0">
              <a:solidFill>
                <a:schemeClr val="tx1"/>
              </a:solidFill>
            </a:rPr>
          </a:br>
          <a:r>
            <a:rPr lang="de-DE" sz="1600" dirty="0">
              <a:solidFill>
                <a:schemeClr val="tx1"/>
              </a:solidFill>
            </a:rPr>
            <a:t>Absätze, Zwischenüberschriften, Hervorhebungen, Zusammenfassungen</a:t>
          </a:r>
          <a:endParaRPr lang="en-US" sz="1600" dirty="0">
            <a:solidFill>
              <a:schemeClr val="tx1"/>
            </a:solidFill>
          </a:endParaRPr>
        </a:p>
      </dgm:t>
    </dgm:pt>
    <dgm:pt modelId="{248CAEDD-D37E-4A7E-9F1A-E7448F5609CE}" type="parTrans" cxnId="{3CB87092-58F0-4E58-B9DE-530AB503914E}">
      <dgm:prSet/>
      <dgm:spPr/>
      <dgm:t>
        <a:bodyPr/>
        <a:lstStyle/>
        <a:p>
          <a:endParaRPr lang="en-US"/>
        </a:p>
      </dgm:t>
    </dgm:pt>
    <dgm:pt modelId="{A1FCBC8F-5A24-4631-AC73-2DE70C27E396}" type="sibTrans" cxnId="{3CB87092-58F0-4E58-B9DE-530AB503914E}">
      <dgm:prSet/>
      <dgm:spPr/>
      <dgm:t>
        <a:bodyPr/>
        <a:lstStyle/>
        <a:p>
          <a:endParaRPr lang="en-US"/>
        </a:p>
      </dgm:t>
    </dgm:pt>
    <dgm:pt modelId="{CAAB0642-406F-44DA-82E5-06901B605A37}">
      <dgm:prSet/>
      <dgm:spPr/>
      <dgm:t>
        <a:bodyPr/>
        <a:lstStyle/>
        <a:p>
          <a:r>
            <a:rPr lang="de-DE" b="1" dirty="0"/>
            <a:t>anregende Zusätze</a:t>
          </a:r>
        </a:p>
        <a:p>
          <a:r>
            <a:rPr lang="de-DE" dirty="0">
              <a:solidFill>
                <a:schemeClr val="tx1"/>
              </a:solidFill>
            </a:rPr>
            <a:t>Kleine Zutaten, die den Sachverhalt lebendig und anschaulich machen.</a:t>
          </a:r>
          <a:br>
            <a:rPr lang="de-DE" dirty="0">
              <a:solidFill>
                <a:schemeClr val="tx1"/>
              </a:solidFill>
            </a:rPr>
          </a:br>
          <a:r>
            <a:rPr lang="de-DE" dirty="0">
              <a:solidFill>
                <a:schemeClr val="tx1"/>
              </a:solidFill>
            </a:rPr>
            <a:t>Lust am Lesen fördern.</a:t>
          </a:r>
          <a:br>
            <a:rPr lang="de-DE" dirty="0">
              <a:solidFill>
                <a:schemeClr val="tx1"/>
              </a:solidFill>
            </a:rPr>
          </a:br>
          <a:r>
            <a:rPr lang="de-DE" dirty="0">
              <a:solidFill>
                <a:schemeClr val="tx1"/>
              </a:solidFill>
            </a:rPr>
            <a:t>sparsam und gezielt einsetzen!</a:t>
          </a:r>
        </a:p>
      </dgm:t>
    </dgm:pt>
    <dgm:pt modelId="{36F0BE34-DD85-43FF-8E33-9A0673D6B87B}" type="parTrans" cxnId="{3654709F-12BC-49E6-B31D-62F266957F59}">
      <dgm:prSet/>
      <dgm:spPr/>
      <dgm:t>
        <a:bodyPr/>
        <a:lstStyle/>
        <a:p>
          <a:endParaRPr lang="en-US"/>
        </a:p>
      </dgm:t>
    </dgm:pt>
    <dgm:pt modelId="{119ACAC1-9092-4761-BA11-25963C940DD3}" type="sibTrans" cxnId="{3654709F-12BC-49E6-B31D-62F266957F59}">
      <dgm:prSet/>
      <dgm:spPr/>
      <dgm:t>
        <a:bodyPr/>
        <a:lstStyle/>
        <a:p>
          <a:endParaRPr lang="en-US"/>
        </a:p>
      </dgm:t>
    </dgm:pt>
    <dgm:pt modelId="{437B929E-976B-455F-93F2-21A23D82D9A6}" type="pres">
      <dgm:prSet presAssocID="{8C5B87E5-F864-402B-8B23-194C35EC1B91}" presName="root" presStyleCnt="0">
        <dgm:presLayoutVars>
          <dgm:dir/>
          <dgm:resizeHandles val="exact"/>
        </dgm:presLayoutVars>
      </dgm:prSet>
      <dgm:spPr/>
    </dgm:pt>
    <dgm:pt modelId="{FF22A3CE-6D9D-46F4-8FE1-CB91F64ADEC8}" type="pres">
      <dgm:prSet presAssocID="{8C5B87E5-F864-402B-8B23-194C35EC1B91}" presName="container" presStyleCnt="0">
        <dgm:presLayoutVars>
          <dgm:dir/>
          <dgm:resizeHandles val="exact"/>
        </dgm:presLayoutVars>
      </dgm:prSet>
      <dgm:spPr/>
    </dgm:pt>
    <dgm:pt modelId="{B680EE41-BA2B-44B6-B2F2-5B6AC6AF8EFD}" type="pres">
      <dgm:prSet presAssocID="{48845FF5-17F1-488D-AF3F-ACC4A7361EAF}" presName="compNode" presStyleCnt="0"/>
      <dgm:spPr/>
    </dgm:pt>
    <dgm:pt modelId="{A3E0BFDB-3987-4A9E-8EE6-1E8A9A445825}" type="pres">
      <dgm:prSet presAssocID="{48845FF5-17F1-488D-AF3F-ACC4A7361EAF}" presName="iconBgRect" presStyleLbl="bgShp" presStyleIdx="0" presStyleCnt="4"/>
      <dgm:spPr/>
    </dgm:pt>
    <dgm:pt modelId="{9469B02E-5CF6-4175-A5AA-0DA863AC5CC1}" type="pres">
      <dgm:prSet presAssocID="{48845FF5-17F1-488D-AF3F-ACC4A7361E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9E7972BC-3091-4A8C-841E-81FE76231A96}" type="pres">
      <dgm:prSet presAssocID="{48845FF5-17F1-488D-AF3F-ACC4A7361EAF}" presName="spaceRect" presStyleCnt="0"/>
      <dgm:spPr/>
    </dgm:pt>
    <dgm:pt modelId="{C22E4580-3DB5-4A83-9A7F-5660DAC41CA1}" type="pres">
      <dgm:prSet presAssocID="{48845FF5-17F1-488D-AF3F-ACC4A7361EAF}" presName="textRect" presStyleLbl="revTx" presStyleIdx="0" presStyleCnt="4">
        <dgm:presLayoutVars>
          <dgm:chMax val="1"/>
          <dgm:chPref val="1"/>
        </dgm:presLayoutVars>
      </dgm:prSet>
      <dgm:spPr/>
    </dgm:pt>
    <dgm:pt modelId="{22841D64-0C0E-4B59-BF67-2F884D5205AD}" type="pres">
      <dgm:prSet presAssocID="{3CAC2B6D-E165-4561-979D-DDC6C12A217E}" presName="sibTrans" presStyleLbl="sibTrans2D1" presStyleIdx="0" presStyleCnt="0"/>
      <dgm:spPr/>
    </dgm:pt>
    <dgm:pt modelId="{E8D7B718-C2CD-4DC7-B72E-534385643AF3}" type="pres">
      <dgm:prSet presAssocID="{4CC0A7C1-69B6-449F-AD8D-3E6EF16AD672}" presName="compNode" presStyleCnt="0"/>
      <dgm:spPr/>
    </dgm:pt>
    <dgm:pt modelId="{80196554-B99C-4C5D-A6DB-C885F14753E8}" type="pres">
      <dgm:prSet presAssocID="{4CC0A7C1-69B6-449F-AD8D-3E6EF16AD672}" presName="iconBgRect" presStyleLbl="bgShp" presStyleIdx="1" presStyleCnt="4"/>
      <dgm:spPr/>
    </dgm:pt>
    <dgm:pt modelId="{888A9C43-003B-4004-80FA-BA0252455171}" type="pres">
      <dgm:prSet presAssocID="{4CC0A7C1-69B6-449F-AD8D-3E6EF16AD67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bzeichen Tick1"/>
        </a:ext>
      </dgm:extLst>
    </dgm:pt>
    <dgm:pt modelId="{02EA0CC5-F412-4648-8A8C-406982744C7D}" type="pres">
      <dgm:prSet presAssocID="{4CC0A7C1-69B6-449F-AD8D-3E6EF16AD672}" presName="spaceRect" presStyleCnt="0"/>
      <dgm:spPr/>
    </dgm:pt>
    <dgm:pt modelId="{08188362-C383-4DD5-B67B-566F343D97A8}" type="pres">
      <dgm:prSet presAssocID="{4CC0A7C1-69B6-449F-AD8D-3E6EF16AD672}" presName="textRect" presStyleLbl="revTx" presStyleIdx="1" presStyleCnt="4">
        <dgm:presLayoutVars>
          <dgm:chMax val="1"/>
          <dgm:chPref val="1"/>
        </dgm:presLayoutVars>
      </dgm:prSet>
      <dgm:spPr/>
    </dgm:pt>
    <dgm:pt modelId="{D266D588-A608-4AFE-B30A-0D4EBA7E4C42}" type="pres">
      <dgm:prSet presAssocID="{97CA9883-EBE7-4695-9140-921CFBE6CEF4}" presName="sibTrans" presStyleLbl="sibTrans2D1" presStyleIdx="0" presStyleCnt="0"/>
      <dgm:spPr/>
    </dgm:pt>
    <dgm:pt modelId="{075A4BBA-C89D-4C25-A6EB-BE2CC18CD1EE}" type="pres">
      <dgm:prSet presAssocID="{7B997FD3-BEAE-40E6-B270-DE9EFA03BE75}" presName="compNode" presStyleCnt="0"/>
      <dgm:spPr/>
    </dgm:pt>
    <dgm:pt modelId="{0EBFA974-D0F1-4A62-85B5-B1B3BC9D67F2}" type="pres">
      <dgm:prSet presAssocID="{7B997FD3-BEAE-40E6-B270-DE9EFA03BE75}" presName="iconBgRect" presStyleLbl="bgShp" presStyleIdx="2" presStyleCnt="4"/>
      <dgm:spPr/>
    </dgm:pt>
    <dgm:pt modelId="{8B549CCD-537A-41EC-ADC8-CA305572D2E9}" type="pres">
      <dgm:prSet presAssocID="{7B997FD3-BEAE-40E6-B270-DE9EFA03BE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st"/>
        </a:ext>
      </dgm:extLst>
    </dgm:pt>
    <dgm:pt modelId="{5AE0C648-5512-4BD7-A0D7-81E1A805BA44}" type="pres">
      <dgm:prSet presAssocID="{7B997FD3-BEAE-40E6-B270-DE9EFA03BE75}" presName="spaceRect" presStyleCnt="0"/>
      <dgm:spPr/>
    </dgm:pt>
    <dgm:pt modelId="{B1A44509-1613-4EEB-9E5F-E443A963CD81}" type="pres">
      <dgm:prSet presAssocID="{7B997FD3-BEAE-40E6-B270-DE9EFA03BE75}" presName="textRect" presStyleLbl="revTx" presStyleIdx="2" presStyleCnt="4">
        <dgm:presLayoutVars>
          <dgm:chMax val="1"/>
          <dgm:chPref val="1"/>
        </dgm:presLayoutVars>
      </dgm:prSet>
      <dgm:spPr/>
    </dgm:pt>
    <dgm:pt modelId="{4554C369-46C3-49B7-8DCB-12D86804B2BB}" type="pres">
      <dgm:prSet presAssocID="{A1FCBC8F-5A24-4631-AC73-2DE70C27E396}" presName="sibTrans" presStyleLbl="sibTrans2D1" presStyleIdx="0" presStyleCnt="0"/>
      <dgm:spPr/>
    </dgm:pt>
    <dgm:pt modelId="{21CDF703-4445-49F0-9722-D984AFF10644}" type="pres">
      <dgm:prSet presAssocID="{CAAB0642-406F-44DA-82E5-06901B605A37}" presName="compNode" presStyleCnt="0"/>
      <dgm:spPr/>
    </dgm:pt>
    <dgm:pt modelId="{38F21916-7A8C-4646-8242-0FAA12EE9F32}" type="pres">
      <dgm:prSet presAssocID="{CAAB0642-406F-44DA-82E5-06901B605A37}" presName="iconBgRect" presStyleLbl="bgShp" presStyleIdx="3" presStyleCnt="4"/>
      <dgm:spPr/>
    </dgm:pt>
    <dgm:pt modelId="{6C83B707-8B4A-4085-BCAF-54AC8D8925D7}" type="pres">
      <dgm:prSet presAssocID="{CAAB0642-406F-44DA-82E5-06901B605A3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omöopathie"/>
        </a:ext>
      </dgm:extLst>
    </dgm:pt>
    <dgm:pt modelId="{42FE17EA-BB83-43A4-BE41-1F0B52DEDD64}" type="pres">
      <dgm:prSet presAssocID="{CAAB0642-406F-44DA-82E5-06901B605A37}" presName="spaceRect" presStyleCnt="0"/>
      <dgm:spPr/>
    </dgm:pt>
    <dgm:pt modelId="{8CF433AC-221F-4B3F-9129-3F14CD947026}" type="pres">
      <dgm:prSet presAssocID="{CAAB0642-406F-44DA-82E5-06901B605A37}" presName="textRect" presStyleLbl="revTx" presStyleIdx="3" presStyleCnt="4">
        <dgm:presLayoutVars>
          <dgm:chMax val="1"/>
          <dgm:chPref val="1"/>
        </dgm:presLayoutVars>
      </dgm:prSet>
      <dgm:spPr/>
    </dgm:pt>
  </dgm:ptLst>
  <dgm:cxnLst>
    <dgm:cxn modelId="{3DE44117-69CD-4CDC-B5BB-0ED2A0BF5EFC}" type="presOf" srcId="{97CA9883-EBE7-4695-9140-921CFBE6CEF4}" destId="{D266D588-A608-4AFE-B30A-0D4EBA7E4C42}" srcOrd="0" destOrd="0" presId="urn:microsoft.com/office/officeart/2018/2/layout/IconCircleList"/>
    <dgm:cxn modelId="{BC329127-568F-486E-84FD-D6CA36345623}" srcId="{8C5B87E5-F864-402B-8B23-194C35EC1B91}" destId="{4CC0A7C1-69B6-449F-AD8D-3E6EF16AD672}" srcOrd="1" destOrd="0" parTransId="{3BD02A89-1C52-4736-AD1B-C62896978545}" sibTransId="{97CA9883-EBE7-4695-9140-921CFBE6CEF4}"/>
    <dgm:cxn modelId="{14074D62-9332-4E8A-A782-763A54D5BF5A}" type="presOf" srcId="{48845FF5-17F1-488D-AF3F-ACC4A7361EAF}" destId="{C22E4580-3DB5-4A83-9A7F-5660DAC41CA1}" srcOrd="0" destOrd="0" presId="urn:microsoft.com/office/officeart/2018/2/layout/IconCircleList"/>
    <dgm:cxn modelId="{C7167286-9980-4449-8212-217DC17E0035}" type="presOf" srcId="{CAAB0642-406F-44DA-82E5-06901B605A37}" destId="{8CF433AC-221F-4B3F-9129-3F14CD947026}" srcOrd="0" destOrd="0" presId="urn:microsoft.com/office/officeart/2018/2/layout/IconCircleList"/>
    <dgm:cxn modelId="{3CB87092-58F0-4E58-B9DE-530AB503914E}" srcId="{8C5B87E5-F864-402B-8B23-194C35EC1B91}" destId="{7B997FD3-BEAE-40E6-B270-DE9EFA03BE75}" srcOrd="2" destOrd="0" parTransId="{248CAEDD-D37E-4A7E-9F1A-E7448F5609CE}" sibTransId="{A1FCBC8F-5A24-4631-AC73-2DE70C27E396}"/>
    <dgm:cxn modelId="{6C4B6398-2255-4702-8892-7405E55C2A14}" type="presOf" srcId="{4CC0A7C1-69B6-449F-AD8D-3E6EF16AD672}" destId="{08188362-C383-4DD5-B67B-566F343D97A8}" srcOrd="0" destOrd="0" presId="urn:microsoft.com/office/officeart/2018/2/layout/IconCircleList"/>
    <dgm:cxn modelId="{3654709F-12BC-49E6-B31D-62F266957F59}" srcId="{8C5B87E5-F864-402B-8B23-194C35EC1B91}" destId="{CAAB0642-406F-44DA-82E5-06901B605A37}" srcOrd="3" destOrd="0" parTransId="{36F0BE34-DD85-43FF-8E33-9A0673D6B87B}" sibTransId="{119ACAC1-9092-4761-BA11-25963C940DD3}"/>
    <dgm:cxn modelId="{A001BCAA-FD99-420F-9BC8-EF9A7D167F62}" type="presOf" srcId="{3CAC2B6D-E165-4561-979D-DDC6C12A217E}" destId="{22841D64-0C0E-4B59-BF67-2F884D5205AD}" srcOrd="0" destOrd="0" presId="urn:microsoft.com/office/officeart/2018/2/layout/IconCircleList"/>
    <dgm:cxn modelId="{D8D1A6CA-B2E7-4575-88AE-0C0628D6A382}" type="presOf" srcId="{A1FCBC8F-5A24-4631-AC73-2DE70C27E396}" destId="{4554C369-46C3-49B7-8DCB-12D86804B2BB}" srcOrd="0" destOrd="0" presId="urn:microsoft.com/office/officeart/2018/2/layout/IconCircleList"/>
    <dgm:cxn modelId="{F0D76FE4-5633-4C15-9DA9-6F64595FCE75}" type="presOf" srcId="{7B997FD3-BEAE-40E6-B270-DE9EFA03BE75}" destId="{B1A44509-1613-4EEB-9E5F-E443A963CD81}" srcOrd="0" destOrd="0" presId="urn:microsoft.com/office/officeart/2018/2/layout/IconCircleList"/>
    <dgm:cxn modelId="{909EE3E5-000C-41B7-A33A-2E66CDDF43F9}" type="presOf" srcId="{8C5B87E5-F864-402B-8B23-194C35EC1B91}" destId="{437B929E-976B-455F-93F2-21A23D82D9A6}" srcOrd="0" destOrd="0" presId="urn:microsoft.com/office/officeart/2018/2/layout/IconCircleList"/>
    <dgm:cxn modelId="{7E20EFF0-51EF-4FA6-ACB4-3BAF6C7A7BE7}" srcId="{8C5B87E5-F864-402B-8B23-194C35EC1B91}" destId="{48845FF5-17F1-488D-AF3F-ACC4A7361EAF}" srcOrd="0" destOrd="0" parTransId="{14841BDB-EAEC-4F8D-AF16-EC8B7EE610CE}" sibTransId="{3CAC2B6D-E165-4561-979D-DDC6C12A217E}"/>
    <dgm:cxn modelId="{59056AD1-7D98-4B2F-97DC-EFC09890C01F}" type="presParOf" srcId="{437B929E-976B-455F-93F2-21A23D82D9A6}" destId="{FF22A3CE-6D9D-46F4-8FE1-CB91F64ADEC8}" srcOrd="0" destOrd="0" presId="urn:microsoft.com/office/officeart/2018/2/layout/IconCircleList"/>
    <dgm:cxn modelId="{7A581438-883B-490E-BFF6-EB4587681F8D}" type="presParOf" srcId="{FF22A3CE-6D9D-46F4-8FE1-CB91F64ADEC8}" destId="{B680EE41-BA2B-44B6-B2F2-5B6AC6AF8EFD}" srcOrd="0" destOrd="0" presId="urn:microsoft.com/office/officeart/2018/2/layout/IconCircleList"/>
    <dgm:cxn modelId="{B41FCF1D-E0DB-4A62-8B61-E866EBDA0589}" type="presParOf" srcId="{B680EE41-BA2B-44B6-B2F2-5B6AC6AF8EFD}" destId="{A3E0BFDB-3987-4A9E-8EE6-1E8A9A445825}" srcOrd="0" destOrd="0" presId="urn:microsoft.com/office/officeart/2018/2/layout/IconCircleList"/>
    <dgm:cxn modelId="{9C4B4BB4-B1D3-4D17-9994-E2B8B45B68AB}" type="presParOf" srcId="{B680EE41-BA2B-44B6-B2F2-5B6AC6AF8EFD}" destId="{9469B02E-5CF6-4175-A5AA-0DA863AC5CC1}" srcOrd="1" destOrd="0" presId="urn:microsoft.com/office/officeart/2018/2/layout/IconCircleList"/>
    <dgm:cxn modelId="{F89092B6-0204-4355-9BB4-CFEE9B71B658}" type="presParOf" srcId="{B680EE41-BA2B-44B6-B2F2-5B6AC6AF8EFD}" destId="{9E7972BC-3091-4A8C-841E-81FE76231A96}" srcOrd="2" destOrd="0" presId="urn:microsoft.com/office/officeart/2018/2/layout/IconCircleList"/>
    <dgm:cxn modelId="{3FCC7E36-FC23-4DF7-901C-920C20E417C2}" type="presParOf" srcId="{B680EE41-BA2B-44B6-B2F2-5B6AC6AF8EFD}" destId="{C22E4580-3DB5-4A83-9A7F-5660DAC41CA1}" srcOrd="3" destOrd="0" presId="urn:microsoft.com/office/officeart/2018/2/layout/IconCircleList"/>
    <dgm:cxn modelId="{CD55A6E1-77AB-4220-9414-1C26C3B46C66}" type="presParOf" srcId="{FF22A3CE-6D9D-46F4-8FE1-CB91F64ADEC8}" destId="{22841D64-0C0E-4B59-BF67-2F884D5205AD}" srcOrd="1" destOrd="0" presId="urn:microsoft.com/office/officeart/2018/2/layout/IconCircleList"/>
    <dgm:cxn modelId="{44AE0DC0-2025-4EC2-867C-A7CC21F38D71}" type="presParOf" srcId="{FF22A3CE-6D9D-46F4-8FE1-CB91F64ADEC8}" destId="{E8D7B718-C2CD-4DC7-B72E-534385643AF3}" srcOrd="2" destOrd="0" presId="urn:microsoft.com/office/officeart/2018/2/layout/IconCircleList"/>
    <dgm:cxn modelId="{70E8577E-742B-4B29-BB45-F3555E0BA482}" type="presParOf" srcId="{E8D7B718-C2CD-4DC7-B72E-534385643AF3}" destId="{80196554-B99C-4C5D-A6DB-C885F14753E8}" srcOrd="0" destOrd="0" presId="urn:microsoft.com/office/officeart/2018/2/layout/IconCircleList"/>
    <dgm:cxn modelId="{10D8F47D-836B-47F6-92AD-78425570C271}" type="presParOf" srcId="{E8D7B718-C2CD-4DC7-B72E-534385643AF3}" destId="{888A9C43-003B-4004-80FA-BA0252455171}" srcOrd="1" destOrd="0" presId="urn:microsoft.com/office/officeart/2018/2/layout/IconCircleList"/>
    <dgm:cxn modelId="{29679BEB-133F-4060-85AB-959F89919B98}" type="presParOf" srcId="{E8D7B718-C2CD-4DC7-B72E-534385643AF3}" destId="{02EA0CC5-F412-4648-8A8C-406982744C7D}" srcOrd="2" destOrd="0" presId="urn:microsoft.com/office/officeart/2018/2/layout/IconCircleList"/>
    <dgm:cxn modelId="{03BEF43C-17B0-43CA-AFEF-D524DFF8D417}" type="presParOf" srcId="{E8D7B718-C2CD-4DC7-B72E-534385643AF3}" destId="{08188362-C383-4DD5-B67B-566F343D97A8}" srcOrd="3" destOrd="0" presId="urn:microsoft.com/office/officeart/2018/2/layout/IconCircleList"/>
    <dgm:cxn modelId="{3A717CE5-4873-4D19-A093-8422A0329D81}" type="presParOf" srcId="{FF22A3CE-6D9D-46F4-8FE1-CB91F64ADEC8}" destId="{D266D588-A608-4AFE-B30A-0D4EBA7E4C42}" srcOrd="3" destOrd="0" presId="urn:microsoft.com/office/officeart/2018/2/layout/IconCircleList"/>
    <dgm:cxn modelId="{26EC50C9-8BC5-4352-BD1F-84CB6A8E5D61}" type="presParOf" srcId="{FF22A3CE-6D9D-46F4-8FE1-CB91F64ADEC8}" destId="{075A4BBA-C89D-4C25-A6EB-BE2CC18CD1EE}" srcOrd="4" destOrd="0" presId="urn:microsoft.com/office/officeart/2018/2/layout/IconCircleList"/>
    <dgm:cxn modelId="{143CEA8F-99B2-45EB-86A3-7BA3E393D601}" type="presParOf" srcId="{075A4BBA-C89D-4C25-A6EB-BE2CC18CD1EE}" destId="{0EBFA974-D0F1-4A62-85B5-B1B3BC9D67F2}" srcOrd="0" destOrd="0" presId="urn:microsoft.com/office/officeart/2018/2/layout/IconCircleList"/>
    <dgm:cxn modelId="{5A989B50-60C1-4AE1-BD4B-708D94B71215}" type="presParOf" srcId="{075A4BBA-C89D-4C25-A6EB-BE2CC18CD1EE}" destId="{8B549CCD-537A-41EC-ADC8-CA305572D2E9}" srcOrd="1" destOrd="0" presId="urn:microsoft.com/office/officeart/2018/2/layout/IconCircleList"/>
    <dgm:cxn modelId="{F5023511-5E49-49E7-979A-0D3EC11DB06B}" type="presParOf" srcId="{075A4BBA-C89D-4C25-A6EB-BE2CC18CD1EE}" destId="{5AE0C648-5512-4BD7-A0D7-81E1A805BA44}" srcOrd="2" destOrd="0" presId="urn:microsoft.com/office/officeart/2018/2/layout/IconCircleList"/>
    <dgm:cxn modelId="{2B274EFC-BC0B-46E8-AE79-565245CA5F80}" type="presParOf" srcId="{075A4BBA-C89D-4C25-A6EB-BE2CC18CD1EE}" destId="{B1A44509-1613-4EEB-9E5F-E443A963CD81}" srcOrd="3" destOrd="0" presId="urn:microsoft.com/office/officeart/2018/2/layout/IconCircleList"/>
    <dgm:cxn modelId="{EF034AA9-859E-4765-9187-C0D4B05436C2}" type="presParOf" srcId="{FF22A3CE-6D9D-46F4-8FE1-CB91F64ADEC8}" destId="{4554C369-46C3-49B7-8DCB-12D86804B2BB}" srcOrd="5" destOrd="0" presId="urn:microsoft.com/office/officeart/2018/2/layout/IconCircleList"/>
    <dgm:cxn modelId="{F188A4A2-C6C9-424C-A6F7-DE357B76CEFC}" type="presParOf" srcId="{FF22A3CE-6D9D-46F4-8FE1-CB91F64ADEC8}" destId="{21CDF703-4445-49F0-9722-D984AFF10644}" srcOrd="6" destOrd="0" presId="urn:microsoft.com/office/officeart/2018/2/layout/IconCircleList"/>
    <dgm:cxn modelId="{24487789-B69B-4DE4-9383-D3125C22A6E0}" type="presParOf" srcId="{21CDF703-4445-49F0-9722-D984AFF10644}" destId="{38F21916-7A8C-4646-8242-0FAA12EE9F32}" srcOrd="0" destOrd="0" presId="urn:microsoft.com/office/officeart/2018/2/layout/IconCircleList"/>
    <dgm:cxn modelId="{3BA666CE-0993-4550-A95E-3C35CB379BAC}" type="presParOf" srcId="{21CDF703-4445-49F0-9722-D984AFF10644}" destId="{6C83B707-8B4A-4085-BCAF-54AC8D8925D7}" srcOrd="1" destOrd="0" presId="urn:microsoft.com/office/officeart/2018/2/layout/IconCircleList"/>
    <dgm:cxn modelId="{E90D0EFB-8AD9-4B1B-8773-DA3262C1F92B}" type="presParOf" srcId="{21CDF703-4445-49F0-9722-D984AFF10644}" destId="{42FE17EA-BB83-43A4-BE41-1F0B52DEDD64}" srcOrd="2" destOrd="0" presId="urn:microsoft.com/office/officeart/2018/2/layout/IconCircleList"/>
    <dgm:cxn modelId="{E2EB7235-830A-48F2-AC8E-C0189E39E5CF}" type="presParOf" srcId="{21CDF703-4445-49F0-9722-D984AFF10644}" destId="{8CF433AC-221F-4B3F-9129-3F14CD94702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C7057C-DB5B-4BBA-8395-9F62B1B9D7E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3388143-285B-4E01-9B35-47F841584119}">
      <dgm:prSet/>
      <dgm:spPr/>
      <dgm:t>
        <a:bodyPr/>
        <a:lstStyle/>
        <a:p>
          <a:r>
            <a:rPr lang="de-DE"/>
            <a:t>Kurze Sätze mit höchstens einem Nebensatz (15 bis 18 Wörter)</a:t>
          </a:r>
          <a:endParaRPr lang="en-US"/>
        </a:p>
      </dgm:t>
    </dgm:pt>
    <dgm:pt modelId="{BAAD450A-00AC-419D-AC4A-72667ED6AD27}" type="parTrans" cxnId="{1DBC5B13-9CDC-4805-8EF8-D343794102EE}">
      <dgm:prSet/>
      <dgm:spPr/>
      <dgm:t>
        <a:bodyPr/>
        <a:lstStyle/>
        <a:p>
          <a:endParaRPr lang="en-US"/>
        </a:p>
      </dgm:t>
    </dgm:pt>
    <dgm:pt modelId="{FB785356-16D1-4396-A691-185988E05682}" type="sibTrans" cxnId="{1DBC5B13-9CDC-4805-8EF8-D343794102EE}">
      <dgm:prSet/>
      <dgm:spPr/>
      <dgm:t>
        <a:bodyPr/>
        <a:lstStyle/>
        <a:p>
          <a:endParaRPr lang="en-US"/>
        </a:p>
      </dgm:t>
    </dgm:pt>
    <dgm:pt modelId="{3AC98F43-4FBA-49FE-B2B6-D8E979BD7BA8}">
      <dgm:prSet/>
      <dgm:spPr/>
      <dgm:t>
        <a:bodyPr/>
        <a:lstStyle/>
        <a:p>
          <a:r>
            <a:rPr lang="de-DE"/>
            <a:t>Kurze Wörter mit wenigen Silben statt Wortungetüme.</a:t>
          </a:r>
          <a:endParaRPr lang="en-US"/>
        </a:p>
      </dgm:t>
    </dgm:pt>
    <dgm:pt modelId="{96EBEA9C-F222-4D66-B35E-181B854964D6}" type="parTrans" cxnId="{D635FAB4-D1F2-4576-BBB9-90C080CD87DE}">
      <dgm:prSet/>
      <dgm:spPr/>
      <dgm:t>
        <a:bodyPr/>
        <a:lstStyle/>
        <a:p>
          <a:endParaRPr lang="en-US"/>
        </a:p>
      </dgm:t>
    </dgm:pt>
    <dgm:pt modelId="{EA2DC323-A4B9-4B1C-AF04-18AAA56252C8}" type="sibTrans" cxnId="{D635FAB4-D1F2-4576-BBB9-90C080CD87DE}">
      <dgm:prSet/>
      <dgm:spPr/>
      <dgm:t>
        <a:bodyPr/>
        <a:lstStyle/>
        <a:p>
          <a:endParaRPr lang="en-US"/>
        </a:p>
      </dgm:t>
    </dgm:pt>
    <dgm:pt modelId="{5810ADA6-E07E-46D2-B701-9A90173E1721}">
      <dgm:prSet/>
      <dgm:spPr/>
      <dgm:t>
        <a:bodyPr/>
        <a:lstStyle/>
        <a:p>
          <a:r>
            <a:rPr lang="de-DE"/>
            <a:t>Kurze Verben statt längere, aus diesen Verben erzeugte Hauptwörter.</a:t>
          </a:r>
          <a:endParaRPr lang="en-US"/>
        </a:p>
      </dgm:t>
    </dgm:pt>
    <dgm:pt modelId="{8CCBF6EA-2D53-4AE2-B6AD-A7947E011AA3}" type="parTrans" cxnId="{59BEEFD2-B250-46B6-AC1B-E95BBBE80246}">
      <dgm:prSet/>
      <dgm:spPr/>
      <dgm:t>
        <a:bodyPr/>
        <a:lstStyle/>
        <a:p>
          <a:endParaRPr lang="en-US"/>
        </a:p>
      </dgm:t>
    </dgm:pt>
    <dgm:pt modelId="{1FA0171C-E28C-4C3D-B813-B068261D47DF}" type="sibTrans" cxnId="{59BEEFD2-B250-46B6-AC1B-E95BBBE80246}">
      <dgm:prSet/>
      <dgm:spPr/>
      <dgm:t>
        <a:bodyPr/>
        <a:lstStyle/>
        <a:p>
          <a:endParaRPr lang="en-US"/>
        </a:p>
      </dgm:t>
    </dgm:pt>
    <dgm:pt modelId="{C8647D41-B21D-4F62-AB6C-ECF83DFDCE84}">
      <dgm:prSet/>
      <dgm:spPr/>
      <dgm:t>
        <a:bodyPr/>
        <a:lstStyle/>
        <a:p>
          <a:r>
            <a:rPr lang="de-DE"/>
            <a:t>Kürzere Aktiv-Sätze statt längere Passiv-Konstruktionen.</a:t>
          </a:r>
          <a:endParaRPr lang="en-US"/>
        </a:p>
      </dgm:t>
    </dgm:pt>
    <dgm:pt modelId="{8C0EC559-FDAA-4F62-960D-B6DC9BC7F3B2}" type="parTrans" cxnId="{CFBEF43A-DCB5-42B3-8B8F-53CC3495D599}">
      <dgm:prSet/>
      <dgm:spPr/>
      <dgm:t>
        <a:bodyPr/>
        <a:lstStyle/>
        <a:p>
          <a:endParaRPr lang="en-US"/>
        </a:p>
      </dgm:t>
    </dgm:pt>
    <dgm:pt modelId="{E79C81C6-9516-4DCD-A2FD-C3E0F44B9293}" type="sibTrans" cxnId="{CFBEF43A-DCB5-42B3-8B8F-53CC3495D599}">
      <dgm:prSet/>
      <dgm:spPr/>
      <dgm:t>
        <a:bodyPr/>
        <a:lstStyle/>
        <a:p>
          <a:endParaRPr lang="en-US"/>
        </a:p>
      </dgm:t>
    </dgm:pt>
    <dgm:pt modelId="{548527AE-C84E-4F20-882F-46D80AD38B55}">
      <dgm:prSet/>
      <dgm:spPr/>
      <dgm:t>
        <a:bodyPr/>
        <a:lstStyle/>
        <a:p>
          <a:r>
            <a:rPr lang="de-DE" dirty="0"/>
            <a:t>Verzicht auf nichtssagende Füllwörter und phrasenhafte Wendungen</a:t>
          </a:r>
          <a:endParaRPr lang="en-US" dirty="0"/>
        </a:p>
      </dgm:t>
    </dgm:pt>
    <dgm:pt modelId="{E847A07E-D5A5-4407-BE56-8869FF99AE96}" type="parTrans" cxnId="{D3746A98-7B12-49A0-87F2-02318DB1D91A}">
      <dgm:prSet/>
      <dgm:spPr/>
      <dgm:t>
        <a:bodyPr/>
        <a:lstStyle/>
        <a:p>
          <a:endParaRPr lang="en-US"/>
        </a:p>
      </dgm:t>
    </dgm:pt>
    <dgm:pt modelId="{29CECE84-2732-4495-9E6A-9138324FF742}" type="sibTrans" cxnId="{D3746A98-7B12-49A0-87F2-02318DB1D91A}">
      <dgm:prSet/>
      <dgm:spPr/>
      <dgm:t>
        <a:bodyPr/>
        <a:lstStyle/>
        <a:p>
          <a:endParaRPr lang="en-US"/>
        </a:p>
      </dgm:t>
    </dgm:pt>
    <dgm:pt modelId="{68C377FF-F798-4935-9291-B0D4EC071523}" type="pres">
      <dgm:prSet presAssocID="{92C7057C-DB5B-4BBA-8395-9F62B1B9D7EC}" presName="root" presStyleCnt="0">
        <dgm:presLayoutVars>
          <dgm:dir/>
          <dgm:resizeHandles val="exact"/>
        </dgm:presLayoutVars>
      </dgm:prSet>
      <dgm:spPr/>
    </dgm:pt>
    <dgm:pt modelId="{B07B861B-D5EF-410E-9837-FCA580D0CE99}" type="pres">
      <dgm:prSet presAssocID="{F3388143-285B-4E01-9B35-47F841584119}" presName="compNode" presStyleCnt="0"/>
      <dgm:spPr/>
    </dgm:pt>
    <dgm:pt modelId="{9D37CCFD-CFFE-45DF-A0D9-ABC6A191430C}" type="pres">
      <dgm:prSet presAssocID="{F3388143-285B-4E01-9B35-47F841584119}" presName="bgRect" presStyleLbl="bgShp" presStyleIdx="0" presStyleCnt="5"/>
      <dgm:spPr/>
    </dgm:pt>
    <dgm:pt modelId="{527D5D57-7ACE-44B3-B5BF-6DF0CBE5AA29}" type="pres">
      <dgm:prSet presAssocID="{F3388143-285B-4E01-9B35-47F84158411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3CD4D5EF-27A7-4BA9-9ACE-401D2B153021}" type="pres">
      <dgm:prSet presAssocID="{F3388143-285B-4E01-9B35-47F841584119}" presName="spaceRect" presStyleCnt="0"/>
      <dgm:spPr/>
    </dgm:pt>
    <dgm:pt modelId="{227569D3-D850-4669-B3D9-0B55C7CB4532}" type="pres">
      <dgm:prSet presAssocID="{F3388143-285B-4E01-9B35-47F841584119}" presName="parTx" presStyleLbl="revTx" presStyleIdx="0" presStyleCnt="5">
        <dgm:presLayoutVars>
          <dgm:chMax val="0"/>
          <dgm:chPref val="0"/>
        </dgm:presLayoutVars>
      </dgm:prSet>
      <dgm:spPr/>
    </dgm:pt>
    <dgm:pt modelId="{482F5A92-647E-48AE-8F79-A19DB369A432}" type="pres">
      <dgm:prSet presAssocID="{FB785356-16D1-4396-A691-185988E05682}" presName="sibTrans" presStyleCnt="0"/>
      <dgm:spPr/>
    </dgm:pt>
    <dgm:pt modelId="{4EF8A682-4EA4-48B2-821A-9F93D12968E2}" type="pres">
      <dgm:prSet presAssocID="{3AC98F43-4FBA-49FE-B2B6-D8E979BD7BA8}" presName="compNode" presStyleCnt="0"/>
      <dgm:spPr/>
    </dgm:pt>
    <dgm:pt modelId="{619C9EDA-F4C1-4738-B506-0268B1866CE7}" type="pres">
      <dgm:prSet presAssocID="{3AC98F43-4FBA-49FE-B2B6-D8E979BD7BA8}" presName="bgRect" presStyleLbl="bgShp" presStyleIdx="1" presStyleCnt="5"/>
      <dgm:spPr/>
    </dgm:pt>
    <dgm:pt modelId="{F9907E88-AE93-48EF-8DD1-57441B7DBB69}" type="pres">
      <dgm:prSet presAssocID="{3AC98F43-4FBA-49FE-B2B6-D8E979BD7BA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6F7AE8B-F261-4A3C-B24D-E92F6A2A169E}" type="pres">
      <dgm:prSet presAssocID="{3AC98F43-4FBA-49FE-B2B6-D8E979BD7BA8}" presName="spaceRect" presStyleCnt="0"/>
      <dgm:spPr/>
    </dgm:pt>
    <dgm:pt modelId="{B044EA49-D9A1-49D1-9C48-17E192599B57}" type="pres">
      <dgm:prSet presAssocID="{3AC98F43-4FBA-49FE-B2B6-D8E979BD7BA8}" presName="parTx" presStyleLbl="revTx" presStyleIdx="1" presStyleCnt="5">
        <dgm:presLayoutVars>
          <dgm:chMax val="0"/>
          <dgm:chPref val="0"/>
        </dgm:presLayoutVars>
      </dgm:prSet>
      <dgm:spPr/>
    </dgm:pt>
    <dgm:pt modelId="{303EB400-CA10-4102-8C17-709D7B09E42C}" type="pres">
      <dgm:prSet presAssocID="{EA2DC323-A4B9-4B1C-AF04-18AAA56252C8}" presName="sibTrans" presStyleCnt="0"/>
      <dgm:spPr/>
    </dgm:pt>
    <dgm:pt modelId="{D7F59A32-3B24-4F12-8BD2-C94F735259F4}" type="pres">
      <dgm:prSet presAssocID="{5810ADA6-E07E-46D2-B701-9A90173E1721}" presName="compNode" presStyleCnt="0"/>
      <dgm:spPr/>
    </dgm:pt>
    <dgm:pt modelId="{A08FD774-6A8A-4E33-B776-375B8339D98B}" type="pres">
      <dgm:prSet presAssocID="{5810ADA6-E07E-46D2-B701-9A90173E1721}" presName="bgRect" presStyleLbl="bgShp" presStyleIdx="2" presStyleCnt="5"/>
      <dgm:spPr/>
    </dgm:pt>
    <dgm:pt modelId="{CA59792D-B0D5-4985-AD27-F223178CD53F}" type="pres">
      <dgm:prSet presAssocID="{5810ADA6-E07E-46D2-B701-9A90173E172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5098E840-0345-432B-BE36-AB9571AE5D6D}" type="pres">
      <dgm:prSet presAssocID="{5810ADA6-E07E-46D2-B701-9A90173E1721}" presName="spaceRect" presStyleCnt="0"/>
      <dgm:spPr/>
    </dgm:pt>
    <dgm:pt modelId="{5DB8EC45-94B1-4CB2-80BB-FFB91B1C4854}" type="pres">
      <dgm:prSet presAssocID="{5810ADA6-E07E-46D2-B701-9A90173E1721}" presName="parTx" presStyleLbl="revTx" presStyleIdx="2" presStyleCnt="5">
        <dgm:presLayoutVars>
          <dgm:chMax val="0"/>
          <dgm:chPref val="0"/>
        </dgm:presLayoutVars>
      </dgm:prSet>
      <dgm:spPr/>
    </dgm:pt>
    <dgm:pt modelId="{72F96E2E-035C-404A-8600-843267B3E879}" type="pres">
      <dgm:prSet presAssocID="{1FA0171C-E28C-4C3D-B813-B068261D47DF}" presName="sibTrans" presStyleCnt="0"/>
      <dgm:spPr/>
    </dgm:pt>
    <dgm:pt modelId="{94CA1B91-A0CE-45E6-BDA3-1B98D10A489D}" type="pres">
      <dgm:prSet presAssocID="{C8647D41-B21D-4F62-AB6C-ECF83DFDCE84}" presName="compNode" presStyleCnt="0"/>
      <dgm:spPr/>
    </dgm:pt>
    <dgm:pt modelId="{11D386C6-18C5-44F0-8D71-EB353F17E93B}" type="pres">
      <dgm:prSet presAssocID="{C8647D41-B21D-4F62-AB6C-ECF83DFDCE84}" presName="bgRect" presStyleLbl="bgShp" presStyleIdx="3" presStyleCnt="5"/>
      <dgm:spPr/>
    </dgm:pt>
    <dgm:pt modelId="{A2F9EF2B-8F92-441B-A1A2-E3A6E54A4E01}" type="pres">
      <dgm:prSet presAssocID="{C8647D41-B21D-4F62-AB6C-ECF83DFDCE8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E9CE292C-67E7-4059-AB96-9FB7107BCB59}" type="pres">
      <dgm:prSet presAssocID="{C8647D41-B21D-4F62-AB6C-ECF83DFDCE84}" presName="spaceRect" presStyleCnt="0"/>
      <dgm:spPr/>
    </dgm:pt>
    <dgm:pt modelId="{C5F18B43-8610-471C-B3E4-7D0DF95F2CC6}" type="pres">
      <dgm:prSet presAssocID="{C8647D41-B21D-4F62-AB6C-ECF83DFDCE84}" presName="parTx" presStyleLbl="revTx" presStyleIdx="3" presStyleCnt="5">
        <dgm:presLayoutVars>
          <dgm:chMax val="0"/>
          <dgm:chPref val="0"/>
        </dgm:presLayoutVars>
      </dgm:prSet>
      <dgm:spPr/>
    </dgm:pt>
    <dgm:pt modelId="{B8C7F18B-027B-4D4B-B0F8-5AFF38531228}" type="pres">
      <dgm:prSet presAssocID="{E79C81C6-9516-4DCD-A2FD-C3E0F44B9293}" presName="sibTrans" presStyleCnt="0"/>
      <dgm:spPr/>
    </dgm:pt>
    <dgm:pt modelId="{FF2D4166-BE9E-4DBA-A01F-6F836DF6D7F9}" type="pres">
      <dgm:prSet presAssocID="{548527AE-C84E-4F20-882F-46D80AD38B55}" presName="compNode" presStyleCnt="0"/>
      <dgm:spPr/>
    </dgm:pt>
    <dgm:pt modelId="{5449B0EE-4931-491A-AD42-54E301C58537}" type="pres">
      <dgm:prSet presAssocID="{548527AE-C84E-4F20-882F-46D80AD38B55}" presName="bgRect" presStyleLbl="bgShp" presStyleIdx="4" presStyleCnt="5"/>
      <dgm:spPr/>
    </dgm:pt>
    <dgm:pt modelId="{7E813AEA-C5AD-494F-BBD3-4BEB3E36E1B9}" type="pres">
      <dgm:prSet presAssocID="{548527AE-C84E-4F20-882F-46D80AD38B5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otes"/>
        </a:ext>
      </dgm:extLst>
    </dgm:pt>
    <dgm:pt modelId="{E28A4E75-2383-4639-A805-AD59EB993140}" type="pres">
      <dgm:prSet presAssocID="{548527AE-C84E-4F20-882F-46D80AD38B55}" presName="spaceRect" presStyleCnt="0"/>
      <dgm:spPr/>
    </dgm:pt>
    <dgm:pt modelId="{9B1F504B-622E-465F-BB59-A028EB59FAAB}" type="pres">
      <dgm:prSet presAssocID="{548527AE-C84E-4F20-882F-46D80AD38B55}" presName="parTx" presStyleLbl="revTx" presStyleIdx="4" presStyleCnt="5">
        <dgm:presLayoutVars>
          <dgm:chMax val="0"/>
          <dgm:chPref val="0"/>
        </dgm:presLayoutVars>
      </dgm:prSet>
      <dgm:spPr/>
    </dgm:pt>
  </dgm:ptLst>
  <dgm:cxnLst>
    <dgm:cxn modelId="{E1F1AC08-A858-4403-9B4D-493B3F62320F}" type="presOf" srcId="{92C7057C-DB5B-4BBA-8395-9F62B1B9D7EC}" destId="{68C377FF-F798-4935-9291-B0D4EC071523}" srcOrd="0" destOrd="0" presId="urn:microsoft.com/office/officeart/2018/2/layout/IconVerticalSolidList"/>
    <dgm:cxn modelId="{1DBC5B13-9CDC-4805-8EF8-D343794102EE}" srcId="{92C7057C-DB5B-4BBA-8395-9F62B1B9D7EC}" destId="{F3388143-285B-4E01-9B35-47F841584119}" srcOrd="0" destOrd="0" parTransId="{BAAD450A-00AC-419D-AC4A-72667ED6AD27}" sibTransId="{FB785356-16D1-4396-A691-185988E05682}"/>
    <dgm:cxn modelId="{CFBEF43A-DCB5-42B3-8B8F-53CC3495D599}" srcId="{92C7057C-DB5B-4BBA-8395-9F62B1B9D7EC}" destId="{C8647D41-B21D-4F62-AB6C-ECF83DFDCE84}" srcOrd="3" destOrd="0" parTransId="{8C0EC559-FDAA-4F62-960D-B6DC9BC7F3B2}" sibTransId="{E79C81C6-9516-4DCD-A2FD-C3E0F44B9293}"/>
    <dgm:cxn modelId="{6C89AD66-2D3E-403A-BEBC-033463FD390A}" type="presOf" srcId="{F3388143-285B-4E01-9B35-47F841584119}" destId="{227569D3-D850-4669-B3D9-0B55C7CB4532}" srcOrd="0" destOrd="0" presId="urn:microsoft.com/office/officeart/2018/2/layout/IconVerticalSolidList"/>
    <dgm:cxn modelId="{CE64014E-8AD7-47C7-96AC-4692F518F3D0}" type="presOf" srcId="{548527AE-C84E-4F20-882F-46D80AD38B55}" destId="{9B1F504B-622E-465F-BB59-A028EB59FAAB}" srcOrd="0" destOrd="0" presId="urn:microsoft.com/office/officeart/2018/2/layout/IconVerticalSolidList"/>
    <dgm:cxn modelId="{EB8DCE88-8F94-4964-969F-384E5370F549}" type="presOf" srcId="{C8647D41-B21D-4F62-AB6C-ECF83DFDCE84}" destId="{C5F18B43-8610-471C-B3E4-7D0DF95F2CC6}" srcOrd="0" destOrd="0" presId="urn:microsoft.com/office/officeart/2018/2/layout/IconVerticalSolidList"/>
    <dgm:cxn modelId="{24EF7897-3FF8-48A0-9973-875039AEA7D4}" type="presOf" srcId="{3AC98F43-4FBA-49FE-B2B6-D8E979BD7BA8}" destId="{B044EA49-D9A1-49D1-9C48-17E192599B57}" srcOrd="0" destOrd="0" presId="urn:microsoft.com/office/officeart/2018/2/layout/IconVerticalSolidList"/>
    <dgm:cxn modelId="{D3746A98-7B12-49A0-87F2-02318DB1D91A}" srcId="{92C7057C-DB5B-4BBA-8395-9F62B1B9D7EC}" destId="{548527AE-C84E-4F20-882F-46D80AD38B55}" srcOrd="4" destOrd="0" parTransId="{E847A07E-D5A5-4407-BE56-8869FF99AE96}" sibTransId="{29CECE84-2732-4495-9E6A-9138324FF742}"/>
    <dgm:cxn modelId="{7884A0AD-DD2A-4AC7-9E48-92BC52686362}" type="presOf" srcId="{5810ADA6-E07E-46D2-B701-9A90173E1721}" destId="{5DB8EC45-94B1-4CB2-80BB-FFB91B1C4854}" srcOrd="0" destOrd="0" presId="urn:microsoft.com/office/officeart/2018/2/layout/IconVerticalSolidList"/>
    <dgm:cxn modelId="{D635FAB4-D1F2-4576-BBB9-90C080CD87DE}" srcId="{92C7057C-DB5B-4BBA-8395-9F62B1B9D7EC}" destId="{3AC98F43-4FBA-49FE-B2B6-D8E979BD7BA8}" srcOrd="1" destOrd="0" parTransId="{96EBEA9C-F222-4D66-B35E-181B854964D6}" sibTransId="{EA2DC323-A4B9-4B1C-AF04-18AAA56252C8}"/>
    <dgm:cxn modelId="{59BEEFD2-B250-46B6-AC1B-E95BBBE80246}" srcId="{92C7057C-DB5B-4BBA-8395-9F62B1B9D7EC}" destId="{5810ADA6-E07E-46D2-B701-9A90173E1721}" srcOrd="2" destOrd="0" parTransId="{8CCBF6EA-2D53-4AE2-B6AD-A7947E011AA3}" sibTransId="{1FA0171C-E28C-4C3D-B813-B068261D47DF}"/>
    <dgm:cxn modelId="{8129AE20-B260-4D53-86BD-D003C749656C}" type="presParOf" srcId="{68C377FF-F798-4935-9291-B0D4EC071523}" destId="{B07B861B-D5EF-410E-9837-FCA580D0CE99}" srcOrd="0" destOrd="0" presId="urn:microsoft.com/office/officeart/2018/2/layout/IconVerticalSolidList"/>
    <dgm:cxn modelId="{1DE0F2C8-E3B8-4478-BFEB-41EF0A146C21}" type="presParOf" srcId="{B07B861B-D5EF-410E-9837-FCA580D0CE99}" destId="{9D37CCFD-CFFE-45DF-A0D9-ABC6A191430C}" srcOrd="0" destOrd="0" presId="urn:microsoft.com/office/officeart/2018/2/layout/IconVerticalSolidList"/>
    <dgm:cxn modelId="{AF7DBA6B-CA70-456F-A1D6-812F3B64201B}" type="presParOf" srcId="{B07B861B-D5EF-410E-9837-FCA580D0CE99}" destId="{527D5D57-7ACE-44B3-B5BF-6DF0CBE5AA29}" srcOrd="1" destOrd="0" presId="urn:microsoft.com/office/officeart/2018/2/layout/IconVerticalSolidList"/>
    <dgm:cxn modelId="{46246602-859D-4D59-B184-B2DC9B83DFDD}" type="presParOf" srcId="{B07B861B-D5EF-410E-9837-FCA580D0CE99}" destId="{3CD4D5EF-27A7-4BA9-9ACE-401D2B153021}" srcOrd="2" destOrd="0" presId="urn:microsoft.com/office/officeart/2018/2/layout/IconVerticalSolidList"/>
    <dgm:cxn modelId="{9238EA28-90DF-4AA1-818B-788410AACABF}" type="presParOf" srcId="{B07B861B-D5EF-410E-9837-FCA580D0CE99}" destId="{227569D3-D850-4669-B3D9-0B55C7CB4532}" srcOrd="3" destOrd="0" presId="urn:microsoft.com/office/officeart/2018/2/layout/IconVerticalSolidList"/>
    <dgm:cxn modelId="{84CBBC55-7269-490E-96C7-CBE08DF899FE}" type="presParOf" srcId="{68C377FF-F798-4935-9291-B0D4EC071523}" destId="{482F5A92-647E-48AE-8F79-A19DB369A432}" srcOrd="1" destOrd="0" presId="urn:microsoft.com/office/officeart/2018/2/layout/IconVerticalSolidList"/>
    <dgm:cxn modelId="{05477D5F-FC7E-4484-887B-742AD7591096}" type="presParOf" srcId="{68C377FF-F798-4935-9291-B0D4EC071523}" destId="{4EF8A682-4EA4-48B2-821A-9F93D12968E2}" srcOrd="2" destOrd="0" presId="urn:microsoft.com/office/officeart/2018/2/layout/IconVerticalSolidList"/>
    <dgm:cxn modelId="{A0EFA312-D483-4C27-A307-809C5EC2180C}" type="presParOf" srcId="{4EF8A682-4EA4-48B2-821A-9F93D12968E2}" destId="{619C9EDA-F4C1-4738-B506-0268B1866CE7}" srcOrd="0" destOrd="0" presId="urn:microsoft.com/office/officeart/2018/2/layout/IconVerticalSolidList"/>
    <dgm:cxn modelId="{35E4550F-B568-429E-9556-6D129C567575}" type="presParOf" srcId="{4EF8A682-4EA4-48B2-821A-9F93D12968E2}" destId="{F9907E88-AE93-48EF-8DD1-57441B7DBB69}" srcOrd="1" destOrd="0" presId="urn:microsoft.com/office/officeart/2018/2/layout/IconVerticalSolidList"/>
    <dgm:cxn modelId="{216DC71B-79A8-4AA2-95FA-C3C44A288A23}" type="presParOf" srcId="{4EF8A682-4EA4-48B2-821A-9F93D12968E2}" destId="{B6F7AE8B-F261-4A3C-B24D-E92F6A2A169E}" srcOrd="2" destOrd="0" presId="urn:microsoft.com/office/officeart/2018/2/layout/IconVerticalSolidList"/>
    <dgm:cxn modelId="{212CD7A4-DFED-4785-B344-059844AB47AF}" type="presParOf" srcId="{4EF8A682-4EA4-48B2-821A-9F93D12968E2}" destId="{B044EA49-D9A1-49D1-9C48-17E192599B57}" srcOrd="3" destOrd="0" presId="urn:microsoft.com/office/officeart/2018/2/layout/IconVerticalSolidList"/>
    <dgm:cxn modelId="{F5773D86-1731-4BF7-AD0A-DBD19A584A6A}" type="presParOf" srcId="{68C377FF-F798-4935-9291-B0D4EC071523}" destId="{303EB400-CA10-4102-8C17-709D7B09E42C}" srcOrd="3" destOrd="0" presId="urn:microsoft.com/office/officeart/2018/2/layout/IconVerticalSolidList"/>
    <dgm:cxn modelId="{91B3B857-5FD2-403C-A433-E2E4FCEAE2AE}" type="presParOf" srcId="{68C377FF-F798-4935-9291-B0D4EC071523}" destId="{D7F59A32-3B24-4F12-8BD2-C94F735259F4}" srcOrd="4" destOrd="0" presId="urn:microsoft.com/office/officeart/2018/2/layout/IconVerticalSolidList"/>
    <dgm:cxn modelId="{AAB32EBB-912D-414C-9172-2A8459FE9E1F}" type="presParOf" srcId="{D7F59A32-3B24-4F12-8BD2-C94F735259F4}" destId="{A08FD774-6A8A-4E33-B776-375B8339D98B}" srcOrd="0" destOrd="0" presId="urn:microsoft.com/office/officeart/2018/2/layout/IconVerticalSolidList"/>
    <dgm:cxn modelId="{C556500B-F5E3-4F99-AF43-3F89F8411198}" type="presParOf" srcId="{D7F59A32-3B24-4F12-8BD2-C94F735259F4}" destId="{CA59792D-B0D5-4985-AD27-F223178CD53F}" srcOrd="1" destOrd="0" presId="urn:microsoft.com/office/officeart/2018/2/layout/IconVerticalSolidList"/>
    <dgm:cxn modelId="{09D55E59-931B-4107-9646-14F2CD0CF0F6}" type="presParOf" srcId="{D7F59A32-3B24-4F12-8BD2-C94F735259F4}" destId="{5098E840-0345-432B-BE36-AB9571AE5D6D}" srcOrd="2" destOrd="0" presId="urn:microsoft.com/office/officeart/2018/2/layout/IconVerticalSolidList"/>
    <dgm:cxn modelId="{6BEAE0D4-28E3-4957-A46E-3D9A3DE0FF72}" type="presParOf" srcId="{D7F59A32-3B24-4F12-8BD2-C94F735259F4}" destId="{5DB8EC45-94B1-4CB2-80BB-FFB91B1C4854}" srcOrd="3" destOrd="0" presId="urn:microsoft.com/office/officeart/2018/2/layout/IconVerticalSolidList"/>
    <dgm:cxn modelId="{B317AB5A-50E5-4EA8-92F6-D058172662E2}" type="presParOf" srcId="{68C377FF-F798-4935-9291-B0D4EC071523}" destId="{72F96E2E-035C-404A-8600-843267B3E879}" srcOrd="5" destOrd="0" presId="urn:microsoft.com/office/officeart/2018/2/layout/IconVerticalSolidList"/>
    <dgm:cxn modelId="{55277C99-B2E9-4363-87F5-607E07DAF2A9}" type="presParOf" srcId="{68C377FF-F798-4935-9291-B0D4EC071523}" destId="{94CA1B91-A0CE-45E6-BDA3-1B98D10A489D}" srcOrd="6" destOrd="0" presId="urn:microsoft.com/office/officeart/2018/2/layout/IconVerticalSolidList"/>
    <dgm:cxn modelId="{85CDFE55-5465-4DF9-9B40-27D31629295A}" type="presParOf" srcId="{94CA1B91-A0CE-45E6-BDA3-1B98D10A489D}" destId="{11D386C6-18C5-44F0-8D71-EB353F17E93B}" srcOrd="0" destOrd="0" presId="urn:microsoft.com/office/officeart/2018/2/layout/IconVerticalSolidList"/>
    <dgm:cxn modelId="{401C1C7B-59E6-432F-A884-8A03CB9448E1}" type="presParOf" srcId="{94CA1B91-A0CE-45E6-BDA3-1B98D10A489D}" destId="{A2F9EF2B-8F92-441B-A1A2-E3A6E54A4E01}" srcOrd="1" destOrd="0" presId="urn:microsoft.com/office/officeart/2018/2/layout/IconVerticalSolidList"/>
    <dgm:cxn modelId="{99491894-FC07-4682-9AD2-EAA701F62E77}" type="presParOf" srcId="{94CA1B91-A0CE-45E6-BDA3-1B98D10A489D}" destId="{E9CE292C-67E7-4059-AB96-9FB7107BCB59}" srcOrd="2" destOrd="0" presId="urn:microsoft.com/office/officeart/2018/2/layout/IconVerticalSolidList"/>
    <dgm:cxn modelId="{72F8AEB6-D01D-4641-A398-F74A4CEAC6BA}" type="presParOf" srcId="{94CA1B91-A0CE-45E6-BDA3-1B98D10A489D}" destId="{C5F18B43-8610-471C-B3E4-7D0DF95F2CC6}" srcOrd="3" destOrd="0" presId="urn:microsoft.com/office/officeart/2018/2/layout/IconVerticalSolidList"/>
    <dgm:cxn modelId="{F3128A41-CE8A-4888-BA06-14631B62C56A}" type="presParOf" srcId="{68C377FF-F798-4935-9291-B0D4EC071523}" destId="{B8C7F18B-027B-4D4B-B0F8-5AFF38531228}" srcOrd="7" destOrd="0" presId="urn:microsoft.com/office/officeart/2018/2/layout/IconVerticalSolidList"/>
    <dgm:cxn modelId="{58AAB9B2-F30E-432A-87DB-2ED71FAA37C1}" type="presParOf" srcId="{68C377FF-F798-4935-9291-B0D4EC071523}" destId="{FF2D4166-BE9E-4DBA-A01F-6F836DF6D7F9}" srcOrd="8" destOrd="0" presId="urn:microsoft.com/office/officeart/2018/2/layout/IconVerticalSolidList"/>
    <dgm:cxn modelId="{033274D8-7880-4FBB-B634-4EF04C6123C3}" type="presParOf" srcId="{FF2D4166-BE9E-4DBA-A01F-6F836DF6D7F9}" destId="{5449B0EE-4931-491A-AD42-54E301C58537}" srcOrd="0" destOrd="0" presId="urn:microsoft.com/office/officeart/2018/2/layout/IconVerticalSolidList"/>
    <dgm:cxn modelId="{A0711C03-E162-45BC-A313-8E752178DA89}" type="presParOf" srcId="{FF2D4166-BE9E-4DBA-A01F-6F836DF6D7F9}" destId="{7E813AEA-C5AD-494F-BBD3-4BEB3E36E1B9}" srcOrd="1" destOrd="0" presId="urn:microsoft.com/office/officeart/2018/2/layout/IconVerticalSolidList"/>
    <dgm:cxn modelId="{DFDC4CB9-6B89-40B3-B59B-E94892C41C07}" type="presParOf" srcId="{FF2D4166-BE9E-4DBA-A01F-6F836DF6D7F9}" destId="{E28A4E75-2383-4639-A805-AD59EB993140}" srcOrd="2" destOrd="0" presId="urn:microsoft.com/office/officeart/2018/2/layout/IconVerticalSolidList"/>
    <dgm:cxn modelId="{22F72264-6FA0-4098-A821-827326F71D8C}" type="presParOf" srcId="{FF2D4166-BE9E-4DBA-A01F-6F836DF6D7F9}" destId="{9B1F504B-622E-465F-BB59-A028EB59FA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1A3D7C-FDF0-4FDF-A04B-E5C1F1A719E9}" type="doc">
      <dgm:prSet loTypeId="urn:microsoft.com/office/officeart/2005/8/layout/default" loCatId="list" qsTypeId="urn:microsoft.com/office/officeart/2005/8/quickstyle/simple2" qsCatId="simple" csTypeId="urn:microsoft.com/office/officeart/2005/8/colors/accent4_2" csCatId="accent4" phldr="1"/>
      <dgm:spPr/>
      <dgm:t>
        <a:bodyPr/>
        <a:lstStyle/>
        <a:p>
          <a:endParaRPr lang="en-US"/>
        </a:p>
      </dgm:t>
    </dgm:pt>
    <dgm:pt modelId="{4774D91C-F28A-48E1-9C7A-98E5E2DDD3BE}">
      <dgm:prSet/>
      <dgm:spPr>
        <a:solidFill>
          <a:srgbClr val="17697F"/>
        </a:solidFill>
      </dgm:spPr>
      <dgm:t>
        <a:bodyPr/>
        <a:lstStyle/>
        <a:p>
          <a:r>
            <a:rPr lang="de-DE" b="1" dirty="0"/>
            <a:t>Attention</a:t>
          </a:r>
        </a:p>
        <a:p>
          <a:r>
            <a:rPr lang="de-DE" b="0" dirty="0"/>
            <a:t>1 Sekunde</a:t>
          </a:r>
          <a:br>
            <a:rPr lang="de-DE" b="0" dirty="0"/>
          </a:br>
          <a:r>
            <a:rPr lang="de-DE" b="0" dirty="0"/>
            <a:t>1 Zeile</a:t>
          </a:r>
          <a:endParaRPr lang="en-US" b="0" dirty="0"/>
        </a:p>
      </dgm:t>
    </dgm:pt>
    <dgm:pt modelId="{05C5C466-B6B8-4AEA-A312-32E76BA0E80C}" type="parTrans" cxnId="{E1E531A6-8809-4E44-B057-EC2F9B38C2E7}">
      <dgm:prSet/>
      <dgm:spPr/>
      <dgm:t>
        <a:bodyPr/>
        <a:lstStyle/>
        <a:p>
          <a:endParaRPr lang="en-US"/>
        </a:p>
      </dgm:t>
    </dgm:pt>
    <dgm:pt modelId="{5F681C90-F963-42F8-85CF-2933C5B964B8}" type="sibTrans" cxnId="{E1E531A6-8809-4E44-B057-EC2F9B38C2E7}">
      <dgm:prSet/>
      <dgm:spPr/>
      <dgm:t>
        <a:bodyPr/>
        <a:lstStyle/>
        <a:p>
          <a:endParaRPr lang="en-US"/>
        </a:p>
      </dgm:t>
    </dgm:pt>
    <dgm:pt modelId="{5BE7CC67-E8DF-4EAD-9077-FFBC34024D07}">
      <dgm:prSet/>
      <dgm:spPr>
        <a:solidFill>
          <a:srgbClr val="17697F"/>
        </a:solidFill>
      </dgm:spPr>
      <dgm:t>
        <a:bodyPr/>
        <a:lstStyle/>
        <a:p>
          <a:r>
            <a:rPr lang="de-DE" dirty="0"/>
            <a:t>Aufmerksamkeit der Umworbenen wecken.</a:t>
          </a:r>
          <a:endParaRPr lang="en-US" dirty="0"/>
        </a:p>
      </dgm:t>
    </dgm:pt>
    <dgm:pt modelId="{6215AE75-8CBC-420F-BC1D-096FC20DA391}" type="parTrans" cxnId="{E83E46A4-207D-4FBE-B9E0-80AFB1370024}">
      <dgm:prSet/>
      <dgm:spPr/>
      <dgm:t>
        <a:bodyPr/>
        <a:lstStyle/>
        <a:p>
          <a:endParaRPr lang="en-US"/>
        </a:p>
      </dgm:t>
    </dgm:pt>
    <dgm:pt modelId="{3E9D3C9E-74F2-4861-91FD-AC7B62DD68B5}" type="sibTrans" cxnId="{E83E46A4-207D-4FBE-B9E0-80AFB1370024}">
      <dgm:prSet/>
      <dgm:spPr/>
      <dgm:t>
        <a:bodyPr/>
        <a:lstStyle/>
        <a:p>
          <a:endParaRPr lang="en-US"/>
        </a:p>
      </dgm:t>
    </dgm:pt>
    <dgm:pt modelId="{AA20C2FC-64CE-4615-917E-57AB06E79360}">
      <dgm:prSet/>
      <dgm:spPr>
        <a:solidFill>
          <a:srgbClr val="F29713"/>
        </a:solidFill>
      </dgm:spPr>
      <dgm:t>
        <a:bodyPr/>
        <a:lstStyle/>
        <a:p>
          <a:r>
            <a:rPr lang="de-DE" b="1" dirty="0"/>
            <a:t>Interest/Insight</a:t>
          </a:r>
        </a:p>
        <a:p>
          <a:r>
            <a:rPr lang="de-DE" b="0" dirty="0"/>
            <a:t>10 Sekunden</a:t>
          </a:r>
          <a:br>
            <a:rPr lang="de-DE" b="0" dirty="0"/>
          </a:br>
          <a:r>
            <a:rPr lang="de-DE" b="0" dirty="0"/>
            <a:t>drei Zeilen</a:t>
          </a:r>
          <a:endParaRPr lang="en-US" b="0" dirty="0"/>
        </a:p>
      </dgm:t>
    </dgm:pt>
    <dgm:pt modelId="{B52C3EA7-1034-45FC-B331-D56652E0F3EE}" type="parTrans" cxnId="{C2652D11-8A58-43AF-918B-04F892AC8885}">
      <dgm:prSet/>
      <dgm:spPr/>
      <dgm:t>
        <a:bodyPr/>
        <a:lstStyle/>
        <a:p>
          <a:endParaRPr lang="en-US"/>
        </a:p>
      </dgm:t>
    </dgm:pt>
    <dgm:pt modelId="{85921D02-CA3E-466D-B41A-AD6D629094EA}" type="sibTrans" cxnId="{C2652D11-8A58-43AF-918B-04F892AC8885}">
      <dgm:prSet/>
      <dgm:spPr/>
      <dgm:t>
        <a:bodyPr/>
        <a:lstStyle/>
        <a:p>
          <a:endParaRPr lang="en-US"/>
        </a:p>
      </dgm:t>
    </dgm:pt>
    <dgm:pt modelId="{2293B3D8-7BD8-454A-9279-2EDD86A64DB6}">
      <dgm:prSet/>
      <dgm:spPr>
        <a:solidFill>
          <a:srgbClr val="F29713"/>
        </a:solidFill>
      </dgm:spPr>
      <dgm:t>
        <a:bodyPr/>
        <a:lstStyle/>
        <a:p>
          <a:r>
            <a:rPr lang="de-DE" dirty="0"/>
            <a:t>Interesse der Umworbenen anregen.</a:t>
          </a:r>
          <a:endParaRPr lang="en-US" dirty="0"/>
        </a:p>
      </dgm:t>
    </dgm:pt>
    <dgm:pt modelId="{EAD91C3D-6E96-45BE-8DED-FC186214117C}" type="parTrans" cxnId="{C60C5BCD-1185-499A-9820-B9EF75D2F318}">
      <dgm:prSet/>
      <dgm:spPr/>
      <dgm:t>
        <a:bodyPr/>
        <a:lstStyle/>
        <a:p>
          <a:endParaRPr lang="en-US"/>
        </a:p>
      </dgm:t>
    </dgm:pt>
    <dgm:pt modelId="{4191CB99-A620-4637-A52C-1732B9E38EA7}" type="sibTrans" cxnId="{C60C5BCD-1185-499A-9820-B9EF75D2F318}">
      <dgm:prSet/>
      <dgm:spPr/>
      <dgm:t>
        <a:bodyPr/>
        <a:lstStyle/>
        <a:p>
          <a:endParaRPr lang="en-US"/>
        </a:p>
      </dgm:t>
    </dgm:pt>
    <dgm:pt modelId="{A8518A31-633F-4BF0-950F-3EBE09DEFDEB}">
      <dgm:prSet/>
      <dgm:spPr>
        <a:solidFill>
          <a:srgbClr val="588195"/>
        </a:solidFill>
      </dgm:spPr>
      <dgm:t>
        <a:bodyPr/>
        <a:lstStyle/>
        <a:p>
          <a:r>
            <a:rPr lang="de-DE" b="1" dirty="0" err="1"/>
            <a:t>Desire</a:t>
          </a:r>
          <a:endParaRPr lang="de-DE" b="1" dirty="0"/>
        </a:p>
        <a:p>
          <a:r>
            <a:rPr lang="de-DE" b="0" dirty="0"/>
            <a:t>20 Sekunden</a:t>
          </a:r>
          <a:br>
            <a:rPr lang="de-DE" b="0" dirty="0"/>
          </a:br>
          <a:r>
            <a:rPr lang="de-DE" b="0" dirty="0"/>
            <a:t>acht Zeilen</a:t>
          </a:r>
          <a:endParaRPr lang="en-US" b="0" dirty="0"/>
        </a:p>
      </dgm:t>
    </dgm:pt>
    <dgm:pt modelId="{32799A78-0DED-4C94-B2DE-6F18EB97C160}" type="parTrans" cxnId="{93D47430-2E2C-425A-BE33-837C14DA5738}">
      <dgm:prSet/>
      <dgm:spPr/>
      <dgm:t>
        <a:bodyPr/>
        <a:lstStyle/>
        <a:p>
          <a:endParaRPr lang="en-US"/>
        </a:p>
      </dgm:t>
    </dgm:pt>
    <dgm:pt modelId="{9779BAAF-5065-4001-8579-E096BC538ED2}" type="sibTrans" cxnId="{93D47430-2E2C-425A-BE33-837C14DA5738}">
      <dgm:prSet/>
      <dgm:spPr/>
      <dgm:t>
        <a:bodyPr/>
        <a:lstStyle/>
        <a:p>
          <a:endParaRPr lang="en-US"/>
        </a:p>
      </dgm:t>
    </dgm:pt>
    <dgm:pt modelId="{9009FB6B-1BA6-4A55-8A81-F65F4CEF4017}">
      <dgm:prSet/>
      <dgm:spPr>
        <a:solidFill>
          <a:srgbClr val="588195"/>
        </a:solidFill>
      </dgm:spPr>
      <dgm:t>
        <a:bodyPr/>
        <a:lstStyle/>
        <a:p>
          <a:r>
            <a:rPr lang="de-DE" dirty="0"/>
            <a:t>„Das will </a:t>
          </a:r>
          <a:br>
            <a:rPr lang="de-DE" dirty="0"/>
          </a:br>
          <a:r>
            <a:rPr lang="de-DE" dirty="0"/>
            <a:t>ich auch </a:t>
          </a:r>
          <a:br>
            <a:rPr lang="de-DE" dirty="0"/>
          </a:br>
          <a:r>
            <a:rPr lang="de-DE" dirty="0"/>
            <a:t>haben!“</a:t>
          </a:r>
          <a:endParaRPr lang="en-US" dirty="0"/>
        </a:p>
      </dgm:t>
    </dgm:pt>
    <dgm:pt modelId="{03F0E04C-0214-4AEC-BD99-B1D56D451D76}" type="parTrans" cxnId="{74C71040-D8F7-4172-86F5-EAEEBD636608}">
      <dgm:prSet/>
      <dgm:spPr/>
      <dgm:t>
        <a:bodyPr/>
        <a:lstStyle/>
        <a:p>
          <a:endParaRPr lang="en-US"/>
        </a:p>
      </dgm:t>
    </dgm:pt>
    <dgm:pt modelId="{2A2AD1C2-2729-4811-8668-89ACA3A085CE}" type="sibTrans" cxnId="{74C71040-D8F7-4172-86F5-EAEEBD636608}">
      <dgm:prSet/>
      <dgm:spPr/>
      <dgm:t>
        <a:bodyPr/>
        <a:lstStyle/>
        <a:p>
          <a:endParaRPr lang="en-US"/>
        </a:p>
      </dgm:t>
    </dgm:pt>
    <dgm:pt modelId="{8E4A58B0-BFFA-4E7B-9161-553062333945}">
      <dgm:prSet/>
      <dgm:spPr/>
      <dgm:t>
        <a:bodyPr/>
        <a:lstStyle/>
        <a:p>
          <a:r>
            <a:rPr lang="de-DE" b="1" dirty="0"/>
            <a:t>Action</a:t>
          </a:r>
        </a:p>
        <a:p>
          <a:r>
            <a:rPr lang="de-DE" b="0" dirty="0"/>
            <a:t>10 Sekunden, drei Zeilen</a:t>
          </a:r>
          <a:endParaRPr lang="en-US" b="0" dirty="0"/>
        </a:p>
      </dgm:t>
    </dgm:pt>
    <dgm:pt modelId="{936D6B12-D487-4802-8949-3D932770509E}" type="parTrans" cxnId="{32A33572-8640-490D-B447-F3E28F7536FC}">
      <dgm:prSet/>
      <dgm:spPr/>
      <dgm:t>
        <a:bodyPr/>
        <a:lstStyle/>
        <a:p>
          <a:endParaRPr lang="en-US"/>
        </a:p>
      </dgm:t>
    </dgm:pt>
    <dgm:pt modelId="{D1795A99-AC57-4EED-96EE-53C311A29935}" type="sibTrans" cxnId="{32A33572-8640-490D-B447-F3E28F7536FC}">
      <dgm:prSet/>
      <dgm:spPr/>
      <dgm:t>
        <a:bodyPr/>
        <a:lstStyle/>
        <a:p>
          <a:endParaRPr lang="en-US"/>
        </a:p>
      </dgm:t>
    </dgm:pt>
    <dgm:pt modelId="{78CBFA8E-8F17-40D3-B8E0-B1BCBC73423A}">
      <dgm:prSet/>
      <dgm:spPr/>
      <dgm:t>
        <a:bodyPr/>
        <a:lstStyle/>
        <a:p>
          <a:r>
            <a:rPr lang="de-DE" dirty="0"/>
            <a:t>Abschluss erzwingen: Kaufen, Mitmachen</a:t>
          </a:r>
          <a:endParaRPr lang="en-US" dirty="0"/>
        </a:p>
      </dgm:t>
    </dgm:pt>
    <dgm:pt modelId="{16CFF712-F5D4-4DD9-AF1E-D5DDD451F3BC}" type="parTrans" cxnId="{46A090E1-4C78-4DB1-80F8-EA391A027062}">
      <dgm:prSet/>
      <dgm:spPr/>
      <dgm:t>
        <a:bodyPr/>
        <a:lstStyle/>
        <a:p>
          <a:endParaRPr lang="en-US"/>
        </a:p>
      </dgm:t>
    </dgm:pt>
    <dgm:pt modelId="{FAD967C8-BD3C-4074-9FA7-F3FA459F3AAD}" type="sibTrans" cxnId="{46A090E1-4C78-4DB1-80F8-EA391A027062}">
      <dgm:prSet/>
      <dgm:spPr/>
      <dgm:t>
        <a:bodyPr/>
        <a:lstStyle/>
        <a:p>
          <a:endParaRPr lang="en-US"/>
        </a:p>
      </dgm:t>
    </dgm:pt>
    <dgm:pt modelId="{3A56E25F-98E4-442E-8DE2-1BCAD8C082CA}" type="pres">
      <dgm:prSet presAssocID="{391A3D7C-FDF0-4FDF-A04B-E5C1F1A719E9}" presName="diagram" presStyleCnt="0">
        <dgm:presLayoutVars>
          <dgm:dir/>
          <dgm:resizeHandles val="exact"/>
        </dgm:presLayoutVars>
      </dgm:prSet>
      <dgm:spPr/>
    </dgm:pt>
    <dgm:pt modelId="{D7B40853-07D5-4DE1-9D95-C9187D7EB627}" type="pres">
      <dgm:prSet presAssocID="{4774D91C-F28A-48E1-9C7A-98E5E2DDD3BE}" presName="node" presStyleLbl="node1" presStyleIdx="0" presStyleCnt="8">
        <dgm:presLayoutVars>
          <dgm:bulletEnabled val="1"/>
        </dgm:presLayoutVars>
      </dgm:prSet>
      <dgm:spPr/>
    </dgm:pt>
    <dgm:pt modelId="{0C18CD0C-25E5-4981-B314-94B8FDE80D15}" type="pres">
      <dgm:prSet presAssocID="{5F681C90-F963-42F8-85CF-2933C5B964B8}" presName="sibTrans" presStyleCnt="0"/>
      <dgm:spPr/>
    </dgm:pt>
    <dgm:pt modelId="{E1AA376A-82E8-4EF9-92FF-E6819428FF35}" type="pres">
      <dgm:prSet presAssocID="{5BE7CC67-E8DF-4EAD-9077-FFBC34024D07}" presName="node" presStyleLbl="node1" presStyleIdx="1" presStyleCnt="8">
        <dgm:presLayoutVars>
          <dgm:bulletEnabled val="1"/>
        </dgm:presLayoutVars>
      </dgm:prSet>
      <dgm:spPr/>
    </dgm:pt>
    <dgm:pt modelId="{4E67C5E8-168E-49C7-98D0-85A0FA7225E9}" type="pres">
      <dgm:prSet presAssocID="{3E9D3C9E-74F2-4861-91FD-AC7B62DD68B5}" presName="sibTrans" presStyleCnt="0"/>
      <dgm:spPr/>
    </dgm:pt>
    <dgm:pt modelId="{3195E5FF-116B-430B-9A55-6AEA0B44698E}" type="pres">
      <dgm:prSet presAssocID="{AA20C2FC-64CE-4615-917E-57AB06E79360}" presName="node" presStyleLbl="node1" presStyleIdx="2" presStyleCnt="8">
        <dgm:presLayoutVars>
          <dgm:bulletEnabled val="1"/>
        </dgm:presLayoutVars>
      </dgm:prSet>
      <dgm:spPr/>
    </dgm:pt>
    <dgm:pt modelId="{456B961C-ADBC-456D-ACDC-8878BDA02F40}" type="pres">
      <dgm:prSet presAssocID="{85921D02-CA3E-466D-B41A-AD6D629094EA}" presName="sibTrans" presStyleCnt="0"/>
      <dgm:spPr/>
    </dgm:pt>
    <dgm:pt modelId="{1A207F7B-6FF4-4939-B476-BD70764777F0}" type="pres">
      <dgm:prSet presAssocID="{2293B3D8-7BD8-454A-9279-2EDD86A64DB6}" presName="node" presStyleLbl="node1" presStyleIdx="3" presStyleCnt="8">
        <dgm:presLayoutVars>
          <dgm:bulletEnabled val="1"/>
        </dgm:presLayoutVars>
      </dgm:prSet>
      <dgm:spPr/>
    </dgm:pt>
    <dgm:pt modelId="{E127A919-4FEB-4CF9-907E-C3549E44240F}" type="pres">
      <dgm:prSet presAssocID="{4191CB99-A620-4637-A52C-1732B9E38EA7}" presName="sibTrans" presStyleCnt="0"/>
      <dgm:spPr/>
    </dgm:pt>
    <dgm:pt modelId="{25725F91-E991-4FA3-A28B-619FF3003A20}" type="pres">
      <dgm:prSet presAssocID="{A8518A31-633F-4BF0-950F-3EBE09DEFDEB}" presName="node" presStyleLbl="node1" presStyleIdx="4" presStyleCnt="8">
        <dgm:presLayoutVars>
          <dgm:bulletEnabled val="1"/>
        </dgm:presLayoutVars>
      </dgm:prSet>
      <dgm:spPr/>
    </dgm:pt>
    <dgm:pt modelId="{D0D6CF43-CF9C-4334-86D0-A045D36E01B2}" type="pres">
      <dgm:prSet presAssocID="{9779BAAF-5065-4001-8579-E096BC538ED2}" presName="sibTrans" presStyleCnt="0"/>
      <dgm:spPr/>
    </dgm:pt>
    <dgm:pt modelId="{6819AC6D-96E8-4C7E-9277-732BEAFB332B}" type="pres">
      <dgm:prSet presAssocID="{9009FB6B-1BA6-4A55-8A81-F65F4CEF4017}" presName="node" presStyleLbl="node1" presStyleIdx="5" presStyleCnt="8">
        <dgm:presLayoutVars>
          <dgm:bulletEnabled val="1"/>
        </dgm:presLayoutVars>
      </dgm:prSet>
      <dgm:spPr/>
    </dgm:pt>
    <dgm:pt modelId="{613F1643-1825-48DA-B685-55C406BBDCAF}" type="pres">
      <dgm:prSet presAssocID="{2A2AD1C2-2729-4811-8668-89ACA3A085CE}" presName="sibTrans" presStyleCnt="0"/>
      <dgm:spPr/>
    </dgm:pt>
    <dgm:pt modelId="{489E35E3-7D4C-4274-A235-0FC91C1E0EAC}" type="pres">
      <dgm:prSet presAssocID="{8E4A58B0-BFFA-4E7B-9161-553062333945}" presName="node" presStyleLbl="node1" presStyleIdx="6" presStyleCnt="8">
        <dgm:presLayoutVars>
          <dgm:bulletEnabled val="1"/>
        </dgm:presLayoutVars>
      </dgm:prSet>
      <dgm:spPr/>
    </dgm:pt>
    <dgm:pt modelId="{1D5A5FF4-EAED-4B23-B81D-0E91D9FAADCA}" type="pres">
      <dgm:prSet presAssocID="{D1795A99-AC57-4EED-96EE-53C311A29935}" presName="sibTrans" presStyleCnt="0"/>
      <dgm:spPr/>
    </dgm:pt>
    <dgm:pt modelId="{BCAA1B7C-BBB6-4B4D-9747-1BB01F1D80B1}" type="pres">
      <dgm:prSet presAssocID="{78CBFA8E-8F17-40D3-B8E0-B1BCBC73423A}" presName="node" presStyleLbl="node1" presStyleIdx="7" presStyleCnt="8">
        <dgm:presLayoutVars>
          <dgm:bulletEnabled val="1"/>
        </dgm:presLayoutVars>
      </dgm:prSet>
      <dgm:spPr/>
    </dgm:pt>
  </dgm:ptLst>
  <dgm:cxnLst>
    <dgm:cxn modelId="{C2652D11-8A58-43AF-918B-04F892AC8885}" srcId="{391A3D7C-FDF0-4FDF-A04B-E5C1F1A719E9}" destId="{AA20C2FC-64CE-4615-917E-57AB06E79360}" srcOrd="2" destOrd="0" parTransId="{B52C3EA7-1034-45FC-B331-D56652E0F3EE}" sibTransId="{85921D02-CA3E-466D-B41A-AD6D629094EA}"/>
    <dgm:cxn modelId="{93D47430-2E2C-425A-BE33-837C14DA5738}" srcId="{391A3D7C-FDF0-4FDF-A04B-E5C1F1A719E9}" destId="{A8518A31-633F-4BF0-950F-3EBE09DEFDEB}" srcOrd="4" destOrd="0" parTransId="{32799A78-0DED-4C94-B2DE-6F18EB97C160}" sibTransId="{9779BAAF-5065-4001-8579-E096BC538ED2}"/>
    <dgm:cxn modelId="{CD01B93F-3788-4FD1-9D8C-C52164003BB1}" type="presOf" srcId="{4774D91C-F28A-48E1-9C7A-98E5E2DDD3BE}" destId="{D7B40853-07D5-4DE1-9D95-C9187D7EB627}" srcOrd="0" destOrd="0" presId="urn:microsoft.com/office/officeart/2005/8/layout/default"/>
    <dgm:cxn modelId="{74C71040-D8F7-4172-86F5-EAEEBD636608}" srcId="{391A3D7C-FDF0-4FDF-A04B-E5C1F1A719E9}" destId="{9009FB6B-1BA6-4A55-8A81-F65F4CEF4017}" srcOrd="5" destOrd="0" parTransId="{03F0E04C-0214-4AEC-BD99-B1D56D451D76}" sibTransId="{2A2AD1C2-2729-4811-8668-89ACA3A085CE}"/>
    <dgm:cxn modelId="{DFAC5E49-DE6C-454F-8601-B0E88BA8B8F8}" type="presOf" srcId="{A8518A31-633F-4BF0-950F-3EBE09DEFDEB}" destId="{25725F91-E991-4FA3-A28B-619FF3003A20}" srcOrd="0" destOrd="0" presId="urn:microsoft.com/office/officeart/2005/8/layout/default"/>
    <dgm:cxn modelId="{0C73444E-363B-4492-AC47-BD21A5DD421A}" type="presOf" srcId="{8E4A58B0-BFFA-4E7B-9161-553062333945}" destId="{489E35E3-7D4C-4274-A235-0FC91C1E0EAC}" srcOrd="0" destOrd="0" presId="urn:microsoft.com/office/officeart/2005/8/layout/default"/>
    <dgm:cxn modelId="{32A33572-8640-490D-B447-F3E28F7536FC}" srcId="{391A3D7C-FDF0-4FDF-A04B-E5C1F1A719E9}" destId="{8E4A58B0-BFFA-4E7B-9161-553062333945}" srcOrd="6" destOrd="0" parTransId="{936D6B12-D487-4802-8949-3D932770509E}" sibTransId="{D1795A99-AC57-4EED-96EE-53C311A29935}"/>
    <dgm:cxn modelId="{CA69F453-5C48-4999-BEE9-83FDB6F94251}" type="presOf" srcId="{5BE7CC67-E8DF-4EAD-9077-FFBC34024D07}" destId="{E1AA376A-82E8-4EF9-92FF-E6819428FF35}" srcOrd="0" destOrd="0" presId="urn:microsoft.com/office/officeart/2005/8/layout/default"/>
    <dgm:cxn modelId="{DC4DC554-A6E5-458A-AE27-09B2B8D938C5}" type="presOf" srcId="{AA20C2FC-64CE-4615-917E-57AB06E79360}" destId="{3195E5FF-116B-430B-9A55-6AEA0B44698E}" srcOrd="0" destOrd="0" presId="urn:microsoft.com/office/officeart/2005/8/layout/default"/>
    <dgm:cxn modelId="{5D7A7794-A661-4388-A655-2D52EDF176CB}" type="presOf" srcId="{391A3D7C-FDF0-4FDF-A04B-E5C1F1A719E9}" destId="{3A56E25F-98E4-442E-8DE2-1BCAD8C082CA}" srcOrd="0" destOrd="0" presId="urn:microsoft.com/office/officeart/2005/8/layout/default"/>
    <dgm:cxn modelId="{E83E46A4-207D-4FBE-B9E0-80AFB1370024}" srcId="{391A3D7C-FDF0-4FDF-A04B-E5C1F1A719E9}" destId="{5BE7CC67-E8DF-4EAD-9077-FFBC34024D07}" srcOrd="1" destOrd="0" parTransId="{6215AE75-8CBC-420F-BC1D-096FC20DA391}" sibTransId="{3E9D3C9E-74F2-4861-91FD-AC7B62DD68B5}"/>
    <dgm:cxn modelId="{1AA3EBA4-EE90-4C4E-934C-015214D61C48}" type="presOf" srcId="{2293B3D8-7BD8-454A-9279-2EDD86A64DB6}" destId="{1A207F7B-6FF4-4939-B476-BD70764777F0}" srcOrd="0" destOrd="0" presId="urn:microsoft.com/office/officeart/2005/8/layout/default"/>
    <dgm:cxn modelId="{E1E531A6-8809-4E44-B057-EC2F9B38C2E7}" srcId="{391A3D7C-FDF0-4FDF-A04B-E5C1F1A719E9}" destId="{4774D91C-F28A-48E1-9C7A-98E5E2DDD3BE}" srcOrd="0" destOrd="0" parTransId="{05C5C466-B6B8-4AEA-A312-32E76BA0E80C}" sibTransId="{5F681C90-F963-42F8-85CF-2933C5B964B8}"/>
    <dgm:cxn modelId="{D37399C2-7530-48E5-823F-375BF4E6F546}" type="presOf" srcId="{9009FB6B-1BA6-4A55-8A81-F65F4CEF4017}" destId="{6819AC6D-96E8-4C7E-9277-732BEAFB332B}" srcOrd="0" destOrd="0" presId="urn:microsoft.com/office/officeart/2005/8/layout/default"/>
    <dgm:cxn modelId="{C60C5BCD-1185-499A-9820-B9EF75D2F318}" srcId="{391A3D7C-FDF0-4FDF-A04B-E5C1F1A719E9}" destId="{2293B3D8-7BD8-454A-9279-2EDD86A64DB6}" srcOrd="3" destOrd="0" parTransId="{EAD91C3D-6E96-45BE-8DED-FC186214117C}" sibTransId="{4191CB99-A620-4637-A52C-1732B9E38EA7}"/>
    <dgm:cxn modelId="{46A090E1-4C78-4DB1-80F8-EA391A027062}" srcId="{391A3D7C-FDF0-4FDF-A04B-E5C1F1A719E9}" destId="{78CBFA8E-8F17-40D3-B8E0-B1BCBC73423A}" srcOrd="7" destOrd="0" parTransId="{16CFF712-F5D4-4DD9-AF1E-D5DDD451F3BC}" sibTransId="{FAD967C8-BD3C-4074-9FA7-F3FA459F3AAD}"/>
    <dgm:cxn modelId="{8251A9ED-6B9F-4BF4-9D09-4E98D6D8D2F4}" type="presOf" srcId="{78CBFA8E-8F17-40D3-B8E0-B1BCBC73423A}" destId="{BCAA1B7C-BBB6-4B4D-9747-1BB01F1D80B1}" srcOrd="0" destOrd="0" presId="urn:microsoft.com/office/officeart/2005/8/layout/default"/>
    <dgm:cxn modelId="{B131B4CE-9AF4-4517-8369-565F9657D3C7}" type="presParOf" srcId="{3A56E25F-98E4-442E-8DE2-1BCAD8C082CA}" destId="{D7B40853-07D5-4DE1-9D95-C9187D7EB627}" srcOrd="0" destOrd="0" presId="urn:microsoft.com/office/officeart/2005/8/layout/default"/>
    <dgm:cxn modelId="{A1A5369F-F6FA-4FAC-853F-8739FC7DFA68}" type="presParOf" srcId="{3A56E25F-98E4-442E-8DE2-1BCAD8C082CA}" destId="{0C18CD0C-25E5-4981-B314-94B8FDE80D15}" srcOrd="1" destOrd="0" presId="urn:microsoft.com/office/officeart/2005/8/layout/default"/>
    <dgm:cxn modelId="{AC0E3321-DF1D-4986-A883-AD1D3092B59C}" type="presParOf" srcId="{3A56E25F-98E4-442E-8DE2-1BCAD8C082CA}" destId="{E1AA376A-82E8-4EF9-92FF-E6819428FF35}" srcOrd="2" destOrd="0" presId="urn:microsoft.com/office/officeart/2005/8/layout/default"/>
    <dgm:cxn modelId="{D6491F1E-E550-46B0-A9FF-373FAA8453CC}" type="presParOf" srcId="{3A56E25F-98E4-442E-8DE2-1BCAD8C082CA}" destId="{4E67C5E8-168E-49C7-98D0-85A0FA7225E9}" srcOrd="3" destOrd="0" presId="urn:microsoft.com/office/officeart/2005/8/layout/default"/>
    <dgm:cxn modelId="{EECD8908-7925-4D6A-ADEE-7705FAF7ADC5}" type="presParOf" srcId="{3A56E25F-98E4-442E-8DE2-1BCAD8C082CA}" destId="{3195E5FF-116B-430B-9A55-6AEA0B44698E}" srcOrd="4" destOrd="0" presId="urn:microsoft.com/office/officeart/2005/8/layout/default"/>
    <dgm:cxn modelId="{8A1F41B4-9612-4D2F-B843-0F740D0D0A98}" type="presParOf" srcId="{3A56E25F-98E4-442E-8DE2-1BCAD8C082CA}" destId="{456B961C-ADBC-456D-ACDC-8878BDA02F40}" srcOrd="5" destOrd="0" presId="urn:microsoft.com/office/officeart/2005/8/layout/default"/>
    <dgm:cxn modelId="{927E3EB1-C21A-4E0D-9EE0-1B14EEDBE718}" type="presParOf" srcId="{3A56E25F-98E4-442E-8DE2-1BCAD8C082CA}" destId="{1A207F7B-6FF4-4939-B476-BD70764777F0}" srcOrd="6" destOrd="0" presId="urn:microsoft.com/office/officeart/2005/8/layout/default"/>
    <dgm:cxn modelId="{3DB9DE7F-6FC2-4F6E-AE75-B16188B1A0FA}" type="presParOf" srcId="{3A56E25F-98E4-442E-8DE2-1BCAD8C082CA}" destId="{E127A919-4FEB-4CF9-907E-C3549E44240F}" srcOrd="7" destOrd="0" presId="urn:microsoft.com/office/officeart/2005/8/layout/default"/>
    <dgm:cxn modelId="{206569F7-FB05-4BB9-A3C5-5DEAAD5D714F}" type="presParOf" srcId="{3A56E25F-98E4-442E-8DE2-1BCAD8C082CA}" destId="{25725F91-E991-4FA3-A28B-619FF3003A20}" srcOrd="8" destOrd="0" presId="urn:microsoft.com/office/officeart/2005/8/layout/default"/>
    <dgm:cxn modelId="{F474A399-0BA4-44A2-9A76-B8BEB2FE5F10}" type="presParOf" srcId="{3A56E25F-98E4-442E-8DE2-1BCAD8C082CA}" destId="{D0D6CF43-CF9C-4334-86D0-A045D36E01B2}" srcOrd="9" destOrd="0" presId="urn:microsoft.com/office/officeart/2005/8/layout/default"/>
    <dgm:cxn modelId="{B6DAABFB-8855-4375-A523-CFF629BC420D}" type="presParOf" srcId="{3A56E25F-98E4-442E-8DE2-1BCAD8C082CA}" destId="{6819AC6D-96E8-4C7E-9277-732BEAFB332B}" srcOrd="10" destOrd="0" presId="urn:microsoft.com/office/officeart/2005/8/layout/default"/>
    <dgm:cxn modelId="{7742B564-B93A-4BC3-B20E-70D7B7FD5D53}" type="presParOf" srcId="{3A56E25F-98E4-442E-8DE2-1BCAD8C082CA}" destId="{613F1643-1825-48DA-B685-55C406BBDCAF}" srcOrd="11" destOrd="0" presId="urn:microsoft.com/office/officeart/2005/8/layout/default"/>
    <dgm:cxn modelId="{FA720AE7-98AE-46DC-A6C7-AD98C587935D}" type="presParOf" srcId="{3A56E25F-98E4-442E-8DE2-1BCAD8C082CA}" destId="{489E35E3-7D4C-4274-A235-0FC91C1E0EAC}" srcOrd="12" destOrd="0" presId="urn:microsoft.com/office/officeart/2005/8/layout/default"/>
    <dgm:cxn modelId="{FF1094CF-076F-4C06-8EFB-88749DC67658}" type="presParOf" srcId="{3A56E25F-98E4-442E-8DE2-1BCAD8C082CA}" destId="{1D5A5FF4-EAED-4B23-B81D-0E91D9FAADCA}" srcOrd="13" destOrd="0" presId="urn:microsoft.com/office/officeart/2005/8/layout/default"/>
    <dgm:cxn modelId="{E3831CB4-9F94-4B79-A5E5-A4AB0247C999}" type="presParOf" srcId="{3A56E25F-98E4-442E-8DE2-1BCAD8C082CA}" destId="{BCAA1B7C-BBB6-4B4D-9747-1BB01F1D80B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B91E44-C32E-40F6-8B72-01E142F135A5}"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BA264491-48F9-4CD2-9A84-47D044B50A90}">
      <dgm:prSet/>
      <dgm:spPr>
        <a:solidFill>
          <a:srgbClr val="17697F"/>
        </a:solidFill>
      </dgm:spPr>
      <dgm:t>
        <a:bodyPr/>
        <a:lstStyle/>
        <a:p>
          <a:r>
            <a:rPr lang="de-DE" b="1" dirty="0">
              <a:solidFill>
                <a:schemeClr val="tx1"/>
              </a:solidFill>
              <a:highlight>
                <a:srgbClr val="FFFF00"/>
              </a:highlight>
            </a:rPr>
            <a:t>Attention </a:t>
          </a:r>
          <a:r>
            <a:rPr lang="de-DE" dirty="0"/>
            <a:t> Headline liefert Suchwort und </a:t>
          </a:r>
          <a:r>
            <a:rPr lang="de-DE" b="0" dirty="0"/>
            <a:t>Nutzenve</a:t>
          </a:r>
          <a:r>
            <a:rPr lang="de-DE" dirty="0"/>
            <a:t>rsprechen (sachlich)</a:t>
          </a:r>
          <a:endParaRPr lang="en-US" dirty="0"/>
        </a:p>
      </dgm:t>
    </dgm:pt>
    <dgm:pt modelId="{EE5AD8C8-1E6C-4733-8758-4102F26214EF}" type="parTrans" cxnId="{046CC9C1-4BE7-4284-9874-DE9FF3F45B1C}">
      <dgm:prSet/>
      <dgm:spPr/>
      <dgm:t>
        <a:bodyPr/>
        <a:lstStyle/>
        <a:p>
          <a:endParaRPr lang="en-US"/>
        </a:p>
      </dgm:t>
    </dgm:pt>
    <dgm:pt modelId="{6F90093A-0797-4F24-AAF3-D8E1D84A5E42}" type="sibTrans" cxnId="{046CC9C1-4BE7-4284-9874-DE9FF3F45B1C}">
      <dgm:prSet/>
      <dgm:spPr/>
      <dgm:t>
        <a:bodyPr/>
        <a:lstStyle/>
        <a:p>
          <a:endParaRPr lang="en-US"/>
        </a:p>
      </dgm:t>
    </dgm:pt>
    <dgm:pt modelId="{3D8F048D-AFDF-470A-B344-53C0A3FEA545}">
      <dgm:prSet/>
      <dgm:spPr>
        <a:solidFill>
          <a:srgbClr val="588195"/>
        </a:solidFill>
      </dgm:spPr>
      <dgm:t>
        <a:bodyPr/>
        <a:lstStyle/>
        <a:p>
          <a:r>
            <a:rPr lang="de-DE" b="1" dirty="0" err="1">
              <a:solidFill>
                <a:schemeClr val="tx1"/>
              </a:solidFill>
              <a:highlight>
                <a:srgbClr val="FFFF00"/>
              </a:highlight>
            </a:rPr>
            <a:t>Desire</a:t>
          </a:r>
          <a:r>
            <a:rPr lang="de-DE" b="1" dirty="0">
              <a:solidFill>
                <a:schemeClr val="tx1"/>
              </a:solidFill>
              <a:highlight>
                <a:srgbClr val="FFFF00"/>
              </a:highlight>
            </a:rPr>
            <a:t> </a:t>
          </a:r>
          <a:r>
            <a:rPr lang="de-DE" dirty="0"/>
            <a:t> Erst Vorteile aufzählen, dann das Produkt oder den Prozess vorstellen.</a:t>
          </a:r>
        </a:p>
      </dgm:t>
    </dgm:pt>
    <dgm:pt modelId="{0A79080D-5926-454E-AD06-94DEF8E123A6}" type="parTrans" cxnId="{304947C3-A02E-40D2-82D7-AC9099D09D75}">
      <dgm:prSet/>
      <dgm:spPr/>
      <dgm:t>
        <a:bodyPr/>
        <a:lstStyle/>
        <a:p>
          <a:endParaRPr lang="de-DE"/>
        </a:p>
      </dgm:t>
    </dgm:pt>
    <dgm:pt modelId="{EEBB9499-1A93-424B-9E3F-FCED9E6B0BF3}" type="sibTrans" cxnId="{304947C3-A02E-40D2-82D7-AC9099D09D75}">
      <dgm:prSet/>
      <dgm:spPr/>
      <dgm:t>
        <a:bodyPr/>
        <a:lstStyle/>
        <a:p>
          <a:endParaRPr lang="de-DE"/>
        </a:p>
      </dgm:t>
    </dgm:pt>
    <dgm:pt modelId="{2941FA64-BDF0-43CF-8BCE-DCF934D1C6DB}">
      <dgm:prSet/>
      <dgm:spPr>
        <a:solidFill>
          <a:srgbClr val="FF0000"/>
        </a:solidFill>
      </dgm:spPr>
      <dgm:t>
        <a:bodyPr/>
        <a:lstStyle/>
        <a:p>
          <a:r>
            <a:rPr lang="de-DE" b="1" dirty="0">
              <a:solidFill>
                <a:schemeClr val="tx1"/>
              </a:solidFill>
              <a:highlight>
                <a:srgbClr val="FFFF00"/>
              </a:highlight>
            </a:rPr>
            <a:t>Action </a:t>
          </a:r>
          <a:r>
            <a:rPr lang="de-DE" b="1" dirty="0">
              <a:solidFill>
                <a:schemeClr val="tx1"/>
              </a:solidFill>
            </a:rPr>
            <a:t> </a:t>
          </a:r>
          <a:r>
            <a:rPr lang="de-DE" dirty="0"/>
            <a:t>Was sollen die User jetzt machen? Bestellen? Anrufen? Mitmachen?</a:t>
          </a:r>
        </a:p>
      </dgm:t>
    </dgm:pt>
    <dgm:pt modelId="{C45EA5AC-AC3F-42DF-9060-B91C2E7488B4}" type="parTrans" cxnId="{7E7B9CFC-331D-444C-91F9-5D580C0CB9B3}">
      <dgm:prSet/>
      <dgm:spPr/>
      <dgm:t>
        <a:bodyPr/>
        <a:lstStyle/>
        <a:p>
          <a:endParaRPr lang="de-DE"/>
        </a:p>
      </dgm:t>
    </dgm:pt>
    <dgm:pt modelId="{314E81AB-E5B9-4EB9-A1CE-5EA1D1DE2305}" type="sibTrans" cxnId="{7E7B9CFC-331D-444C-91F9-5D580C0CB9B3}">
      <dgm:prSet/>
      <dgm:spPr/>
      <dgm:t>
        <a:bodyPr/>
        <a:lstStyle/>
        <a:p>
          <a:endParaRPr lang="de-DE"/>
        </a:p>
      </dgm:t>
    </dgm:pt>
    <dgm:pt modelId="{0C9D7444-B0DD-46CA-A96D-BFA9818D36BF}">
      <dgm:prSet/>
      <dgm:spPr>
        <a:solidFill>
          <a:srgbClr val="F29715"/>
        </a:solidFill>
      </dgm:spPr>
      <dgm:t>
        <a:bodyPr/>
        <a:lstStyle/>
        <a:p>
          <a:r>
            <a:rPr lang="de-DE" b="1" dirty="0">
              <a:solidFill>
                <a:schemeClr val="tx1"/>
              </a:solidFill>
              <a:highlight>
                <a:srgbClr val="FFFF00"/>
              </a:highlight>
            </a:rPr>
            <a:t>Interest/Insight </a:t>
          </a:r>
          <a:r>
            <a:rPr lang="de-DE" dirty="0"/>
            <a:t> Hoffnungen, Wünsche, Bedürfnisse, Träume und Ängste.</a:t>
          </a:r>
          <a:endParaRPr lang="en-US" dirty="0"/>
        </a:p>
      </dgm:t>
    </dgm:pt>
    <dgm:pt modelId="{7BE28D1A-5B8A-4D6F-96A2-0E3F85F4DA8C}" type="parTrans" cxnId="{782A06DB-C5C4-4F73-8490-1A30BFA5BE37}">
      <dgm:prSet/>
      <dgm:spPr/>
      <dgm:t>
        <a:bodyPr/>
        <a:lstStyle/>
        <a:p>
          <a:endParaRPr lang="de-DE"/>
        </a:p>
      </dgm:t>
    </dgm:pt>
    <dgm:pt modelId="{C194B271-A799-4EFB-9374-A34692689736}" type="sibTrans" cxnId="{782A06DB-C5C4-4F73-8490-1A30BFA5BE37}">
      <dgm:prSet/>
      <dgm:spPr/>
      <dgm:t>
        <a:bodyPr/>
        <a:lstStyle/>
        <a:p>
          <a:endParaRPr lang="de-DE"/>
        </a:p>
      </dgm:t>
    </dgm:pt>
    <dgm:pt modelId="{2188072D-4A52-4211-A51A-FB9B513C1284}">
      <dgm:prSet/>
      <dgm:spPr>
        <a:solidFill>
          <a:srgbClr val="17697F"/>
        </a:solidFill>
      </dgm:spPr>
      <dgm:t>
        <a:bodyPr/>
        <a:lstStyle/>
        <a:p>
          <a:r>
            <a:rPr lang="de-DE" dirty="0"/>
            <a:t>oder Unterhaltung, Spannung, Vorsprung und Vertrauen (emotional).</a:t>
          </a:r>
          <a:endParaRPr lang="en-US" dirty="0"/>
        </a:p>
      </dgm:t>
    </dgm:pt>
    <dgm:pt modelId="{99EC52F6-18B1-4FBD-A8D1-95821400F6E0}" type="parTrans" cxnId="{F9331F6B-B31B-4163-B573-59E9194C1DB1}">
      <dgm:prSet/>
      <dgm:spPr/>
      <dgm:t>
        <a:bodyPr/>
        <a:lstStyle/>
        <a:p>
          <a:endParaRPr lang="de-DE"/>
        </a:p>
      </dgm:t>
    </dgm:pt>
    <dgm:pt modelId="{F1D3C70D-1F38-47CD-AD9B-D50AE4E2C38A}" type="sibTrans" cxnId="{F9331F6B-B31B-4163-B573-59E9194C1DB1}">
      <dgm:prSet/>
      <dgm:spPr/>
      <dgm:t>
        <a:bodyPr/>
        <a:lstStyle/>
        <a:p>
          <a:endParaRPr lang="de-DE"/>
        </a:p>
      </dgm:t>
    </dgm:pt>
    <dgm:pt modelId="{BAA28C65-F372-4E97-9D72-9FE8E9D9818F}">
      <dgm:prSet/>
      <dgm:spPr/>
      <dgm:t>
        <a:bodyPr/>
        <a:lstStyle/>
        <a:p>
          <a:r>
            <a:rPr lang="de-DE" dirty="0"/>
            <a:t>Kommunizieren wir </a:t>
          </a:r>
          <a:r>
            <a:rPr lang="de-DE" b="1" dirty="0"/>
            <a:t>sachliche Information </a:t>
          </a:r>
          <a:r>
            <a:rPr lang="de-DE" dirty="0"/>
            <a:t>oder </a:t>
          </a:r>
          <a:r>
            <a:rPr lang="de-DE" b="1" dirty="0"/>
            <a:t>emotionales Erlebnis</a:t>
          </a:r>
          <a:r>
            <a:rPr lang="de-DE" dirty="0"/>
            <a:t>?</a:t>
          </a:r>
        </a:p>
      </dgm:t>
    </dgm:pt>
    <dgm:pt modelId="{2E2109B0-17E0-4E78-8460-38A5000F32A7}" type="parTrans" cxnId="{EAF820A3-0DE5-402E-A141-280A71C20F72}">
      <dgm:prSet/>
      <dgm:spPr/>
      <dgm:t>
        <a:bodyPr/>
        <a:lstStyle/>
        <a:p>
          <a:endParaRPr lang="de-DE"/>
        </a:p>
      </dgm:t>
    </dgm:pt>
    <dgm:pt modelId="{817512D7-EDFC-4C5A-AB40-27E6B8C4F484}" type="sibTrans" cxnId="{EAF820A3-0DE5-402E-A141-280A71C20F72}">
      <dgm:prSet/>
      <dgm:spPr/>
      <dgm:t>
        <a:bodyPr/>
        <a:lstStyle/>
        <a:p>
          <a:endParaRPr lang="de-DE"/>
        </a:p>
      </dgm:t>
    </dgm:pt>
    <dgm:pt modelId="{FB5C7E1B-BC19-4A81-9AE6-B6FF986C8836}" type="pres">
      <dgm:prSet presAssocID="{5AB91E44-C32E-40F6-8B72-01E142F135A5}" presName="diagram" presStyleCnt="0">
        <dgm:presLayoutVars>
          <dgm:dir/>
          <dgm:resizeHandles val="exact"/>
        </dgm:presLayoutVars>
      </dgm:prSet>
      <dgm:spPr/>
    </dgm:pt>
    <dgm:pt modelId="{94EA903A-28AB-4D01-B154-2BC7AFC4D82D}" type="pres">
      <dgm:prSet presAssocID="{BA264491-48F9-4CD2-9A84-47D044B50A90}" presName="node" presStyleLbl="node1" presStyleIdx="0" presStyleCnt="6">
        <dgm:presLayoutVars>
          <dgm:bulletEnabled val="1"/>
        </dgm:presLayoutVars>
      </dgm:prSet>
      <dgm:spPr/>
    </dgm:pt>
    <dgm:pt modelId="{56FBA7FB-2876-4C4F-B3D0-4F306018159E}" type="pres">
      <dgm:prSet presAssocID="{6F90093A-0797-4F24-AAF3-D8E1D84A5E42}" presName="sibTrans" presStyleCnt="0"/>
      <dgm:spPr/>
    </dgm:pt>
    <dgm:pt modelId="{E1DE3060-81EC-460D-8241-EE2046159B80}" type="pres">
      <dgm:prSet presAssocID="{2188072D-4A52-4211-A51A-FB9B513C1284}" presName="node" presStyleLbl="node1" presStyleIdx="1" presStyleCnt="6">
        <dgm:presLayoutVars>
          <dgm:bulletEnabled val="1"/>
        </dgm:presLayoutVars>
      </dgm:prSet>
      <dgm:spPr/>
    </dgm:pt>
    <dgm:pt modelId="{BDF529BE-A9BE-491C-AD59-7C1D98B8DA20}" type="pres">
      <dgm:prSet presAssocID="{F1D3C70D-1F38-47CD-AD9B-D50AE4E2C38A}" presName="sibTrans" presStyleCnt="0"/>
      <dgm:spPr/>
    </dgm:pt>
    <dgm:pt modelId="{31A28614-AEEF-4C9C-8584-C2327D1D8B88}" type="pres">
      <dgm:prSet presAssocID="{0C9D7444-B0DD-46CA-A96D-BFA9818D36BF}" presName="node" presStyleLbl="node1" presStyleIdx="2" presStyleCnt="6">
        <dgm:presLayoutVars>
          <dgm:bulletEnabled val="1"/>
        </dgm:presLayoutVars>
      </dgm:prSet>
      <dgm:spPr/>
    </dgm:pt>
    <dgm:pt modelId="{312A1025-26CB-4449-B26B-A22C410F43B7}" type="pres">
      <dgm:prSet presAssocID="{C194B271-A799-4EFB-9374-A34692689736}" presName="sibTrans" presStyleCnt="0"/>
      <dgm:spPr/>
    </dgm:pt>
    <dgm:pt modelId="{33D2BAA5-4C45-4686-A713-559D91F5ABDC}" type="pres">
      <dgm:prSet presAssocID="{3D8F048D-AFDF-470A-B344-53C0A3FEA545}" presName="node" presStyleLbl="node1" presStyleIdx="3" presStyleCnt="6">
        <dgm:presLayoutVars>
          <dgm:bulletEnabled val="1"/>
        </dgm:presLayoutVars>
      </dgm:prSet>
      <dgm:spPr/>
    </dgm:pt>
    <dgm:pt modelId="{9D7D6948-7066-4822-82B2-08C2B738A26A}" type="pres">
      <dgm:prSet presAssocID="{EEBB9499-1A93-424B-9E3F-FCED9E6B0BF3}" presName="sibTrans" presStyleCnt="0"/>
      <dgm:spPr/>
    </dgm:pt>
    <dgm:pt modelId="{0DC2D5DD-019D-473A-9DD1-AEA6E4B5C22F}" type="pres">
      <dgm:prSet presAssocID="{2941FA64-BDF0-43CF-8BCE-DCF934D1C6DB}" presName="node" presStyleLbl="node1" presStyleIdx="4" presStyleCnt="6">
        <dgm:presLayoutVars>
          <dgm:bulletEnabled val="1"/>
        </dgm:presLayoutVars>
      </dgm:prSet>
      <dgm:spPr/>
    </dgm:pt>
    <dgm:pt modelId="{29D17051-264B-4E93-86BB-5A88F5A4B539}" type="pres">
      <dgm:prSet presAssocID="{314E81AB-E5B9-4EB9-A1CE-5EA1D1DE2305}" presName="sibTrans" presStyleCnt="0"/>
      <dgm:spPr/>
    </dgm:pt>
    <dgm:pt modelId="{5BCAF1DE-8464-441C-A8EF-D8D6BBD5CEEB}" type="pres">
      <dgm:prSet presAssocID="{BAA28C65-F372-4E97-9D72-9FE8E9D9818F}" presName="node" presStyleLbl="node1" presStyleIdx="5" presStyleCnt="6">
        <dgm:presLayoutVars>
          <dgm:bulletEnabled val="1"/>
        </dgm:presLayoutVars>
      </dgm:prSet>
      <dgm:spPr/>
    </dgm:pt>
  </dgm:ptLst>
  <dgm:cxnLst>
    <dgm:cxn modelId="{9721F707-2202-43A7-B1B0-C6AE99EB8644}" type="presOf" srcId="{2941FA64-BDF0-43CF-8BCE-DCF934D1C6DB}" destId="{0DC2D5DD-019D-473A-9DD1-AEA6E4B5C22F}" srcOrd="0" destOrd="0" presId="urn:microsoft.com/office/officeart/2005/8/layout/default"/>
    <dgm:cxn modelId="{F7624C64-64D7-4C89-9B34-C2505B0CF7FB}" type="presOf" srcId="{BA264491-48F9-4CD2-9A84-47D044B50A90}" destId="{94EA903A-28AB-4D01-B154-2BC7AFC4D82D}" srcOrd="0" destOrd="0" presId="urn:microsoft.com/office/officeart/2005/8/layout/default"/>
    <dgm:cxn modelId="{F9331F6B-B31B-4163-B573-59E9194C1DB1}" srcId="{5AB91E44-C32E-40F6-8B72-01E142F135A5}" destId="{2188072D-4A52-4211-A51A-FB9B513C1284}" srcOrd="1" destOrd="0" parTransId="{99EC52F6-18B1-4FBD-A8D1-95821400F6E0}" sibTransId="{F1D3C70D-1F38-47CD-AD9B-D50AE4E2C38A}"/>
    <dgm:cxn modelId="{B1C44751-985C-43D7-8548-1D847166E189}" type="presOf" srcId="{0C9D7444-B0DD-46CA-A96D-BFA9818D36BF}" destId="{31A28614-AEEF-4C9C-8584-C2327D1D8B88}" srcOrd="0" destOrd="0" presId="urn:microsoft.com/office/officeart/2005/8/layout/default"/>
    <dgm:cxn modelId="{63666E75-ACC4-4225-83B2-20E58444591A}" type="presOf" srcId="{2188072D-4A52-4211-A51A-FB9B513C1284}" destId="{E1DE3060-81EC-460D-8241-EE2046159B80}" srcOrd="0" destOrd="0" presId="urn:microsoft.com/office/officeart/2005/8/layout/default"/>
    <dgm:cxn modelId="{EAF820A3-0DE5-402E-A141-280A71C20F72}" srcId="{5AB91E44-C32E-40F6-8B72-01E142F135A5}" destId="{BAA28C65-F372-4E97-9D72-9FE8E9D9818F}" srcOrd="5" destOrd="0" parTransId="{2E2109B0-17E0-4E78-8460-38A5000F32A7}" sibTransId="{817512D7-EDFC-4C5A-AB40-27E6B8C4F484}"/>
    <dgm:cxn modelId="{046CC9C1-4BE7-4284-9874-DE9FF3F45B1C}" srcId="{5AB91E44-C32E-40F6-8B72-01E142F135A5}" destId="{BA264491-48F9-4CD2-9A84-47D044B50A90}" srcOrd="0" destOrd="0" parTransId="{EE5AD8C8-1E6C-4733-8758-4102F26214EF}" sibTransId="{6F90093A-0797-4F24-AAF3-D8E1D84A5E42}"/>
    <dgm:cxn modelId="{304947C3-A02E-40D2-82D7-AC9099D09D75}" srcId="{5AB91E44-C32E-40F6-8B72-01E142F135A5}" destId="{3D8F048D-AFDF-470A-B344-53C0A3FEA545}" srcOrd="3" destOrd="0" parTransId="{0A79080D-5926-454E-AD06-94DEF8E123A6}" sibTransId="{EEBB9499-1A93-424B-9E3F-FCED9E6B0BF3}"/>
    <dgm:cxn modelId="{F513E3C6-48E2-4F3E-9A3D-48D4134D9E16}" type="presOf" srcId="{3D8F048D-AFDF-470A-B344-53C0A3FEA545}" destId="{33D2BAA5-4C45-4686-A713-559D91F5ABDC}" srcOrd="0" destOrd="0" presId="urn:microsoft.com/office/officeart/2005/8/layout/default"/>
    <dgm:cxn modelId="{D66508CD-03B6-4929-A156-D329C2DD0A28}" type="presOf" srcId="{BAA28C65-F372-4E97-9D72-9FE8E9D9818F}" destId="{5BCAF1DE-8464-441C-A8EF-D8D6BBD5CEEB}" srcOrd="0" destOrd="0" presId="urn:microsoft.com/office/officeart/2005/8/layout/default"/>
    <dgm:cxn modelId="{782A06DB-C5C4-4F73-8490-1A30BFA5BE37}" srcId="{5AB91E44-C32E-40F6-8B72-01E142F135A5}" destId="{0C9D7444-B0DD-46CA-A96D-BFA9818D36BF}" srcOrd="2" destOrd="0" parTransId="{7BE28D1A-5B8A-4D6F-96A2-0E3F85F4DA8C}" sibTransId="{C194B271-A799-4EFB-9374-A34692689736}"/>
    <dgm:cxn modelId="{AD7990FA-E2D5-4CED-9D23-13A2F4A75124}" type="presOf" srcId="{5AB91E44-C32E-40F6-8B72-01E142F135A5}" destId="{FB5C7E1B-BC19-4A81-9AE6-B6FF986C8836}" srcOrd="0" destOrd="0" presId="urn:microsoft.com/office/officeart/2005/8/layout/default"/>
    <dgm:cxn modelId="{7E7B9CFC-331D-444C-91F9-5D580C0CB9B3}" srcId="{5AB91E44-C32E-40F6-8B72-01E142F135A5}" destId="{2941FA64-BDF0-43CF-8BCE-DCF934D1C6DB}" srcOrd="4" destOrd="0" parTransId="{C45EA5AC-AC3F-42DF-9060-B91C2E7488B4}" sibTransId="{314E81AB-E5B9-4EB9-A1CE-5EA1D1DE2305}"/>
    <dgm:cxn modelId="{13022191-2F45-41D5-A559-275D4034CFE7}" type="presParOf" srcId="{FB5C7E1B-BC19-4A81-9AE6-B6FF986C8836}" destId="{94EA903A-28AB-4D01-B154-2BC7AFC4D82D}" srcOrd="0" destOrd="0" presId="urn:microsoft.com/office/officeart/2005/8/layout/default"/>
    <dgm:cxn modelId="{415949C2-11C3-454F-BEAF-E93E3412C209}" type="presParOf" srcId="{FB5C7E1B-BC19-4A81-9AE6-B6FF986C8836}" destId="{56FBA7FB-2876-4C4F-B3D0-4F306018159E}" srcOrd="1" destOrd="0" presId="urn:microsoft.com/office/officeart/2005/8/layout/default"/>
    <dgm:cxn modelId="{D01FCDBF-11A7-4A06-AB7F-C2F8FB0B3969}" type="presParOf" srcId="{FB5C7E1B-BC19-4A81-9AE6-B6FF986C8836}" destId="{E1DE3060-81EC-460D-8241-EE2046159B80}" srcOrd="2" destOrd="0" presId="urn:microsoft.com/office/officeart/2005/8/layout/default"/>
    <dgm:cxn modelId="{9E84E92A-4760-43E2-BF3C-AE4ECFE0B01F}" type="presParOf" srcId="{FB5C7E1B-BC19-4A81-9AE6-B6FF986C8836}" destId="{BDF529BE-A9BE-491C-AD59-7C1D98B8DA20}" srcOrd="3" destOrd="0" presId="urn:microsoft.com/office/officeart/2005/8/layout/default"/>
    <dgm:cxn modelId="{89242CC7-64BA-4F31-93CB-77658B6A7F19}" type="presParOf" srcId="{FB5C7E1B-BC19-4A81-9AE6-B6FF986C8836}" destId="{31A28614-AEEF-4C9C-8584-C2327D1D8B88}" srcOrd="4" destOrd="0" presId="urn:microsoft.com/office/officeart/2005/8/layout/default"/>
    <dgm:cxn modelId="{44A7B23C-7227-4FD9-9435-7E96335B860F}" type="presParOf" srcId="{FB5C7E1B-BC19-4A81-9AE6-B6FF986C8836}" destId="{312A1025-26CB-4449-B26B-A22C410F43B7}" srcOrd="5" destOrd="0" presId="urn:microsoft.com/office/officeart/2005/8/layout/default"/>
    <dgm:cxn modelId="{0504E25B-5F01-4B54-9953-6B529BACDFA0}" type="presParOf" srcId="{FB5C7E1B-BC19-4A81-9AE6-B6FF986C8836}" destId="{33D2BAA5-4C45-4686-A713-559D91F5ABDC}" srcOrd="6" destOrd="0" presId="urn:microsoft.com/office/officeart/2005/8/layout/default"/>
    <dgm:cxn modelId="{4538E798-FD51-4548-9E41-A7B4135A136C}" type="presParOf" srcId="{FB5C7E1B-BC19-4A81-9AE6-B6FF986C8836}" destId="{9D7D6948-7066-4822-82B2-08C2B738A26A}" srcOrd="7" destOrd="0" presId="urn:microsoft.com/office/officeart/2005/8/layout/default"/>
    <dgm:cxn modelId="{1BDAFC65-EB1F-4D3B-84FE-D26C822E3824}" type="presParOf" srcId="{FB5C7E1B-BC19-4A81-9AE6-B6FF986C8836}" destId="{0DC2D5DD-019D-473A-9DD1-AEA6E4B5C22F}" srcOrd="8" destOrd="0" presId="urn:microsoft.com/office/officeart/2005/8/layout/default"/>
    <dgm:cxn modelId="{53CA6820-3CEE-42E2-B9EC-E21B216605DA}" type="presParOf" srcId="{FB5C7E1B-BC19-4A81-9AE6-B6FF986C8836}" destId="{29D17051-264B-4E93-86BB-5A88F5A4B539}" srcOrd="9" destOrd="0" presId="urn:microsoft.com/office/officeart/2005/8/layout/default"/>
    <dgm:cxn modelId="{E007F90E-991C-4257-89D4-2B6B1F1CEC47}" type="presParOf" srcId="{FB5C7E1B-BC19-4A81-9AE6-B6FF986C8836}" destId="{5BCAF1DE-8464-441C-A8EF-D8D6BBD5CEE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D89489-099A-48E8-B865-996AA1F4FC5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8443D73-5E6D-41A1-A33A-527D24598807}">
      <dgm:prSet/>
      <dgm:spPr/>
      <dgm:t>
        <a:bodyPr/>
        <a:lstStyle/>
        <a:p>
          <a:pPr>
            <a:lnSpc>
              <a:spcPct val="100000"/>
            </a:lnSpc>
          </a:pPr>
          <a:r>
            <a:rPr lang="de-DE" dirty="0"/>
            <a:t>Zug und Gegenzug planen und in die eigene Taktik einbauen. </a:t>
          </a:r>
          <a:endParaRPr lang="en-US" dirty="0"/>
        </a:p>
      </dgm:t>
    </dgm:pt>
    <dgm:pt modelId="{F269C812-4426-4DEB-814B-00F31349BFA4}" type="parTrans" cxnId="{3C200ECA-4759-4530-9F3A-96803A1CFC72}">
      <dgm:prSet/>
      <dgm:spPr/>
      <dgm:t>
        <a:bodyPr/>
        <a:lstStyle/>
        <a:p>
          <a:endParaRPr lang="en-US"/>
        </a:p>
      </dgm:t>
    </dgm:pt>
    <dgm:pt modelId="{8FEEF353-E08E-4BBB-A6B4-BFB628380340}" type="sibTrans" cxnId="{3C200ECA-4759-4530-9F3A-96803A1CFC72}">
      <dgm:prSet/>
      <dgm:spPr/>
      <dgm:t>
        <a:bodyPr/>
        <a:lstStyle/>
        <a:p>
          <a:pPr>
            <a:lnSpc>
              <a:spcPct val="100000"/>
            </a:lnSpc>
          </a:pPr>
          <a:endParaRPr lang="en-US"/>
        </a:p>
      </dgm:t>
    </dgm:pt>
    <dgm:pt modelId="{0DB1A5AA-E658-4569-8FB9-E4A3EE0016D4}">
      <dgm:prSet/>
      <dgm:spPr/>
      <dgm:t>
        <a:bodyPr/>
        <a:lstStyle/>
        <a:p>
          <a:pPr>
            <a:lnSpc>
              <a:spcPct val="100000"/>
            </a:lnSpc>
          </a:pPr>
          <a:r>
            <a:rPr lang="de-DE" dirty="0"/>
            <a:t>Einen Satz schreiben und eine Frage der Leserinnen und Leser antizipieren  </a:t>
          </a:r>
          <a:endParaRPr lang="en-US" dirty="0"/>
        </a:p>
      </dgm:t>
    </dgm:pt>
    <dgm:pt modelId="{4F7CDA8A-46AA-4465-9A20-2595C782DE0D}" type="parTrans" cxnId="{1A4EBCE9-E956-4FB8-96FA-C4A8BAC60EBA}">
      <dgm:prSet/>
      <dgm:spPr/>
      <dgm:t>
        <a:bodyPr/>
        <a:lstStyle/>
        <a:p>
          <a:endParaRPr lang="en-US"/>
        </a:p>
      </dgm:t>
    </dgm:pt>
    <dgm:pt modelId="{232F6F3E-FE37-48FF-8289-6E0F80C1AF86}" type="sibTrans" cxnId="{1A4EBCE9-E956-4FB8-96FA-C4A8BAC60EBA}">
      <dgm:prSet/>
      <dgm:spPr/>
      <dgm:t>
        <a:bodyPr/>
        <a:lstStyle/>
        <a:p>
          <a:pPr>
            <a:lnSpc>
              <a:spcPct val="100000"/>
            </a:lnSpc>
          </a:pPr>
          <a:endParaRPr lang="en-US"/>
        </a:p>
      </dgm:t>
    </dgm:pt>
    <dgm:pt modelId="{E4936839-B126-4EEF-912B-B70C2C4E3CE8}">
      <dgm:prSet/>
      <dgm:spPr/>
      <dgm:t>
        <a:bodyPr/>
        <a:lstStyle/>
        <a:p>
          <a:pPr>
            <a:lnSpc>
              <a:spcPct val="100000"/>
            </a:lnSpc>
          </a:pPr>
          <a:r>
            <a:rPr lang="de-DE" dirty="0"/>
            <a:t>gleich auf diese Frage antworten </a:t>
          </a:r>
          <a:endParaRPr lang="en-US" dirty="0"/>
        </a:p>
      </dgm:t>
    </dgm:pt>
    <dgm:pt modelId="{4D22CE00-CED2-409C-9F33-778B05CBE1DB}" type="parTrans" cxnId="{4E208F31-F914-464F-A828-DDF1C8CC5683}">
      <dgm:prSet/>
      <dgm:spPr/>
      <dgm:t>
        <a:bodyPr/>
        <a:lstStyle/>
        <a:p>
          <a:endParaRPr lang="en-US"/>
        </a:p>
      </dgm:t>
    </dgm:pt>
    <dgm:pt modelId="{56D11602-149E-4A92-B88B-A4B1475DD2DF}" type="sibTrans" cxnId="{4E208F31-F914-464F-A828-DDF1C8CC5683}">
      <dgm:prSet/>
      <dgm:spPr/>
      <dgm:t>
        <a:bodyPr/>
        <a:lstStyle/>
        <a:p>
          <a:pPr>
            <a:lnSpc>
              <a:spcPct val="100000"/>
            </a:lnSpc>
          </a:pPr>
          <a:endParaRPr lang="en-US"/>
        </a:p>
      </dgm:t>
    </dgm:pt>
    <dgm:pt modelId="{56F3D8FA-A807-429C-B0F9-3AF142E29585}">
      <dgm:prSet/>
      <dgm:spPr/>
      <dgm:t>
        <a:bodyPr/>
        <a:lstStyle/>
        <a:p>
          <a:pPr>
            <a:lnSpc>
              <a:spcPct val="100000"/>
            </a:lnSpc>
          </a:pPr>
          <a:r>
            <a:rPr lang="de-DE"/>
            <a:t>weitere Frage antizipieren und so weiter... </a:t>
          </a:r>
          <a:endParaRPr lang="en-US" dirty="0"/>
        </a:p>
      </dgm:t>
    </dgm:pt>
    <dgm:pt modelId="{51B3D9B8-F552-4920-A0E8-99F8A771B44A}" type="parTrans" cxnId="{26F03C48-15AC-4A4F-9000-013EB004A0C1}">
      <dgm:prSet/>
      <dgm:spPr/>
      <dgm:t>
        <a:bodyPr/>
        <a:lstStyle/>
        <a:p>
          <a:endParaRPr lang="en-US"/>
        </a:p>
      </dgm:t>
    </dgm:pt>
    <dgm:pt modelId="{FDBD6EBD-58A9-41EE-9BC4-A61CADF33371}" type="sibTrans" cxnId="{26F03C48-15AC-4A4F-9000-013EB004A0C1}">
      <dgm:prSet/>
      <dgm:spPr/>
      <dgm:t>
        <a:bodyPr/>
        <a:lstStyle/>
        <a:p>
          <a:pPr>
            <a:lnSpc>
              <a:spcPct val="100000"/>
            </a:lnSpc>
          </a:pPr>
          <a:endParaRPr lang="en-US"/>
        </a:p>
      </dgm:t>
    </dgm:pt>
    <dgm:pt modelId="{72DA5B68-8DE9-4C2F-9EA8-16116420B323}">
      <dgm:prSet/>
      <dgm:spPr>
        <a:solidFill>
          <a:srgbClr val="F29715"/>
        </a:solidFill>
      </dgm:spPr>
      <dgm:t>
        <a:bodyPr/>
        <a:lstStyle/>
        <a:p>
          <a:pPr>
            <a:lnSpc>
              <a:spcPct val="100000"/>
            </a:lnSpc>
          </a:pPr>
          <a:r>
            <a:rPr lang="de-DE" dirty="0"/>
            <a:t>Der Text wird zum Dialog, zum Gespräch mit den Leserinnen und Lesern. </a:t>
          </a:r>
          <a:endParaRPr lang="en-US" dirty="0"/>
        </a:p>
      </dgm:t>
    </dgm:pt>
    <dgm:pt modelId="{616B7F16-E04F-4E51-BADD-0ED54854DC5D}" type="parTrans" cxnId="{8A53BF3C-E68E-4FDD-9BC4-E433B3120753}">
      <dgm:prSet/>
      <dgm:spPr/>
      <dgm:t>
        <a:bodyPr/>
        <a:lstStyle/>
        <a:p>
          <a:endParaRPr lang="en-US"/>
        </a:p>
      </dgm:t>
    </dgm:pt>
    <dgm:pt modelId="{4F2C033C-9156-4500-9917-A85756C15C28}" type="sibTrans" cxnId="{8A53BF3C-E68E-4FDD-9BC4-E433B3120753}">
      <dgm:prSet/>
      <dgm:spPr/>
      <dgm:t>
        <a:bodyPr/>
        <a:lstStyle/>
        <a:p>
          <a:endParaRPr lang="en-US"/>
        </a:p>
      </dgm:t>
    </dgm:pt>
    <dgm:pt modelId="{87233291-A6EB-4C64-81B7-38E10F321319}">
      <dgm:prSet/>
      <dgm:spPr/>
      <dgm:t>
        <a:bodyPr/>
        <a:lstStyle/>
        <a:p>
          <a:pPr>
            <a:lnSpc>
              <a:spcPct val="100000"/>
            </a:lnSpc>
          </a:pPr>
          <a:r>
            <a:rPr lang="de-DE" dirty="0"/>
            <a:t>Das macht den Text lebendig und bringt hohen Nutzen. </a:t>
          </a:r>
        </a:p>
      </dgm:t>
    </dgm:pt>
    <dgm:pt modelId="{616CBAA4-C979-4B5F-8BCF-45BDF0A13A83}" type="parTrans" cxnId="{7407D090-9363-4774-973D-86BBB41FCA0A}">
      <dgm:prSet/>
      <dgm:spPr/>
      <dgm:t>
        <a:bodyPr/>
        <a:lstStyle/>
        <a:p>
          <a:endParaRPr lang="de-DE"/>
        </a:p>
      </dgm:t>
    </dgm:pt>
    <dgm:pt modelId="{0A7196A9-A5FD-4300-9C7D-62DE95676D12}" type="sibTrans" cxnId="{7407D090-9363-4774-973D-86BBB41FCA0A}">
      <dgm:prSet/>
      <dgm:spPr/>
      <dgm:t>
        <a:bodyPr/>
        <a:lstStyle/>
        <a:p>
          <a:endParaRPr lang="de-DE"/>
        </a:p>
      </dgm:t>
    </dgm:pt>
    <dgm:pt modelId="{196D6174-C3F2-4D6C-8B77-4A5FE62C3A3F}" type="pres">
      <dgm:prSet presAssocID="{27D89489-099A-48E8-B865-996AA1F4FC5B}" presName="root" presStyleCnt="0">
        <dgm:presLayoutVars>
          <dgm:dir/>
          <dgm:resizeHandles val="exact"/>
        </dgm:presLayoutVars>
      </dgm:prSet>
      <dgm:spPr/>
    </dgm:pt>
    <dgm:pt modelId="{3571483D-AE6B-4249-9C2F-E5798EF11225}" type="pres">
      <dgm:prSet presAssocID="{48443D73-5E6D-41A1-A33A-527D24598807}" presName="compNode" presStyleCnt="0"/>
      <dgm:spPr/>
    </dgm:pt>
    <dgm:pt modelId="{F387963E-9374-4BD0-8356-AF5632CFFF84}" type="pres">
      <dgm:prSet presAssocID="{48443D73-5E6D-41A1-A33A-527D24598807}" presName="bgRect" presStyleLbl="bgShp" presStyleIdx="0" presStyleCnt="6"/>
      <dgm:spPr>
        <a:solidFill>
          <a:schemeClr val="tx1"/>
        </a:solidFill>
      </dgm:spPr>
    </dgm:pt>
    <dgm:pt modelId="{F44D9909-9E6A-4F58-9F48-1A02D053BC51}" type="pres">
      <dgm:prSet presAssocID="{48443D73-5E6D-41A1-A33A-527D2459880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chachfiguren"/>
        </a:ext>
      </dgm:extLst>
    </dgm:pt>
    <dgm:pt modelId="{C5666505-94F2-4169-99C2-8509B5644648}" type="pres">
      <dgm:prSet presAssocID="{48443D73-5E6D-41A1-A33A-527D24598807}" presName="spaceRect" presStyleCnt="0"/>
      <dgm:spPr/>
    </dgm:pt>
    <dgm:pt modelId="{806976D5-30E9-4E71-9FB1-C6E75234FCBA}" type="pres">
      <dgm:prSet presAssocID="{48443D73-5E6D-41A1-A33A-527D24598807}" presName="parTx" presStyleLbl="revTx" presStyleIdx="0" presStyleCnt="6">
        <dgm:presLayoutVars>
          <dgm:chMax val="0"/>
          <dgm:chPref val="0"/>
        </dgm:presLayoutVars>
      </dgm:prSet>
      <dgm:spPr/>
    </dgm:pt>
    <dgm:pt modelId="{18BE9BBF-7DEF-48E7-86F7-A205DF5A428F}" type="pres">
      <dgm:prSet presAssocID="{8FEEF353-E08E-4BBB-A6B4-BFB628380340}" presName="sibTrans" presStyleCnt="0"/>
      <dgm:spPr/>
    </dgm:pt>
    <dgm:pt modelId="{F47C49E1-6FC8-4128-B0F1-D8CC662E1D25}" type="pres">
      <dgm:prSet presAssocID="{0DB1A5AA-E658-4569-8FB9-E4A3EE0016D4}" presName="compNode" presStyleCnt="0"/>
      <dgm:spPr/>
    </dgm:pt>
    <dgm:pt modelId="{EE9F482D-7B55-404F-86AC-9000E2A8F83E}" type="pres">
      <dgm:prSet presAssocID="{0DB1A5AA-E658-4569-8FB9-E4A3EE0016D4}" presName="bgRect" presStyleLbl="bgShp" presStyleIdx="1" presStyleCnt="6"/>
      <dgm:spPr/>
    </dgm:pt>
    <dgm:pt modelId="{B31CBE2E-01D4-4261-9E3A-88C3F7422FAD}" type="pres">
      <dgm:prSet presAssocID="{0DB1A5AA-E658-4569-8FB9-E4A3EE0016D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ragen"/>
        </a:ext>
      </dgm:extLst>
    </dgm:pt>
    <dgm:pt modelId="{23660D13-7945-4491-B6DF-532C1A76CA68}" type="pres">
      <dgm:prSet presAssocID="{0DB1A5AA-E658-4569-8FB9-E4A3EE0016D4}" presName="spaceRect" presStyleCnt="0"/>
      <dgm:spPr/>
    </dgm:pt>
    <dgm:pt modelId="{AF858D70-4F11-4B9F-A6CE-EC7CBC81B2F4}" type="pres">
      <dgm:prSet presAssocID="{0DB1A5AA-E658-4569-8FB9-E4A3EE0016D4}" presName="parTx" presStyleLbl="revTx" presStyleIdx="1" presStyleCnt="6">
        <dgm:presLayoutVars>
          <dgm:chMax val="0"/>
          <dgm:chPref val="0"/>
        </dgm:presLayoutVars>
      </dgm:prSet>
      <dgm:spPr/>
    </dgm:pt>
    <dgm:pt modelId="{566F64FC-54BB-4E96-9E47-FD269EBCEB8D}" type="pres">
      <dgm:prSet presAssocID="{232F6F3E-FE37-48FF-8289-6E0F80C1AF86}" presName="sibTrans" presStyleCnt="0"/>
      <dgm:spPr/>
    </dgm:pt>
    <dgm:pt modelId="{482A6096-F5D9-4A94-A7B5-5A6AEFEA016C}" type="pres">
      <dgm:prSet presAssocID="{E4936839-B126-4EEF-912B-B70C2C4E3CE8}" presName="compNode" presStyleCnt="0"/>
      <dgm:spPr/>
    </dgm:pt>
    <dgm:pt modelId="{DF215632-19FD-4787-B663-FB31808112E5}" type="pres">
      <dgm:prSet presAssocID="{E4936839-B126-4EEF-912B-B70C2C4E3CE8}" presName="bgRect" presStyleLbl="bgShp" presStyleIdx="2" presStyleCnt="6"/>
      <dgm:spPr/>
    </dgm:pt>
    <dgm:pt modelId="{B34FB985-7772-4AD9-B7CF-B823116A7461}" type="pres">
      <dgm:prSet presAssocID="{E4936839-B126-4EEF-912B-B70C2C4E3CE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atblase"/>
        </a:ext>
      </dgm:extLst>
    </dgm:pt>
    <dgm:pt modelId="{56A78124-F01D-4719-8F17-32062F460B41}" type="pres">
      <dgm:prSet presAssocID="{E4936839-B126-4EEF-912B-B70C2C4E3CE8}" presName="spaceRect" presStyleCnt="0"/>
      <dgm:spPr/>
    </dgm:pt>
    <dgm:pt modelId="{4AF8E012-992D-4F18-856C-B17E01A66B6E}" type="pres">
      <dgm:prSet presAssocID="{E4936839-B126-4EEF-912B-B70C2C4E3CE8}" presName="parTx" presStyleLbl="revTx" presStyleIdx="2" presStyleCnt="6">
        <dgm:presLayoutVars>
          <dgm:chMax val="0"/>
          <dgm:chPref val="0"/>
        </dgm:presLayoutVars>
      </dgm:prSet>
      <dgm:spPr/>
    </dgm:pt>
    <dgm:pt modelId="{2546E6CF-950B-45F4-B956-3E542741B786}" type="pres">
      <dgm:prSet presAssocID="{56D11602-149E-4A92-B88B-A4B1475DD2DF}" presName="sibTrans" presStyleCnt="0"/>
      <dgm:spPr/>
    </dgm:pt>
    <dgm:pt modelId="{5CE4C0A0-3334-439C-9CB2-9555DD0FF087}" type="pres">
      <dgm:prSet presAssocID="{56F3D8FA-A807-429C-B0F9-3AF142E29585}" presName="compNode" presStyleCnt="0"/>
      <dgm:spPr/>
    </dgm:pt>
    <dgm:pt modelId="{24547674-77DA-468A-9809-821E19165027}" type="pres">
      <dgm:prSet presAssocID="{56F3D8FA-A807-429C-B0F9-3AF142E29585}" presName="bgRect" presStyleLbl="bgShp" presStyleIdx="3" presStyleCnt="6"/>
      <dgm:spPr>
        <a:solidFill>
          <a:srgbClr val="588195"/>
        </a:solidFill>
      </dgm:spPr>
    </dgm:pt>
    <dgm:pt modelId="{A2F2CC26-7D39-48DF-BF29-9025BC982595}" type="pres">
      <dgm:prSet presAssocID="{56F3D8FA-A807-429C-B0F9-3AF142E2958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uzzle"/>
        </a:ext>
      </dgm:extLst>
    </dgm:pt>
    <dgm:pt modelId="{ECA471D4-BA6D-4CC8-AF4A-3FC606A6F361}" type="pres">
      <dgm:prSet presAssocID="{56F3D8FA-A807-429C-B0F9-3AF142E29585}" presName="spaceRect" presStyleCnt="0"/>
      <dgm:spPr/>
    </dgm:pt>
    <dgm:pt modelId="{9377CF7E-B7EE-4C1C-A83F-E8F31E6DDF45}" type="pres">
      <dgm:prSet presAssocID="{56F3D8FA-A807-429C-B0F9-3AF142E29585}" presName="parTx" presStyleLbl="revTx" presStyleIdx="3" presStyleCnt="6">
        <dgm:presLayoutVars>
          <dgm:chMax val="0"/>
          <dgm:chPref val="0"/>
        </dgm:presLayoutVars>
      </dgm:prSet>
      <dgm:spPr/>
    </dgm:pt>
    <dgm:pt modelId="{431740AA-3097-44E4-9A06-54C9F2E61C0A}" type="pres">
      <dgm:prSet presAssocID="{FDBD6EBD-58A9-41EE-9BC4-A61CADF33371}" presName="sibTrans" presStyleCnt="0"/>
      <dgm:spPr/>
    </dgm:pt>
    <dgm:pt modelId="{DCCBCFED-812D-4BB1-A4FF-2AE826397658}" type="pres">
      <dgm:prSet presAssocID="{72DA5B68-8DE9-4C2F-9EA8-16116420B323}" presName="compNode" presStyleCnt="0"/>
      <dgm:spPr/>
    </dgm:pt>
    <dgm:pt modelId="{2990EE7D-7E12-46B2-A176-A55B8C6E8310}" type="pres">
      <dgm:prSet presAssocID="{72DA5B68-8DE9-4C2F-9EA8-16116420B323}" presName="bgRect" presStyleLbl="bgShp" presStyleIdx="4" presStyleCnt="6"/>
      <dgm:spPr>
        <a:solidFill>
          <a:srgbClr val="F29715"/>
        </a:solidFill>
      </dgm:spPr>
    </dgm:pt>
    <dgm:pt modelId="{A378FAB3-E187-4ADB-A4C4-6AA95EC6F29E}" type="pres">
      <dgm:prSet presAssocID="{72DA5B68-8DE9-4C2F-9EA8-16116420B32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Verbindungen"/>
        </a:ext>
      </dgm:extLst>
    </dgm:pt>
    <dgm:pt modelId="{833C9ED5-078A-4093-8EBC-3F47003E74AB}" type="pres">
      <dgm:prSet presAssocID="{72DA5B68-8DE9-4C2F-9EA8-16116420B323}" presName="spaceRect" presStyleCnt="0"/>
      <dgm:spPr/>
    </dgm:pt>
    <dgm:pt modelId="{DE5F766E-D57D-4926-A0CF-141760C50471}" type="pres">
      <dgm:prSet presAssocID="{72DA5B68-8DE9-4C2F-9EA8-16116420B323}" presName="parTx" presStyleLbl="revTx" presStyleIdx="4" presStyleCnt="6">
        <dgm:presLayoutVars>
          <dgm:chMax val="0"/>
          <dgm:chPref val="0"/>
        </dgm:presLayoutVars>
      </dgm:prSet>
      <dgm:spPr/>
    </dgm:pt>
    <dgm:pt modelId="{15F97958-D6F5-40A3-A8DC-514AE422D6E1}" type="pres">
      <dgm:prSet presAssocID="{4F2C033C-9156-4500-9917-A85756C15C28}" presName="sibTrans" presStyleCnt="0"/>
      <dgm:spPr/>
    </dgm:pt>
    <dgm:pt modelId="{15DC43BE-5F63-4982-B8B2-17201335E717}" type="pres">
      <dgm:prSet presAssocID="{87233291-A6EB-4C64-81B7-38E10F321319}" presName="compNode" presStyleCnt="0"/>
      <dgm:spPr/>
    </dgm:pt>
    <dgm:pt modelId="{5C5A4B21-CC7E-4BE6-B92F-22E9438FB305}" type="pres">
      <dgm:prSet presAssocID="{87233291-A6EB-4C64-81B7-38E10F321319}" presName="bgRect" presStyleLbl="bgShp" presStyleIdx="5" presStyleCnt="6"/>
      <dgm:spPr>
        <a:solidFill>
          <a:srgbClr val="AFBCC5"/>
        </a:solidFill>
      </dgm:spPr>
    </dgm:pt>
    <dgm:pt modelId="{C43808E8-C3C6-438E-BF57-D77B1C89AB05}" type="pres">
      <dgm:prSet presAssocID="{87233291-A6EB-4C64-81B7-38E10F32131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Tanzen"/>
        </a:ext>
      </dgm:extLst>
    </dgm:pt>
    <dgm:pt modelId="{2FF7F70F-E68C-489F-AAC3-99668CEE2C4F}" type="pres">
      <dgm:prSet presAssocID="{87233291-A6EB-4C64-81B7-38E10F321319}" presName="spaceRect" presStyleCnt="0"/>
      <dgm:spPr/>
    </dgm:pt>
    <dgm:pt modelId="{92258FBB-5E66-4A16-96A5-5455CB3D2F80}" type="pres">
      <dgm:prSet presAssocID="{87233291-A6EB-4C64-81B7-38E10F321319}" presName="parTx" presStyleLbl="revTx" presStyleIdx="5" presStyleCnt="6">
        <dgm:presLayoutVars>
          <dgm:chMax val="0"/>
          <dgm:chPref val="0"/>
        </dgm:presLayoutVars>
      </dgm:prSet>
      <dgm:spPr/>
    </dgm:pt>
  </dgm:ptLst>
  <dgm:cxnLst>
    <dgm:cxn modelId="{739F791B-067F-4A6A-BFED-092BDE8D090A}" type="presOf" srcId="{E4936839-B126-4EEF-912B-B70C2C4E3CE8}" destId="{4AF8E012-992D-4F18-856C-B17E01A66B6E}" srcOrd="0" destOrd="0" presId="urn:microsoft.com/office/officeart/2018/2/layout/IconVerticalSolidList"/>
    <dgm:cxn modelId="{4E208F31-F914-464F-A828-DDF1C8CC5683}" srcId="{27D89489-099A-48E8-B865-996AA1F4FC5B}" destId="{E4936839-B126-4EEF-912B-B70C2C4E3CE8}" srcOrd="2" destOrd="0" parTransId="{4D22CE00-CED2-409C-9F33-778B05CBE1DB}" sibTransId="{56D11602-149E-4A92-B88B-A4B1475DD2DF}"/>
    <dgm:cxn modelId="{88E2F535-98D9-41AE-A945-7F0269E0ACCD}" type="presOf" srcId="{48443D73-5E6D-41A1-A33A-527D24598807}" destId="{806976D5-30E9-4E71-9FB1-C6E75234FCBA}" srcOrd="0" destOrd="0" presId="urn:microsoft.com/office/officeart/2018/2/layout/IconVerticalSolidList"/>
    <dgm:cxn modelId="{8A53BF3C-E68E-4FDD-9BC4-E433B3120753}" srcId="{27D89489-099A-48E8-B865-996AA1F4FC5B}" destId="{72DA5B68-8DE9-4C2F-9EA8-16116420B323}" srcOrd="4" destOrd="0" parTransId="{616B7F16-E04F-4E51-BADD-0ED54854DC5D}" sibTransId="{4F2C033C-9156-4500-9917-A85756C15C28}"/>
    <dgm:cxn modelId="{9F3EAB3E-FB57-4386-A718-AD7723842F31}" type="presOf" srcId="{56F3D8FA-A807-429C-B0F9-3AF142E29585}" destId="{9377CF7E-B7EE-4C1C-A83F-E8F31E6DDF45}" srcOrd="0" destOrd="0" presId="urn:microsoft.com/office/officeart/2018/2/layout/IconVerticalSolidList"/>
    <dgm:cxn modelId="{88E07B42-E953-4FB0-8312-BE20A1CC4C38}" type="presOf" srcId="{27D89489-099A-48E8-B865-996AA1F4FC5B}" destId="{196D6174-C3F2-4D6C-8B77-4A5FE62C3A3F}" srcOrd="0" destOrd="0" presId="urn:microsoft.com/office/officeart/2018/2/layout/IconVerticalSolidList"/>
    <dgm:cxn modelId="{26F03C48-15AC-4A4F-9000-013EB004A0C1}" srcId="{27D89489-099A-48E8-B865-996AA1F4FC5B}" destId="{56F3D8FA-A807-429C-B0F9-3AF142E29585}" srcOrd="3" destOrd="0" parTransId="{51B3D9B8-F552-4920-A0E8-99F8A771B44A}" sibTransId="{FDBD6EBD-58A9-41EE-9BC4-A61CADF33371}"/>
    <dgm:cxn modelId="{86BFF18E-6B13-4DB3-B37B-9FCC6CA4E73D}" type="presOf" srcId="{87233291-A6EB-4C64-81B7-38E10F321319}" destId="{92258FBB-5E66-4A16-96A5-5455CB3D2F80}" srcOrd="0" destOrd="0" presId="urn:microsoft.com/office/officeart/2018/2/layout/IconVerticalSolidList"/>
    <dgm:cxn modelId="{7407D090-9363-4774-973D-86BBB41FCA0A}" srcId="{27D89489-099A-48E8-B865-996AA1F4FC5B}" destId="{87233291-A6EB-4C64-81B7-38E10F321319}" srcOrd="5" destOrd="0" parTransId="{616CBAA4-C979-4B5F-8BCF-45BDF0A13A83}" sibTransId="{0A7196A9-A5FD-4300-9C7D-62DE95676D12}"/>
    <dgm:cxn modelId="{3C200ECA-4759-4530-9F3A-96803A1CFC72}" srcId="{27D89489-099A-48E8-B865-996AA1F4FC5B}" destId="{48443D73-5E6D-41A1-A33A-527D24598807}" srcOrd="0" destOrd="0" parTransId="{F269C812-4426-4DEB-814B-00F31349BFA4}" sibTransId="{8FEEF353-E08E-4BBB-A6B4-BFB628380340}"/>
    <dgm:cxn modelId="{F39AA7E4-FE7F-419C-92A7-A4D3E8DE0350}" type="presOf" srcId="{0DB1A5AA-E658-4569-8FB9-E4A3EE0016D4}" destId="{AF858D70-4F11-4B9F-A6CE-EC7CBC81B2F4}" srcOrd="0" destOrd="0" presId="urn:microsoft.com/office/officeart/2018/2/layout/IconVerticalSolidList"/>
    <dgm:cxn modelId="{1A4EBCE9-E956-4FB8-96FA-C4A8BAC60EBA}" srcId="{27D89489-099A-48E8-B865-996AA1F4FC5B}" destId="{0DB1A5AA-E658-4569-8FB9-E4A3EE0016D4}" srcOrd="1" destOrd="0" parTransId="{4F7CDA8A-46AA-4465-9A20-2595C782DE0D}" sibTransId="{232F6F3E-FE37-48FF-8289-6E0F80C1AF86}"/>
    <dgm:cxn modelId="{589B4DEA-4659-4440-8AF8-38B7C9D66087}" type="presOf" srcId="{72DA5B68-8DE9-4C2F-9EA8-16116420B323}" destId="{DE5F766E-D57D-4926-A0CF-141760C50471}" srcOrd="0" destOrd="0" presId="urn:microsoft.com/office/officeart/2018/2/layout/IconVerticalSolidList"/>
    <dgm:cxn modelId="{F5B461A2-FC44-4A7A-8714-57B54E787A34}" type="presParOf" srcId="{196D6174-C3F2-4D6C-8B77-4A5FE62C3A3F}" destId="{3571483D-AE6B-4249-9C2F-E5798EF11225}" srcOrd="0" destOrd="0" presId="urn:microsoft.com/office/officeart/2018/2/layout/IconVerticalSolidList"/>
    <dgm:cxn modelId="{8E80159B-CEBE-45C1-96C6-385DEE2F029E}" type="presParOf" srcId="{3571483D-AE6B-4249-9C2F-E5798EF11225}" destId="{F387963E-9374-4BD0-8356-AF5632CFFF84}" srcOrd="0" destOrd="0" presId="urn:microsoft.com/office/officeart/2018/2/layout/IconVerticalSolidList"/>
    <dgm:cxn modelId="{39783872-11B1-4B71-AAD2-D304D76253DE}" type="presParOf" srcId="{3571483D-AE6B-4249-9C2F-E5798EF11225}" destId="{F44D9909-9E6A-4F58-9F48-1A02D053BC51}" srcOrd="1" destOrd="0" presId="urn:microsoft.com/office/officeart/2018/2/layout/IconVerticalSolidList"/>
    <dgm:cxn modelId="{707D26D8-5C54-4A9D-827A-9C2531351FB6}" type="presParOf" srcId="{3571483D-AE6B-4249-9C2F-E5798EF11225}" destId="{C5666505-94F2-4169-99C2-8509B5644648}" srcOrd="2" destOrd="0" presId="urn:microsoft.com/office/officeart/2018/2/layout/IconVerticalSolidList"/>
    <dgm:cxn modelId="{915E5F69-CFC1-42ED-9580-2D9B5AAF3CF2}" type="presParOf" srcId="{3571483D-AE6B-4249-9C2F-E5798EF11225}" destId="{806976D5-30E9-4E71-9FB1-C6E75234FCBA}" srcOrd="3" destOrd="0" presId="urn:microsoft.com/office/officeart/2018/2/layout/IconVerticalSolidList"/>
    <dgm:cxn modelId="{339D65D3-2CDE-4832-9218-3378CCC4C344}" type="presParOf" srcId="{196D6174-C3F2-4D6C-8B77-4A5FE62C3A3F}" destId="{18BE9BBF-7DEF-48E7-86F7-A205DF5A428F}" srcOrd="1" destOrd="0" presId="urn:microsoft.com/office/officeart/2018/2/layout/IconVerticalSolidList"/>
    <dgm:cxn modelId="{5E1A1D0D-3038-4620-8BC8-C1254F953E47}" type="presParOf" srcId="{196D6174-C3F2-4D6C-8B77-4A5FE62C3A3F}" destId="{F47C49E1-6FC8-4128-B0F1-D8CC662E1D25}" srcOrd="2" destOrd="0" presId="urn:microsoft.com/office/officeart/2018/2/layout/IconVerticalSolidList"/>
    <dgm:cxn modelId="{468082AD-7B7E-4317-BDA3-CE1BCFDA4244}" type="presParOf" srcId="{F47C49E1-6FC8-4128-B0F1-D8CC662E1D25}" destId="{EE9F482D-7B55-404F-86AC-9000E2A8F83E}" srcOrd="0" destOrd="0" presId="urn:microsoft.com/office/officeart/2018/2/layout/IconVerticalSolidList"/>
    <dgm:cxn modelId="{05AAA5FE-CF9E-42B1-B124-07A55DF20E03}" type="presParOf" srcId="{F47C49E1-6FC8-4128-B0F1-D8CC662E1D25}" destId="{B31CBE2E-01D4-4261-9E3A-88C3F7422FAD}" srcOrd="1" destOrd="0" presId="urn:microsoft.com/office/officeart/2018/2/layout/IconVerticalSolidList"/>
    <dgm:cxn modelId="{402751AF-6B20-4DD9-ADBD-54A1119F5979}" type="presParOf" srcId="{F47C49E1-6FC8-4128-B0F1-D8CC662E1D25}" destId="{23660D13-7945-4491-B6DF-532C1A76CA68}" srcOrd="2" destOrd="0" presId="urn:microsoft.com/office/officeart/2018/2/layout/IconVerticalSolidList"/>
    <dgm:cxn modelId="{21B34993-E214-4EA3-AE67-10BB8E9F9AC5}" type="presParOf" srcId="{F47C49E1-6FC8-4128-B0F1-D8CC662E1D25}" destId="{AF858D70-4F11-4B9F-A6CE-EC7CBC81B2F4}" srcOrd="3" destOrd="0" presId="urn:microsoft.com/office/officeart/2018/2/layout/IconVerticalSolidList"/>
    <dgm:cxn modelId="{C6F0F7A5-8836-4B68-8FE4-96B2DEE93A45}" type="presParOf" srcId="{196D6174-C3F2-4D6C-8B77-4A5FE62C3A3F}" destId="{566F64FC-54BB-4E96-9E47-FD269EBCEB8D}" srcOrd="3" destOrd="0" presId="urn:microsoft.com/office/officeart/2018/2/layout/IconVerticalSolidList"/>
    <dgm:cxn modelId="{3AFA23E6-96A3-473D-9B0C-5AB002111AA4}" type="presParOf" srcId="{196D6174-C3F2-4D6C-8B77-4A5FE62C3A3F}" destId="{482A6096-F5D9-4A94-A7B5-5A6AEFEA016C}" srcOrd="4" destOrd="0" presId="urn:microsoft.com/office/officeart/2018/2/layout/IconVerticalSolidList"/>
    <dgm:cxn modelId="{1ED3EA94-4E2E-454C-92AC-E34D364319E1}" type="presParOf" srcId="{482A6096-F5D9-4A94-A7B5-5A6AEFEA016C}" destId="{DF215632-19FD-4787-B663-FB31808112E5}" srcOrd="0" destOrd="0" presId="urn:microsoft.com/office/officeart/2018/2/layout/IconVerticalSolidList"/>
    <dgm:cxn modelId="{65270528-67C7-4262-B027-079C340DD624}" type="presParOf" srcId="{482A6096-F5D9-4A94-A7B5-5A6AEFEA016C}" destId="{B34FB985-7772-4AD9-B7CF-B823116A7461}" srcOrd="1" destOrd="0" presId="urn:microsoft.com/office/officeart/2018/2/layout/IconVerticalSolidList"/>
    <dgm:cxn modelId="{9144D4F3-E85D-4AAA-B924-790E9AFC22F6}" type="presParOf" srcId="{482A6096-F5D9-4A94-A7B5-5A6AEFEA016C}" destId="{56A78124-F01D-4719-8F17-32062F460B41}" srcOrd="2" destOrd="0" presId="urn:microsoft.com/office/officeart/2018/2/layout/IconVerticalSolidList"/>
    <dgm:cxn modelId="{A8761B5A-7886-4D67-8E5A-D76B2920BF47}" type="presParOf" srcId="{482A6096-F5D9-4A94-A7B5-5A6AEFEA016C}" destId="{4AF8E012-992D-4F18-856C-B17E01A66B6E}" srcOrd="3" destOrd="0" presId="urn:microsoft.com/office/officeart/2018/2/layout/IconVerticalSolidList"/>
    <dgm:cxn modelId="{440F9C9B-0026-46CE-9C55-4B1ECF17B3D2}" type="presParOf" srcId="{196D6174-C3F2-4D6C-8B77-4A5FE62C3A3F}" destId="{2546E6CF-950B-45F4-B956-3E542741B786}" srcOrd="5" destOrd="0" presId="urn:microsoft.com/office/officeart/2018/2/layout/IconVerticalSolidList"/>
    <dgm:cxn modelId="{BCD4DBB5-4B4A-44C9-921F-20A24D339F68}" type="presParOf" srcId="{196D6174-C3F2-4D6C-8B77-4A5FE62C3A3F}" destId="{5CE4C0A0-3334-439C-9CB2-9555DD0FF087}" srcOrd="6" destOrd="0" presId="urn:microsoft.com/office/officeart/2018/2/layout/IconVerticalSolidList"/>
    <dgm:cxn modelId="{1446EAEE-BED3-48C6-8617-04CD5E016554}" type="presParOf" srcId="{5CE4C0A0-3334-439C-9CB2-9555DD0FF087}" destId="{24547674-77DA-468A-9809-821E19165027}" srcOrd="0" destOrd="0" presId="urn:microsoft.com/office/officeart/2018/2/layout/IconVerticalSolidList"/>
    <dgm:cxn modelId="{589BCB0A-35CA-4D65-AAB8-99A6ECCDE8D0}" type="presParOf" srcId="{5CE4C0A0-3334-439C-9CB2-9555DD0FF087}" destId="{A2F2CC26-7D39-48DF-BF29-9025BC982595}" srcOrd="1" destOrd="0" presId="urn:microsoft.com/office/officeart/2018/2/layout/IconVerticalSolidList"/>
    <dgm:cxn modelId="{151CA509-88FC-485D-B066-06C01EDCAD03}" type="presParOf" srcId="{5CE4C0A0-3334-439C-9CB2-9555DD0FF087}" destId="{ECA471D4-BA6D-4CC8-AF4A-3FC606A6F361}" srcOrd="2" destOrd="0" presId="urn:microsoft.com/office/officeart/2018/2/layout/IconVerticalSolidList"/>
    <dgm:cxn modelId="{2989BBB8-1442-4BA2-92FE-51A2C857C26B}" type="presParOf" srcId="{5CE4C0A0-3334-439C-9CB2-9555DD0FF087}" destId="{9377CF7E-B7EE-4C1C-A83F-E8F31E6DDF45}" srcOrd="3" destOrd="0" presId="urn:microsoft.com/office/officeart/2018/2/layout/IconVerticalSolidList"/>
    <dgm:cxn modelId="{17D531BF-1E75-437C-B29A-FFD93ECADFC2}" type="presParOf" srcId="{196D6174-C3F2-4D6C-8B77-4A5FE62C3A3F}" destId="{431740AA-3097-44E4-9A06-54C9F2E61C0A}" srcOrd="7" destOrd="0" presId="urn:microsoft.com/office/officeart/2018/2/layout/IconVerticalSolidList"/>
    <dgm:cxn modelId="{86B634F0-E5D1-4F33-850F-55990F9B2A81}" type="presParOf" srcId="{196D6174-C3F2-4D6C-8B77-4A5FE62C3A3F}" destId="{DCCBCFED-812D-4BB1-A4FF-2AE826397658}" srcOrd="8" destOrd="0" presId="urn:microsoft.com/office/officeart/2018/2/layout/IconVerticalSolidList"/>
    <dgm:cxn modelId="{FF4C98BE-4B7F-4C3E-87D8-81B2C05EC601}" type="presParOf" srcId="{DCCBCFED-812D-4BB1-A4FF-2AE826397658}" destId="{2990EE7D-7E12-46B2-A176-A55B8C6E8310}" srcOrd="0" destOrd="0" presId="urn:microsoft.com/office/officeart/2018/2/layout/IconVerticalSolidList"/>
    <dgm:cxn modelId="{35227246-1106-483E-8593-D6FD2894EBC1}" type="presParOf" srcId="{DCCBCFED-812D-4BB1-A4FF-2AE826397658}" destId="{A378FAB3-E187-4ADB-A4C4-6AA95EC6F29E}" srcOrd="1" destOrd="0" presId="urn:microsoft.com/office/officeart/2018/2/layout/IconVerticalSolidList"/>
    <dgm:cxn modelId="{91A53AE5-F1AF-4B20-BDEB-EA49FC4DD6F4}" type="presParOf" srcId="{DCCBCFED-812D-4BB1-A4FF-2AE826397658}" destId="{833C9ED5-078A-4093-8EBC-3F47003E74AB}" srcOrd="2" destOrd="0" presId="urn:microsoft.com/office/officeart/2018/2/layout/IconVerticalSolidList"/>
    <dgm:cxn modelId="{94512DFF-E690-4B2A-A029-D568BE7E8680}" type="presParOf" srcId="{DCCBCFED-812D-4BB1-A4FF-2AE826397658}" destId="{DE5F766E-D57D-4926-A0CF-141760C50471}" srcOrd="3" destOrd="0" presId="urn:microsoft.com/office/officeart/2018/2/layout/IconVerticalSolidList"/>
    <dgm:cxn modelId="{DFE52616-126C-4116-B728-282FBF04AEF1}" type="presParOf" srcId="{196D6174-C3F2-4D6C-8B77-4A5FE62C3A3F}" destId="{15F97958-D6F5-40A3-A8DC-514AE422D6E1}" srcOrd="9" destOrd="0" presId="urn:microsoft.com/office/officeart/2018/2/layout/IconVerticalSolidList"/>
    <dgm:cxn modelId="{CCAD5194-B164-4F0C-BAC0-D591D7EF6EF0}" type="presParOf" srcId="{196D6174-C3F2-4D6C-8B77-4A5FE62C3A3F}" destId="{15DC43BE-5F63-4982-B8B2-17201335E717}" srcOrd="10" destOrd="0" presId="urn:microsoft.com/office/officeart/2018/2/layout/IconVerticalSolidList"/>
    <dgm:cxn modelId="{76A5E09A-2781-4A49-89E0-175A8FD63457}" type="presParOf" srcId="{15DC43BE-5F63-4982-B8B2-17201335E717}" destId="{5C5A4B21-CC7E-4BE6-B92F-22E9438FB305}" srcOrd="0" destOrd="0" presId="urn:microsoft.com/office/officeart/2018/2/layout/IconVerticalSolidList"/>
    <dgm:cxn modelId="{62559918-088D-415A-AEC0-699B19AD0DDD}" type="presParOf" srcId="{15DC43BE-5F63-4982-B8B2-17201335E717}" destId="{C43808E8-C3C6-438E-BF57-D77B1C89AB05}" srcOrd="1" destOrd="0" presId="urn:microsoft.com/office/officeart/2018/2/layout/IconVerticalSolidList"/>
    <dgm:cxn modelId="{9DBC93F1-C8D0-48BF-93C6-0D8430617E6B}" type="presParOf" srcId="{15DC43BE-5F63-4982-B8B2-17201335E717}" destId="{2FF7F70F-E68C-489F-AAC3-99668CEE2C4F}" srcOrd="2" destOrd="0" presId="urn:microsoft.com/office/officeart/2018/2/layout/IconVerticalSolidList"/>
    <dgm:cxn modelId="{9E2CF9C4-D5D1-47BF-AD61-65ED9236C14E}" type="presParOf" srcId="{15DC43BE-5F63-4982-B8B2-17201335E717}" destId="{92258FBB-5E66-4A16-96A5-5455CB3D2F8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DE50DC-D464-46A4-8593-2FF88A4BE2E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93B719C-219A-4184-B913-B2F951FCDCB0}">
      <dgm:prSet/>
      <dgm:spPr/>
      <dgm:t>
        <a:bodyPr/>
        <a:lstStyle/>
        <a:p>
          <a:r>
            <a:rPr lang="de-DE" dirty="0"/>
            <a:t>Im Prinzip das Gegenteil der Schachbrett-Methode. Bei der Schachbrett-Methode antizipiert der Autor mögliche Fragen des Lesers und beantwortet sie.</a:t>
          </a:r>
          <a:endParaRPr lang="en-US" dirty="0"/>
        </a:p>
      </dgm:t>
    </dgm:pt>
    <dgm:pt modelId="{8AF17566-6C14-450D-A75D-434AF8952E69}" type="parTrans" cxnId="{293A3595-7071-48DA-9294-C7A47144C59C}">
      <dgm:prSet/>
      <dgm:spPr/>
      <dgm:t>
        <a:bodyPr/>
        <a:lstStyle/>
        <a:p>
          <a:endParaRPr lang="en-US"/>
        </a:p>
      </dgm:t>
    </dgm:pt>
    <dgm:pt modelId="{29E72803-7C42-4AFC-969F-94C82B53D3C1}" type="sibTrans" cxnId="{293A3595-7071-48DA-9294-C7A47144C59C}">
      <dgm:prSet/>
      <dgm:spPr/>
      <dgm:t>
        <a:bodyPr/>
        <a:lstStyle/>
        <a:p>
          <a:endParaRPr lang="en-US"/>
        </a:p>
      </dgm:t>
    </dgm:pt>
    <dgm:pt modelId="{0ACA966D-D743-430B-98C9-26745DFFF125}">
      <dgm:prSet/>
      <dgm:spPr/>
      <dgm:t>
        <a:bodyPr/>
        <a:lstStyle/>
        <a:p>
          <a:r>
            <a:rPr lang="de-DE"/>
            <a:t>Bei der Cliffhanger-Methode jedoch hangelt sich der Text von einer Merkwürdigkeit zur nächsten und häuft Frage auf Frage – erst am Ende werden die Fragen beantwortet, die Merkwürdigkeiten aufgeklärt. </a:t>
          </a:r>
          <a:endParaRPr lang="en-US"/>
        </a:p>
      </dgm:t>
    </dgm:pt>
    <dgm:pt modelId="{6CA8D936-E484-4739-8BF8-7A551BF6DD47}" type="parTrans" cxnId="{87653B3F-5462-4545-8741-3BB25FFD5C01}">
      <dgm:prSet/>
      <dgm:spPr/>
      <dgm:t>
        <a:bodyPr/>
        <a:lstStyle/>
        <a:p>
          <a:endParaRPr lang="en-US"/>
        </a:p>
      </dgm:t>
    </dgm:pt>
    <dgm:pt modelId="{CE9280CC-1DD3-4CF5-A3E1-D6E9A202789D}" type="sibTrans" cxnId="{87653B3F-5462-4545-8741-3BB25FFD5C01}">
      <dgm:prSet/>
      <dgm:spPr/>
      <dgm:t>
        <a:bodyPr/>
        <a:lstStyle/>
        <a:p>
          <a:endParaRPr lang="en-US"/>
        </a:p>
      </dgm:t>
    </dgm:pt>
    <dgm:pt modelId="{EEF32165-1262-4A11-8B5B-A531FB127637}">
      <dgm:prSet/>
      <dgm:spPr/>
      <dgm:t>
        <a:bodyPr/>
        <a:lstStyle/>
        <a:p>
          <a:r>
            <a:rPr lang="de-DE"/>
            <a:t>Aber bitte nicht mehr als sieben Merkwürdigkeiten aneinanderreihen, ehe die Auflösung kommt. Sonst sind die Leserinnen und Leser frustriert und klicken weg. </a:t>
          </a:r>
          <a:endParaRPr lang="en-US"/>
        </a:p>
      </dgm:t>
    </dgm:pt>
    <dgm:pt modelId="{6B3B998E-DB95-41C6-A407-8B3C78953B34}" type="parTrans" cxnId="{9B648113-BACD-445D-BDA5-2D8AB2167FA8}">
      <dgm:prSet/>
      <dgm:spPr/>
      <dgm:t>
        <a:bodyPr/>
        <a:lstStyle/>
        <a:p>
          <a:endParaRPr lang="en-US"/>
        </a:p>
      </dgm:t>
    </dgm:pt>
    <dgm:pt modelId="{28452611-24B0-4AD1-8363-99BE561F18A4}" type="sibTrans" cxnId="{9B648113-BACD-445D-BDA5-2D8AB2167FA8}">
      <dgm:prSet/>
      <dgm:spPr/>
      <dgm:t>
        <a:bodyPr/>
        <a:lstStyle/>
        <a:p>
          <a:endParaRPr lang="en-US"/>
        </a:p>
      </dgm:t>
    </dgm:pt>
    <dgm:pt modelId="{9D37402F-F792-4E19-AF95-AF35586D91DD}">
      <dgm:prSet/>
      <dgm:spPr/>
      <dgm:t>
        <a:bodyPr/>
        <a:lstStyle/>
        <a:p>
          <a:r>
            <a:rPr lang="de-DE"/>
            <a:t>„Jeder Satz ist die Ouvertüre zum nächsten Satz. Jeder Satz kämpft um die Aufmerksamkeit für den nächsten Satz.“ Reins, Classen, Zopf, Text sells, S. 97</a:t>
          </a:r>
          <a:endParaRPr lang="en-US"/>
        </a:p>
      </dgm:t>
    </dgm:pt>
    <dgm:pt modelId="{6B50CA55-93CC-490E-A6C5-0784C02348B6}" type="parTrans" cxnId="{D07B452F-A0A5-4A25-8FEC-11A04EF86F62}">
      <dgm:prSet/>
      <dgm:spPr/>
      <dgm:t>
        <a:bodyPr/>
        <a:lstStyle/>
        <a:p>
          <a:endParaRPr lang="en-US"/>
        </a:p>
      </dgm:t>
    </dgm:pt>
    <dgm:pt modelId="{ED2BB920-8427-4232-B27D-5AB7CA772011}" type="sibTrans" cxnId="{D07B452F-A0A5-4A25-8FEC-11A04EF86F62}">
      <dgm:prSet/>
      <dgm:spPr/>
      <dgm:t>
        <a:bodyPr/>
        <a:lstStyle/>
        <a:p>
          <a:endParaRPr lang="en-US"/>
        </a:p>
      </dgm:t>
    </dgm:pt>
    <dgm:pt modelId="{24ED5B22-6B5A-42AF-90BD-E5645EC532AB}" type="pres">
      <dgm:prSet presAssocID="{A8DE50DC-D464-46A4-8593-2FF88A4BE2E6}" presName="root" presStyleCnt="0">
        <dgm:presLayoutVars>
          <dgm:dir/>
          <dgm:resizeHandles val="exact"/>
        </dgm:presLayoutVars>
      </dgm:prSet>
      <dgm:spPr/>
    </dgm:pt>
    <dgm:pt modelId="{8DDFD07E-C1F0-4227-8ABB-4E575C8F205B}" type="pres">
      <dgm:prSet presAssocID="{F93B719C-219A-4184-B913-B2F951FCDCB0}" presName="compNode" presStyleCnt="0"/>
      <dgm:spPr/>
    </dgm:pt>
    <dgm:pt modelId="{7D3BCCB8-18DF-486C-8AD4-08CE045363D6}" type="pres">
      <dgm:prSet presAssocID="{F93B719C-219A-4184-B913-B2F951FCDCB0}" presName="bgRect" presStyleLbl="bgShp" presStyleIdx="0" presStyleCnt="4"/>
      <dgm:spPr>
        <a:solidFill>
          <a:srgbClr val="17697F"/>
        </a:solidFill>
      </dgm:spPr>
    </dgm:pt>
    <dgm:pt modelId="{17896B3B-5DC3-4BD3-AE4B-2E60A4F35F9B}" type="pres">
      <dgm:prSet presAssocID="{F93B719C-219A-4184-B913-B2F951FCDC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uer"/>
        </a:ext>
      </dgm:extLst>
    </dgm:pt>
    <dgm:pt modelId="{5955CA53-2BA8-45C9-A624-0D2FD09702E8}" type="pres">
      <dgm:prSet presAssocID="{F93B719C-219A-4184-B913-B2F951FCDCB0}" presName="spaceRect" presStyleCnt="0"/>
      <dgm:spPr/>
    </dgm:pt>
    <dgm:pt modelId="{DF60F1E3-6778-401D-BB1F-3AB69F6AE632}" type="pres">
      <dgm:prSet presAssocID="{F93B719C-219A-4184-B913-B2F951FCDCB0}" presName="parTx" presStyleLbl="revTx" presStyleIdx="0" presStyleCnt="4">
        <dgm:presLayoutVars>
          <dgm:chMax val="0"/>
          <dgm:chPref val="0"/>
        </dgm:presLayoutVars>
      </dgm:prSet>
      <dgm:spPr/>
    </dgm:pt>
    <dgm:pt modelId="{35029F23-8AC7-4AC6-A97B-1D05F2DF1872}" type="pres">
      <dgm:prSet presAssocID="{29E72803-7C42-4AFC-969F-94C82B53D3C1}" presName="sibTrans" presStyleCnt="0"/>
      <dgm:spPr/>
    </dgm:pt>
    <dgm:pt modelId="{C6695A13-C376-4536-8C4F-3348F4E99B07}" type="pres">
      <dgm:prSet presAssocID="{0ACA966D-D743-430B-98C9-26745DFFF125}" presName="compNode" presStyleCnt="0"/>
      <dgm:spPr/>
    </dgm:pt>
    <dgm:pt modelId="{C28AC4F8-8AFD-4D41-8537-2FF7A3B32E22}" type="pres">
      <dgm:prSet presAssocID="{0ACA966D-D743-430B-98C9-26745DFFF125}" presName="bgRect" presStyleLbl="bgShp" presStyleIdx="1" presStyleCnt="4"/>
      <dgm:spPr/>
    </dgm:pt>
    <dgm:pt modelId="{7182EEF6-FB1D-4684-861A-C8541336B8AE}" type="pres">
      <dgm:prSet presAssocID="{0ACA966D-D743-430B-98C9-26745DFFF12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EB43456E-4911-4945-9B53-C94C0D8A47BC}" type="pres">
      <dgm:prSet presAssocID="{0ACA966D-D743-430B-98C9-26745DFFF125}" presName="spaceRect" presStyleCnt="0"/>
      <dgm:spPr/>
    </dgm:pt>
    <dgm:pt modelId="{D13C97CB-3008-47AA-86E9-43E40F5A1AA7}" type="pres">
      <dgm:prSet presAssocID="{0ACA966D-D743-430B-98C9-26745DFFF125}" presName="parTx" presStyleLbl="revTx" presStyleIdx="1" presStyleCnt="4">
        <dgm:presLayoutVars>
          <dgm:chMax val="0"/>
          <dgm:chPref val="0"/>
        </dgm:presLayoutVars>
      </dgm:prSet>
      <dgm:spPr/>
    </dgm:pt>
    <dgm:pt modelId="{08D3AE95-1EB4-4705-99A5-B80714569B7F}" type="pres">
      <dgm:prSet presAssocID="{CE9280CC-1DD3-4CF5-A3E1-D6E9A202789D}" presName="sibTrans" presStyleCnt="0"/>
      <dgm:spPr/>
    </dgm:pt>
    <dgm:pt modelId="{7B72292B-4D5A-4CED-8F2B-8525C46BFE9B}" type="pres">
      <dgm:prSet presAssocID="{EEF32165-1262-4A11-8B5B-A531FB127637}" presName="compNode" presStyleCnt="0"/>
      <dgm:spPr/>
    </dgm:pt>
    <dgm:pt modelId="{60BEA719-F518-4D5E-950A-CBAAB1724C27}" type="pres">
      <dgm:prSet presAssocID="{EEF32165-1262-4A11-8B5B-A531FB127637}" presName="bgRect" presStyleLbl="bgShp" presStyleIdx="2" presStyleCnt="4"/>
      <dgm:spPr/>
    </dgm:pt>
    <dgm:pt modelId="{0EDFEEA4-5188-4F28-AF4F-86BC1252888E}" type="pres">
      <dgm:prSet presAssocID="{EEF32165-1262-4A11-8B5B-A531FB12763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erge"/>
        </a:ext>
      </dgm:extLst>
    </dgm:pt>
    <dgm:pt modelId="{D3F82FF5-7768-4C8B-B8C2-A2A78DAEBF65}" type="pres">
      <dgm:prSet presAssocID="{EEF32165-1262-4A11-8B5B-A531FB127637}" presName="spaceRect" presStyleCnt="0"/>
      <dgm:spPr/>
    </dgm:pt>
    <dgm:pt modelId="{6891ED3B-E678-4F85-B72F-3FCBE946F71C}" type="pres">
      <dgm:prSet presAssocID="{EEF32165-1262-4A11-8B5B-A531FB127637}" presName="parTx" presStyleLbl="revTx" presStyleIdx="2" presStyleCnt="4">
        <dgm:presLayoutVars>
          <dgm:chMax val="0"/>
          <dgm:chPref val="0"/>
        </dgm:presLayoutVars>
      </dgm:prSet>
      <dgm:spPr/>
    </dgm:pt>
    <dgm:pt modelId="{039A6113-72BF-40C4-B6EF-F0B174BA813F}" type="pres">
      <dgm:prSet presAssocID="{28452611-24B0-4AD1-8363-99BE561F18A4}" presName="sibTrans" presStyleCnt="0"/>
      <dgm:spPr/>
    </dgm:pt>
    <dgm:pt modelId="{7E8D3B61-2DED-45AB-9FA8-E534C86B1DA8}" type="pres">
      <dgm:prSet presAssocID="{9D37402F-F792-4E19-AF95-AF35586D91DD}" presName="compNode" presStyleCnt="0"/>
      <dgm:spPr/>
    </dgm:pt>
    <dgm:pt modelId="{51EEB197-509D-4399-B6C2-8718CD83240D}" type="pres">
      <dgm:prSet presAssocID="{9D37402F-F792-4E19-AF95-AF35586D91DD}" presName="bgRect" presStyleLbl="bgShp" presStyleIdx="3" presStyleCnt="4"/>
      <dgm:spPr>
        <a:solidFill>
          <a:srgbClr val="F29715"/>
        </a:solidFill>
      </dgm:spPr>
    </dgm:pt>
    <dgm:pt modelId="{B8FC36D0-1705-41B4-9071-77394D6737BA}" type="pres">
      <dgm:prSet presAssocID="{9D37402F-F792-4E19-AF95-AF35586D91D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88A18BFC-014D-4E8D-85EC-D52FBADFEE53}" type="pres">
      <dgm:prSet presAssocID="{9D37402F-F792-4E19-AF95-AF35586D91DD}" presName="spaceRect" presStyleCnt="0"/>
      <dgm:spPr/>
    </dgm:pt>
    <dgm:pt modelId="{3290922A-F324-42B3-9404-DE44AA605AF4}" type="pres">
      <dgm:prSet presAssocID="{9D37402F-F792-4E19-AF95-AF35586D91DD}" presName="parTx" presStyleLbl="revTx" presStyleIdx="3" presStyleCnt="4">
        <dgm:presLayoutVars>
          <dgm:chMax val="0"/>
          <dgm:chPref val="0"/>
        </dgm:presLayoutVars>
      </dgm:prSet>
      <dgm:spPr/>
    </dgm:pt>
  </dgm:ptLst>
  <dgm:cxnLst>
    <dgm:cxn modelId="{9B648113-BACD-445D-BDA5-2D8AB2167FA8}" srcId="{A8DE50DC-D464-46A4-8593-2FF88A4BE2E6}" destId="{EEF32165-1262-4A11-8B5B-A531FB127637}" srcOrd="2" destOrd="0" parTransId="{6B3B998E-DB95-41C6-A407-8B3C78953B34}" sibTransId="{28452611-24B0-4AD1-8363-99BE561F18A4}"/>
    <dgm:cxn modelId="{D07B452F-A0A5-4A25-8FEC-11A04EF86F62}" srcId="{A8DE50DC-D464-46A4-8593-2FF88A4BE2E6}" destId="{9D37402F-F792-4E19-AF95-AF35586D91DD}" srcOrd="3" destOrd="0" parTransId="{6B50CA55-93CC-490E-A6C5-0784C02348B6}" sibTransId="{ED2BB920-8427-4232-B27D-5AB7CA772011}"/>
    <dgm:cxn modelId="{87653B3F-5462-4545-8741-3BB25FFD5C01}" srcId="{A8DE50DC-D464-46A4-8593-2FF88A4BE2E6}" destId="{0ACA966D-D743-430B-98C9-26745DFFF125}" srcOrd="1" destOrd="0" parTransId="{6CA8D936-E484-4739-8BF8-7A551BF6DD47}" sibTransId="{CE9280CC-1DD3-4CF5-A3E1-D6E9A202789D}"/>
    <dgm:cxn modelId="{78F4325B-E884-4E38-AEB8-E188ADEC25FF}" type="presOf" srcId="{0ACA966D-D743-430B-98C9-26745DFFF125}" destId="{D13C97CB-3008-47AA-86E9-43E40F5A1AA7}" srcOrd="0" destOrd="0" presId="urn:microsoft.com/office/officeart/2018/2/layout/IconVerticalSolidList"/>
    <dgm:cxn modelId="{2C441B47-4509-4D28-9AEF-C901AB857D35}" type="presOf" srcId="{A8DE50DC-D464-46A4-8593-2FF88A4BE2E6}" destId="{24ED5B22-6B5A-42AF-90BD-E5645EC532AB}" srcOrd="0" destOrd="0" presId="urn:microsoft.com/office/officeart/2018/2/layout/IconVerticalSolidList"/>
    <dgm:cxn modelId="{4AB5CB7D-1689-4008-B842-EBE93C462271}" type="presOf" srcId="{F93B719C-219A-4184-B913-B2F951FCDCB0}" destId="{DF60F1E3-6778-401D-BB1F-3AB69F6AE632}" srcOrd="0" destOrd="0" presId="urn:microsoft.com/office/officeart/2018/2/layout/IconVerticalSolidList"/>
    <dgm:cxn modelId="{293A3595-7071-48DA-9294-C7A47144C59C}" srcId="{A8DE50DC-D464-46A4-8593-2FF88A4BE2E6}" destId="{F93B719C-219A-4184-B913-B2F951FCDCB0}" srcOrd="0" destOrd="0" parTransId="{8AF17566-6C14-450D-A75D-434AF8952E69}" sibTransId="{29E72803-7C42-4AFC-969F-94C82B53D3C1}"/>
    <dgm:cxn modelId="{C329C6A3-E9A9-4CE2-86A7-2D4625460A48}" type="presOf" srcId="{9D37402F-F792-4E19-AF95-AF35586D91DD}" destId="{3290922A-F324-42B3-9404-DE44AA605AF4}" srcOrd="0" destOrd="0" presId="urn:microsoft.com/office/officeart/2018/2/layout/IconVerticalSolidList"/>
    <dgm:cxn modelId="{11CCABA4-0B02-49B9-8447-4D2344C74B92}" type="presOf" srcId="{EEF32165-1262-4A11-8B5B-A531FB127637}" destId="{6891ED3B-E678-4F85-B72F-3FCBE946F71C}" srcOrd="0" destOrd="0" presId="urn:microsoft.com/office/officeart/2018/2/layout/IconVerticalSolidList"/>
    <dgm:cxn modelId="{A03C2F38-2FD5-4ED0-A429-1FC961D61EEB}" type="presParOf" srcId="{24ED5B22-6B5A-42AF-90BD-E5645EC532AB}" destId="{8DDFD07E-C1F0-4227-8ABB-4E575C8F205B}" srcOrd="0" destOrd="0" presId="urn:microsoft.com/office/officeart/2018/2/layout/IconVerticalSolidList"/>
    <dgm:cxn modelId="{73D83C9F-38C2-4E74-9734-6EC9FFCCDAD2}" type="presParOf" srcId="{8DDFD07E-C1F0-4227-8ABB-4E575C8F205B}" destId="{7D3BCCB8-18DF-486C-8AD4-08CE045363D6}" srcOrd="0" destOrd="0" presId="urn:microsoft.com/office/officeart/2018/2/layout/IconVerticalSolidList"/>
    <dgm:cxn modelId="{6C8FF079-1976-4293-8C6D-7FE00ABCE2DB}" type="presParOf" srcId="{8DDFD07E-C1F0-4227-8ABB-4E575C8F205B}" destId="{17896B3B-5DC3-4BD3-AE4B-2E60A4F35F9B}" srcOrd="1" destOrd="0" presId="urn:microsoft.com/office/officeart/2018/2/layout/IconVerticalSolidList"/>
    <dgm:cxn modelId="{1776ABF5-41D2-4A27-B52B-638A645DF3D7}" type="presParOf" srcId="{8DDFD07E-C1F0-4227-8ABB-4E575C8F205B}" destId="{5955CA53-2BA8-45C9-A624-0D2FD09702E8}" srcOrd="2" destOrd="0" presId="urn:microsoft.com/office/officeart/2018/2/layout/IconVerticalSolidList"/>
    <dgm:cxn modelId="{AAB1AA2A-47EF-437D-A956-41A7B7887ECB}" type="presParOf" srcId="{8DDFD07E-C1F0-4227-8ABB-4E575C8F205B}" destId="{DF60F1E3-6778-401D-BB1F-3AB69F6AE632}" srcOrd="3" destOrd="0" presId="urn:microsoft.com/office/officeart/2018/2/layout/IconVerticalSolidList"/>
    <dgm:cxn modelId="{E79DCD1F-6D65-44AB-A006-972D1EAFEFA7}" type="presParOf" srcId="{24ED5B22-6B5A-42AF-90BD-E5645EC532AB}" destId="{35029F23-8AC7-4AC6-A97B-1D05F2DF1872}" srcOrd="1" destOrd="0" presId="urn:microsoft.com/office/officeart/2018/2/layout/IconVerticalSolidList"/>
    <dgm:cxn modelId="{8DBD161B-F0DE-4864-A114-18B32557326E}" type="presParOf" srcId="{24ED5B22-6B5A-42AF-90BD-E5645EC532AB}" destId="{C6695A13-C376-4536-8C4F-3348F4E99B07}" srcOrd="2" destOrd="0" presId="urn:microsoft.com/office/officeart/2018/2/layout/IconVerticalSolidList"/>
    <dgm:cxn modelId="{FA5B8302-AE6F-43DB-B41A-8C655E14758F}" type="presParOf" srcId="{C6695A13-C376-4536-8C4F-3348F4E99B07}" destId="{C28AC4F8-8AFD-4D41-8537-2FF7A3B32E22}" srcOrd="0" destOrd="0" presId="urn:microsoft.com/office/officeart/2018/2/layout/IconVerticalSolidList"/>
    <dgm:cxn modelId="{4677E03B-EBB6-4A3B-8DFD-A6E463901D3A}" type="presParOf" srcId="{C6695A13-C376-4536-8C4F-3348F4E99B07}" destId="{7182EEF6-FB1D-4684-861A-C8541336B8AE}" srcOrd="1" destOrd="0" presId="urn:microsoft.com/office/officeart/2018/2/layout/IconVerticalSolidList"/>
    <dgm:cxn modelId="{A4EB98A6-4E0D-4387-973A-BE9B164DFBDC}" type="presParOf" srcId="{C6695A13-C376-4536-8C4F-3348F4E99B07}" destId="{EB43456E-4911-4945-9B53-C94C0D8A47BC}" srcOrd="2" destOrd="0" presId="urn:microsoft.com/office/officeart/2018/2/layout/IconVerticalSolidList"/>
    <dgm:cxn modelId="{FE7E7EB2-6F52-423F-BCC5-174A5CA14510}" type="presParOf" srcId="{C6695A13-C376-4536-8C4F-3348F4E99B07}" destId="{D13C97CB-3008-47AA-86E9-43E40F5A1AA7}" srcOrd="3" destOrd="0" presId="urn:microsoft.com/office/officeart/2018/2/layout/IconVerticalSolidList"/>
    <dgm:cxn modelId="{DD55E491-D1BE-449E-B468-C0DE17BBA6DE}" type="presParOf" srcId="{24ED5B22-6B5A-42AF-90BD-E5645EC532AB}" destId="{08D3AE95-1EB4-4705-99A5-B80714569B7F}" srcOrd="3" destOrd="0" presId="urn:microsoft.com/office/officeart/2018/2/layout/IconVerticalSolidList"/>
    <dgm:cxn modelId="{0C3DCB2F-9535-47F7-8265-59E1D3A9D16F}" type="presParOf" srcId="{24ED5B22-6B5A-42AF-90BD-E5645EC532AB}" destId="{7B72292B-4D5A-4CED-8F2B-8525C46BFE9B}" srcOrd="4" destOrd="0" presId="urn:microsoft.com/office/officeart/2018/2/layout/IconVerticalSolidList"/>
    <dgm:cxn modelId="{38A621A0-754E-4211-AC3B-11EB32624898}" type="presParOf" srcId="{7B72292B-4D5A-4CED-8F2B-8525C46BFE9B}" destId="{60BEA719-F518-4D5E-950A-CBAAB1724C27}" srcOrd="0" destOrd="0" presId="urn:microsoft.com/office/officeart/2018/2/layout/IconVerticalSolidList"/>
    <dgm:cxn modelId="{420696F6-A688-4030-8B61-02CE75D9B7D5}" type="presParOf" srcId="{7B72292B-4D5A-4CED-8F2B-8525C46BFE9B}" destId="{0EDFEEA4-5188-4F28-AF4F-86BC1252888E}" srcOrd="1" destOrd="0" presId="urn:microsoft.com/office/officeart/2018/2/layout/IconVerticalSolidList"/>
    <dgm:cxn modelId="{F5AF018B-55AA-41A4-BB8B-91C9973C1F05}" type="presParOf" srcId="{7B72292B-4D5A-4CED-8F2B-8525C46BFE9B}" destId="{D3F82FF5-7768-4C8B-B8C2-A2A78DAEBF65}" srcOrd="2" destOrd="0" presId="urn:microsoft.com/office/officeart/2018/2/layout/IconVerticalSolidList"/>
    <dgm:cxn modelId="{8C29DE03-AE60-49E8-BDFE-A5B1A71CA0E2}" type="presParOf" srcId="{7B72292B-4D5A-4CED-8F2B-8525C46BFE9B}" destId="{6891ED3B-E678-4F85-B72F-3FCBE946F71C}" srcOrd="3" destOrd="0" presId="urn:microsoft.com/office/officeart/2018/2/layout/IconVerticalSolidList"/>
    <dgm:cxn modelId="{85D4303A-4913-4533-B060-9E7598465CFB}" type="presParOf" srcId="{24ED5B22-6B5A-42AF-90BD-E5645EC532AB}" destId="{039A6113-72BF-40C4-B6EF-F0B174BA813F}" srcOrd="5" destOrd="0" presId="urn:microsoft.com/office/officeart/2018/2/layout/IconVerticalSolidList"/>
    <dgm:cxn modelId="{0B11040C-F1D2-417F-8A60-28059E3BA25F}" type="presParOf" srcId="{24ED5B22-6B5A-42AF-90BD-E5645EC532AB}" destId="{7E8D3B61-2DED-45AB-9FA8-E534C86B1DA8}" srcOrd="6" destOrd="0" presId="urn:microsoft.com/office/officeart/2018/2/layout/IconVerticalSolidList"/>
    <dgm:cxn modelId="{A3AFEC2C-BC11-4697-BE9C-C923567F4BA8}" type="presParOf" srcId="{7E8D3B61-2DED-45AB-9FA8-E534C86B1DA8}" destId="{51EEB197-509D-4399-B6C2-8718CD83240D}" srcOrd="0" destOrd="0" presId="urn:microsoft.com/office/officeart/2018/2/layout/IconVerticalSolidList"/>
    <dgm:cxn modelId="{5C1259FE-203D-40D0-88EA-CFB6DE8B3BC0}" type="presParOf" srcId="{7E8D3B61-2DED-45AB-9FA8-E534C86B1DA8}" destId="{B8FC36D0-1705-41B4-9071-77394D6737BA}" srcOrd="1" destOrd="0" presId="urn:microsoft.com/office/officeart/2018/2/layout/IconVerticalSolidList"/>
    <dgm:cxn modelId="{30AC8B00-2A9E-4599-A284-4DD594567444}" type="presParOf" srcId="{7E8D3B61-2DED-45AB-9FA8-E534C86B1DA8}" destId="{88A18BFC-014D-4E8D-85EC-D52FBADFEE53}" srcOrd="2" destOrd="0" presId="urn:microsoft.com/office/officeart/2018/2/layout/IconVerticalSolidList"/>
    <dgm:cxn modelId="{9BC723ED-7C5E-4AF9-A8D7-8954D4122C96}" type="presParOf" srcId="{7E8D3B61-2DED-45AB-9FA8-E534C86B1DA8}" destId="{3290922A-F324-42B3-9404-DE44AA605A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90D4EE-8129-44C5-B153-5D01E34A6563}"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9A462BCE-0E36-4C29-AA71-D90FC9DF2018}">
      <dgm:prSet/>
      <dgm:spPr/>
      <dgm:t>
        <a:bodyPr/>
        <a:lstStyle/>
        <a:p>
          <a:r>
            <a:rPr lang="en-US" dirty="0"/>
            <a:t>Brainstorming: </a:t>
          </a:r>
          <a:r>
            <a:rPr lang="en-US" dirty="0" err="1"/>
            <a:t>Alles</a:t>
          </a:r>
          <a:r>
            <a:rPr lang="en-US" dirty="0"/>
            <a:t> </a:t>
          </a:r>
          <a:r>
            <a:rPr lang="en-US" dirty="0" err="1"/>
            <a:t>aufschreiben</a:t>
          </a:r>
          <a:r>
            <a:rPr lang="en-US" dirty="0"/>
            <a:t>, was </a:t>
          </a:r>
          <a:r>
            <a:rPr lang="en-US" dirty="0" err="1"/>
            <a:t>einem</a:t>
          </a:r>
          <a:r>
            <a:rPr lang="en-US" dirty="0"/>
            <a:t> </a:t>
          </a:r>
          <a:r>
            <a:rPr lang="en-US" dirty="0" err="1"/>
            <a:t>zu</a:t>
          </a:r>
          <a:r>
            <a:rPr lang="en-US" dirty="0"/>
            <a:t> </a:t>
          </a:r>
          <a:r>
            <a:rPr lang="en-US" dirty="0" err="1"/>
            <a:t>einem</a:t>
          </a:r>
          <a:r>
            <a:rPr lang="en-US" dirty="0"/>
            <a:t> </a:t>
          </a:r>
          <a:r>
            <a:rPr lang="en-US" dirty="0" err="1"/>
            <a:t>Thema</a:t>
          </a:r>
          <a:r>
            <a:rPr lang="en-US" dirty="0"/>
            <a:t> </a:t>
          </a:r>
          <a:r>
            <a:rPr lang="en-US" dirty="0" err="1"/>
            <a:t>oder</a:t>
          </a:r>
          <a:r>
            <a:rPr lang="en-US" dirty="0"/>
            <a:t> </a:t>
          </a:r>
          <a:r>
            <a:rPr lang="en-US" dirty="0" err="1"/>
            <a:t>Begriff</a:t>
          </a:r>
          <a:r>
            <a:rPr lang="en-US" dirty="0"/>
            <a:t> </a:t>
          </a:r>
          <a:r>
            <a:rPr lang="en-US" dirty="0" err="1"/>
            <a:t>einfällt</a:t>
          </a:r>
          <a:r>
            <a:rPr lang="en-US" dirty="0"/>
            <a:t>.</a:t>
          </a:r>
        </a:p>
      </dgm:t>
    </dgm:pt>
    <dgm:pt modelId="{9C06B54B-C46C-4AEE-A2EC-9B2B5811F69C}" type="parTrans" cxnId="{E84ADFF7-92DF-4243-8FB0-597B939F8FC4}">
      <dgm:prSet/>
      <dgm:spPr/>
      <dgm:t>
        <a:bodyPr/>
        <a:lstStyle/>
        <a:p>
          <a:endParaRPr lang="en-US"/>
        </a:p>
      </dgm:t>
    </dgm:pt>
    <dgm:pt modelId="{FFB0661A-8BC6-4953-BAA7-4E1D21092A23}" type="sibTrans" cxnId="{E84ADFF7-92DF-4243-8FB0-597B939F8FC4}">
      <dgm:prSet/>
      <dgm:spPr/>
      <dgm:t>
        <a:bodyPr/>
        <a:lstStyle/>
        <a:p>
          <a:endParaRPr lang="en-US"/>
        </a:p>
      </dgm:t>
    </dgm:pt>
    <dgm:pt modelId="{A4AFE198-C4AA-4F58-98A0-0D12F75ECCEE}">
      <dgm:prSet/>
      <dgm:spPr/>
      <dgm:t>
        <a:bodyPr/>
        <a:lstStyle/>
        <a:p>
          <a:r>
            <a:rPr lang="en-US"/>
            <a:t>Wortkopplungen,  Wortspiele, Gegenteile, Schlagertexte, Slogans, Redewendungen und Sprichwörter, etc. </a:t>
          </a:r>
        </a:p>
      </dgm:t>
    </dgm:pt>
    <dgm:pt modelId="{2668694B-D12A-4042-B8AC-B1F62C92D785}" type="parTrans" cxnId="{6E4A7AA7-E9E8-4A51-9634-9394D5C8D869}">
      <dgm:prSet/>
      <dgm:spPr/>
      <dgm:t>
        <a:bodyPr/>
        <a:lstStyle/>
        <a:p>
          <a:endParaRPr lang="en-US"/>
        </a:p>
      </dgm:t>
    </dgm:pt>
    <dgm:pt modelId="{BA2EAB73-49D2-4929-9F5E-24B8F4CC650A}" type="sibTrans" cxnId="{6E4A7AA7-E9E8-4A51-9634-9394D5C8D869}">
      <dgm:prSet/>
      <dgm:spPr/>
      <dgm:t>
        <a:bodyPr/>
        <a:lstStyle/>
        <a:p>
          <a:endParaRPr lang="en-US"/>
        </a:p>
      </dgm:t>
    </dgm:pt>
    <dgm:pt modelId="{DA11BC72-D2A7-42BA-9BE4-ED27B5890983}">
      <dgm:prSet/>
      <dgm:spPr/>
      <dgm:t>
        <a:bodyPr/>
        <a:lstStyle/>
        <a:p>
          <a:r>
            <a:rPr lang="en-US"/>
            <a:t>Diese Wörter clustern wir noch, falls nötig. </a:t>
          </a:r>
        </a:p>
      </dgm:t>
    </dgm:pt>
    <dgm:pt modelId="{D79F1E74-B0AE-4625-BDE0-E77C97579895}" type="parTrans" cxnId="{03DF252A-3DB8-4D8C-A989-FB8A023AD3A9}">
      <dgm:prSet/>
      <dgm:spPr/>
      <dgm:t>
        <a:bodyPr/>
        <a:lstStyle/>
        <a:p>
          <a:endParaRPr lang="en-US"/>
        </a:p>
      </dgm:t>
    </dgm:pt>
    <dgm:pt modelId="{892C03A3-7D53-4C70-9EC8-D1C73981AB4C}" type="sibTrans" cxnId="{03DF252A-3DB8-4D8C-A989-FB8A023AD3A9}">
      <dgm:prSet/>
      <dgm:spPr/>
      <dgm:t>
        <a:bodyPr/>
        <a:lstStyle/>
        <a:p>
          <a:endParaRPr lang="en-US"/>
        </a:p>
      </dgm:t>
    </dgm:pt>
    <dgm:pt modelId="{2D85A752-996A-41BE-9F65-73A1FD29FB29}">
      <dgm:prSet/>
      <dgm:spPr/>
      <dgm:t>
        <a:bodyPr/>
        <a:lstStyle/>
        <a:p>
          <a:r>
            <a:rPr lang="en-US" dirty="0" err="1"/>
            <a:t>Beispieltext</a:t>
          </a:r>
          <a:r>
            <a:rPr lang="en-US" dirty="0"/>
            <a:t> </a:t>
          </a:r>
          <a:r>
            <a:rPr lang="en-US" dirty="0">
              <a:hlinkClick xmlns:r="http://schemas.openxmlformats.org/officeDocument/2006/relationships" r:id="rId1">
                <a:extLst>
                  <a:ext uri="{A12FA001-AC4F-418D-AE19-62706E023703}">
                    <ahyp:hlinkClr xmlns:ahyp="http://schemas.microsoft.com/office/drawing/2018/hyperlinkcolor" val="tx"/>
                  </a:ext>
                </a:extLst>
              </a:hlinkClick>
            </a:rPr>
            <a:t>„Brexit </a:t>
          </a:r>
          <a:r>
            <a:rPr lang="en-US" dirty="0" err="1">
              <a:hlinkClick xmlns:r="http://schemas.openxmlformats.org/officeDocument/2006/relationships" r:id="rId1">
                <a:extLst>
                  <a:ext uri="{A12FA001-AC4F-418D-AE19-62706E023703}">
                    <ahyp:hlinkClr xmlns:ahyp="http://schemas.microsoft.com/office/drawing/2018/hyperlinkcolor" val="tx"/>
                  </a:ext>
                </a:extLst>
              </a:hlinkClick>
            </a:rPr>
            <a:t>abwarten</a:t>
          </a:r>
          <a:r>
            <a:rPr lang="en-US" dirty="0">
              <a:hlinkClick xmlns:r="http://schemas.openxmlformats.org/officeDocument/2006/relationships" r:id="rId1">
                <a:extLst>
                  <a:ext uri="{A12FA001-AC4F-418D-AE19-62706E023703}">
                    <ahyp:hlinkClr xmlns:ahyp="http://schemas.microsoft.com/office/drawing/2018/hyperlinkcolor" val="tx"/>
                  </a:ext>
                </a:extLst>
              </a:hlinkClick>
            </a:rPr>
            <a:t> und Tee </a:t>
          </a:r>
          <a:r>
            <a:rPr lang="en-US" dirty="0" err="1">
              <a:hlinkClick xmlns:r="http://schemas.openxmlformats.org/officeDocument/2006/relationships" r:id="rId1">
                <a:extLst>
                  <a:ext uri="{A12FA001-AC4F-418D-AE19-62706E023703}">
                    <ahyp:hlinkClr xmlns:ahyp="http://schemas.microsoft.com/office/drawing/2018/hyperlinkcolor" val="tx"/>
                  </a:ext>
                </a:extLst>
              </a:hlinkClick>
            </a:rPr>
            <a:t>trinken</a:t>
          </a:r>
          <a:r>
            <a:rPr lang="en-US" dirty="0">
              <a:hlinkClick xmlns:r="http://schemas.openxmlformats.org/officeDocument/2006/relationships" r:id="rId1">
                <a:extLst>
                  <a:ext uri="{A12FA001-AC4F-418D-AE19-62706E023703}">
                    <ahyp:hlinkClr xmlns:ahyp="http://schemas.microsoft.com/office/drawing/2018/hyperlinkcolor" val="tx"/>
                  </a:ext>
                </a:extLst>
              </a:hlinkClick>
            </a:rPr>
            <a:t>.“ </a:t>
          </a:r>
          <a:endParaRPr lang="en-US" dirty="0"/>
        </a:p>
      </dgm:t>
    </dgm:pt>
    <dgm:pt modelId="{0EA8DDB4-FA69-4114-A59B-B7817BE3C0B7}" type="parTrans" cxnId="{84D2779C-233A-4E18-A959-BA6A18C35A21}">
      <dgm:prSet/>
      <dgm:spPr/>
      <dgm:t>
        <a:bodyPr/>
        <a:lstStyle/>
        <a:p>
          <a:endParaRPr lang="en-US"/>
        </a:p>
      </dgm:t>
    </dgm:pt>
    <dgm:pt modelId="{FDF0AFCE-77FC-4B18-AF9D-14492A7A3800}" type="sibTrans" cxnId="{84D2779C-233A-4E18-A959-BA6A18C35A21}">
      <dgm:prSet/>
      <dgm:spPr/>
      <dgm:t>
        <a:bodyPr/>
        <a:lstStyle/>
        <a:p>
          <a:endParaRPr lang="en-US"/>
        </a:p>
      </dgm:t>
    </dgm:pt>
    <dgm:pt modelId="{148C4A1D-FDEB-4EC9-B1DC-542036A725FF}" type="pres">
      <dgm:prSet presAssocID="{5190D4EE-8129-44C5-B153-5D01E34A6563}" presName="root" presStyleCnt="0">
        <dgm:presLayoutVars>
          <dgm:dir/>
          <dgm:resizeHandles val="exact"/>
        </dgm:presLayoutVars>
      </dgm:prSet>
      <dgm:spPr/>
    </dgm:pt>
    <dgm:pt modelId="{4A59A82A-FF68-432B-9C9C-6792EED8B29B}" type="pres">
      <dgm:prSet presAssocID="{9A462BCE-0E36-4C29-AA71-D90FC9DF2018}" presName="compNode" presStyleCnt="0"/>
      <dgm:spPr/>
    </dgm:pt>
    <dgm:pt modelId="{2F573238-E351-49CE-A7DB-5831819D24F4}" type="pres">
      <dgm:prSet presAssocID="{9A462BCE-0E36-4C29-AA71-D90FC9DF2018}" presName="bgRect" presStyleLbl="bgShp" presStyleIdx="0" presStyleCnt="4"/>
      <dgm:spPr/>
    </dgm:pt>
    <dgm:pt modelId="{1F13503E-4559-449D-B94E-45DDFE204F99}" type="pres">
      <dgm:prSet presAssocID="{9A462BCE-0E36-4C29-AA71-D90FC9DF2018}"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Kopf mit Zahnrädern"/>
        </a:ext>
      </dgm:extLst>
    </dgm:pt>
    <dgm:pt modelId="{E2683800-7C80-47F8-B837-1102AD1ADEB4}" type="pres">
      <dgm:prSet presAssocID="{9A462BCE-0E36-4C29-AA71-D90FC9DF2018}" presName="spaceRect" presStyleCnt="0"/>
      <dgm:spPr/>
    </dgm:pt>
    <dgm:pt modelId="{462F4CAC-D6DC-4051-A9CE-603EBECA2660}" type="pres">
      <dgm:prSet presAssocID="{9A462BCE-0E36-4C29-AA71-D90FC9DF2018}" presName="parTx" presStyleLbl="revTx" presStyleIdx="0" presStyleCnt="4">
        <dgm:presLayoutVars>
          <dgm:chMax val="0"/>
          <dgm:chPref val="0"/>
        </dgm:presLayoutVars>
      </dgm:prSet>
      <dgm:spPr/>
    </dgm:pt>
    <dgm:pt modelId="{58506E2C-2B6D-4E66-87D4-8832A91678AA}" type="pres">
      <dgm:prSet presAssocID="{FFB0661A-8BC6-4953-BAA7-4E1D21092A23}" presName="sibTrans" presStyleCnt="0"/>
      <dgm:spPr/>
    </dgm:pt>
    <dgm:pt modelId="{1C8BEA9E-114A-445F-B610-D2232F727C25}" type="pres">
      <dgm:prSet presAssocID="{A4AFE198-C4AA-4F58-98A0-0D12F75ECCEE}" presName="compNode" presStyleCnt="0"/>
      <dgm:spPr/>
    </dgm:pt>
    <dgm:pt modelId="{6F5335D7-0B3D-48B0-ADA9-8FB251F10125}" type="pres">
      <dgm:prSet presAssocID="{A4AFE198-C4AA-4F58-98A0-0D12F75ECCEE}" presName="bgRect" presStyleLbl="bgShp" presStyleIdx="1" presStyleCnt="4"/>
      <dgm:spPr/>
    </dgm:pt>
    <dgm:pt modelId="{ED335A8E-2BFF-407D-BD81-2027692E700D}" type="pres">
      <dgm:prSet presAssocID="{A4AFE198-C4AA-4F58-98A0-0D12F75ECCEE}"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DJ"/>
        </a:ext>
      </dgm:extLst>
    </dgm:pt>
    <dgm:pt modelId="{AB9D09A4-C04F-4B89-99F1-6B71F719C3EC}" type="pres">
      <dgm:prSet presAssocID="{A4AFE198-C4AA-4F58-98A0-0D12F75ECCEE}" presName="spaceRect" presStyleCnt="0"/>
      <dgm:spPr/>
    </dgm:pt>
    <dgm:pt modelId="{9CA25D52-AEF2-49A0-8074-4490422B5920}" type="pres">
      <dgm:prSet presAssocID="{A4AFE198-C4AA-4F58-98A0-0D12F75ECCEE}" presName="parTx" presStyleLbl="revTx" presStyleIdx="1" presStyleCnt="4">
        <dgm:presLayoutVars>
          <dgm:chMax val="0"/>
          <dgm:chPref val="0"/>
        </dgm:presLayoutVars>
      </dgm:prSet>
      <dgm:spPr/>
    </dgm:pt>
    <dgm:pt modelId="{06762867-DAFD-44E8-98E4-5286B8ACF454}" type="pres">
      <dgm:prSet presAssocID="{BA2EAB73-49D2-4929-9F5E-24B8F4CC650A}" presName="sibTrans" presStyleCnt="0"/>
      <dgm:spPr/>
    </dgm:pt>
    <dgm:pt modelId="{40F44074-AAF6-4825-B385-CA5E75D15924}" type="pres">
      <dgm:prSet presAssocID="{DA11BC72-D2A7-42BA-9BE4-ED27B5890983}" presName="compNode" presStyleCnt="0"/>
      <dgm:spPr/>
    </dgm:pt>
    <dgm:pt modelId="{7340896B-92A3-4336-9559-C5CEF164B935}" type="pres">
      <dgm:prSet presAssocID="{DA11BC72-D2A7-42BA-9BE4-ED27B5890983}" presName="bgRect" presStyleLbl="bgShp" presStyleIdx="2" presStyleCnt="4"/>
      <dgm:spPr/>
    </dgm:pt>
    <dgm:pt modelId="{C0E38907-1EBE-4C87-821C-B987FE65E7B2}" type="pres">
      <dgm:prSet presAssocID="{DA11BC72-D2A7-42BA-9BE4-ED27B5890983}"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Abakus"/>
        </a:ext>
      </dgm:extLst>
    </dgm:pt>
    <dgm:pt modelId="{46D0B1C8-9F08-4926-9396-DE646631A867}" type="pres">
      <dgm:prSet presAssocID="{DA11BC72-D2A7-42BA-9BE4-ED27B5890983}" presName="spaceRect" presStyleCnt="0"/>
      <dgm:spPr/>
    </dgm:pt>
    <dgm:pt modelId="{4F875564-676D-4D39-8D29-424D7248471C}" type="pres">
      <dgm:prSet presAssocID="{DA11BC72-D2A7-42BA-9BE4-ED27B5890983}" presName="parTx" presStyleLbl="revTx" presStyleIdx="2" presStyleCnt="4">
        <dgm:presLayoutVars>
          <dgm:chMax val="0"/>
          <dgm:chPref val="0"/>
        </dgm:presLayoutVars>
      </dgm:prSet>
      <dgm:spPr/>
    </dgm:pt>
    <dgm:pt modelId="{A0C474B8-B8AC-4A1D-9280-0651679E6841}" type="pres">
      <dgm:prSet presAssocID="{892C03A3-7D53-4C70-9EC8-D1C73981AB4C}" presName="sibTrans" presStyleCnt="0"/>
      <dgm:spPr/>
    </dgm:pt>
    <dgm:pt modelId="{2EEEBEE6-B44A-44F5-9DEF-02AB34EFD076}" type="pres">
      <dgm:prSet presAssocID="{2D85A752-996A-41BE-9F65-73A1FD29FB29}" presName="compNode" presStyleCnt="0"/>
      <dgm:spPr/>
    </dgm:pt>
    <dgm:pt modelId="{8712EB23-2F5C-46AD-95A8-F688BB211011}" type="pres">
      <dgm:prSet presAssocID="{2D85A752-996A-41BE-9F65-73A1FD29FB29}" presName="bgRect" presStyleLbl="bgShp" presStyleIdx="3" presStyleCnt="4"/>
      <dgm:spPr/>
    </dgm:pt>
    <dgm:pt modelId="{120666C8-9274-4479-BA67-4F17F600BE7C}" type="pres">
      <dgm:prSet presAssocID="{2D85A752-996A-41BE-9F65-73A1FD29FB29}" presName="iconRect" presStyleLbl="node1" presStyleIdx="3" presStyleCnt="4" custLinFactNeighborX="6527" custLinFactNeighborY="14142"/>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Chinesische Teekanne und Tasse"/>
        </a:ext>
      </dgm:extLst>
    </dgm:pt>
    <dgm:pt modelId="{39A778F1-E75A-4B95-8941-85AE1F355B13}" type="pres">
      <dgm:prSet presAssocID="{2D85A752-996A-41BE-9F65-73A1FD29FB29}" presName="spaceRect" presStyleCnt="0"/>
      <dgm:spPr/>
    </dgm:pt>
    <dgm:pt modelId="{6E696330-5F60-4F17-BD44-E1AA0918E4FD}" type="pres">
      <dgm:prSet presAssocID="{2D85A752-996A-41BE-9F65-73A1FD29FB29}" presName="parTx" presStyleLbl="revTx" presStyleIdx="3" presStyleCnt="4">
        <dgm:presLayoutVars>
          <dgm:chMax val="0"/>
          <dgm:chPref val="0"/>
        </dgm:presLayoutVars>
      </dgm:prSet>
      <dgm:spPr/>
    </dgm:pt>
  </dgm:ptLst>
  <dgm:cxnLst>
    <dgm:cxn modelId="{03DF252A-3DB8-4D8C-A989-FB8A023AD3A9}" srcId="{5190D4EE-8129-44C5-B153-5D01E34A6563}" destId="{DA11BC72-D2A7-42BA-9BE4-ED27B5890983}" srcOrd="2" destOrd="0" parTransId="{D79F1E74-B0AE-4625-BDE0-E77C97579895}" sibTransId="{892C03A3-7D53-4C70-9EC8-D1C73981AB4C}"/>
    <dgm:cxn modelId="{800F2A66-BD64-436D-A446-B57731032543}" type="presOf" srcId="{2D85A752-996A-41BE-9F65-73A1FD29FB29}" destId="{6E696330-5F60-4F17-BD44-E1AA0918E4FD}" srcOrd="0" destOrd="0" presId="urn:microsoft.com/office/officeart/2018/2/layout/IconVerticalSolidList"/>
    <dgm:cxn modelId="{3C2CCC4C-DCCA-4D28-8120-107E19FFE3E4}" type="presOf" srcId="{9A462BCE-0E36-4C29-AA71-D90FC9DF2018}" destId="{462F4CAC-D6DC-4051-A9CE-603EBECA2660}" srcOrd="0" destOrd="0" presId="urn:microsoft.com/office/officeart/2018/2/layout/IconVerticalSolidList"/>
    <dgm:cxn modelId="{E2292573-A660-4461-B586-C251F332CAE7}" type="presOf" srcId="{DA11BC72-D2A7-42BA-9BE4-ED27B5890983}" destId="{4F875564-676D-4D39-8D29-424D7248471C}" srcOrd="0" destOrd="0" presId="urn:microsoft.com/office/officeart/2018/2/layout/IconVerticalSolidList"/>
    <dgm:cxn modelId="{84D2779C-233A-4E18-A959-BA6A18C35A21}" srcId="{5190D4EE-8129-44C5-B153-5D01E34A6563}" destId="{2D85A752-996A-41BE-9F65-73A1FD29FB29}" srcOrd="3" destOrd="0" parTransId="{0EA8DDB4-FA69-4114-A59B-B7817BE3C0B7}" sibTransId="{FDF0AFCE-77FC-4B18-AF9D-14492A7A3800}"/>
    <dgm:cxn modelId="{748C8D9C-C561-4CCE-B3AA-E29599E019FD}" type="presOf" srcId="{5190D4EE-8129-44C5-B153-5D01E34A6563}" destId="{148C4A1D-FDEB-4EC9-B1DC-542036A725FF}" srcOrd="0" destOrd="0" presId="urn:microsoft.com/office/officeart/2018/2/layout/IconVerticalSolidList"/>
    <dgm:cxn modelId="{6E4A7AA7-E9E8-4A51-9634-9394D5C8D869}" srcId="{5190D4EE-8129-44C5-B153-5D01E34A6563}" destId="{A4AFE198-C4AA-4F58-98A0-0D12F75ECCEE}" srcOrd="1" destOrd="0" parTransId="{2668694B-D12A-4042-B8AC-B1F62C92D785}" sibTransId="{BA2EAB73-49D2-4929-9F5E-24B8F4CC650A}"/>
    <dgm:cxn modelId="{46E8D1B7-08A6-41D1-8D3E-8A51ADA04FCC}" type="presOf" srcId="{A4AFE198-C4AA-4F58-98A0-0D12F75ECCEE}" destId="{9CA25D52-AEF2-49A0-8074-4490422B5920}" srcOrd="0" destOrd="0" presId="urn:microsoft.com/office/officeart/2018/2/layout/IconVerticalSolidList"/>
    <dgm:cxn modelId="{E84ADFF7-92DF-4243-8FB0-597B939F8FC4}" srcId="{5190D4EE-8129-44C5-B153-5D01E34A6563}" destId="{9A462BCE-0E36-4C29-AA71-D90FC9DF2018}" srcOrd="0" destOrd="0" parTransId="{9C06B54B-C46C-4AEE-A2EC-9B2B5811F69C}" sibTransId="{FFB0661A-8BC6-4953-BAA7-4E1D21092A23}"/>
    <dgm:cxn modelId="{4439097D-E45D-43E8-BD9A-F8DFED4861AD}" type="presParOf" srcId="{148C4A1D-FDEB-4EC9-B1DC-542036A725FF}" destId="{4A59A82A-FF68-432B-9C9C-6792EED8B29B}" srcOrd="0" destOrd="0" presId="urn:microsoft.com/office/officeart/2018/2/layout/IconVerticalSolidList"/>
    <dgm:cxn modelId="{FF30BFF7-1F97-46CD-BF75-DBEFCEB42730}" type="presParOf" srcId="{4A59A82A-FF68-432B-9C9C-6792EED8B29B}" destId="{2F573238-E351-49CE-A7DB-5831819D24F4}" srcOrd="0" destOrd="0" presId="urn:microsoft.com/office/officeart/2018/2/layout/IconVerticalSolidList"/>
    <dgm:cxn modelId="{551EB1F9-1BCF-47F8-950A-37FB7971CE12}" type="presParOf" srcId="{4A59A82A-FF68-432B-9C9C-6792EED8B29B}" destId="{1F13503E-4559-449D-B94E-45DDFE204F99}" srcOrd="1" destOrd="0" presId="urn:microsoft.com/office/officeart/2018/2/layout/IconVerticalSolidList"/>
    <dgm:cxn modelId="{1EAA9EA9-ECEC-4242-8615-5722CEB3DC2C}" type="presParOf" srcId="{4A59A82A-FF68-432B-9C9C-6792EED8B29B}" destId="{E2683800-7C80-47F8-B837-1102AD1ADEB4}" srcOrd="2" destOrd="0" presId="urn:microsoft.com/office/officeart/2018/2/layout/IconVerticalSolidList"/>
    <dgm:cxn modelId="{5537D968-668C-42C5-B20B-BAB702FCB267}" type="presParOf" srcId="{4A59A82A-FF68-432B-9C9C-6792EED8B29B}" destId="{462F4CAC-D6DC-4051-A9CE-603EBECA2660}" srcOrd="3" destOrd="0" presId="urn:microsoft.com/office/officeart/2018/2/layout/IconVerticalSolidList"/>
    <dgm:cxn modelId="{D07E59E1-62F1-40D1-B44A-202B9D3E0C37}" type="presParOf" srcId="{148C4A1D-FDEB-4EC9-B1DC-542036A725FF}" destId="{58506E2C-2B6D-4E66-87D4-8832A91678AA}" srcOrd="1" destOrd="0" presId="urn:microsoft.com/office/officeart/2018/2/layout/IconVerticalSolidList"/>
    <dgm:cxn modelId="{9D1D44B7-72EF-4AE2-A786-8CD1BF322F00}" type="presParOf" srcId="{148C4A1D-FDEB-4EC9-B1DC-542036A725FF}" destId="{1C8BEA9E-114A-445F-B610-D2232F727C25}" srcOrd="2" destOrd="0" presId="urn:microsoft.com/office/officeart/2018/2/layout/IconVerticalSolidList"/>
    <dgm:cxn modelId="{45BFE60C-D3B2-432F-B3EC-956B78E577D8}" type="presParOf" srcId="{1C8BEA9E-114A-445F-B610-D2232F727C25}" destId="{6F5335D7-0B3D-48B0-ADA9-8FB251F10125}" srcOrd="0" destOrd="0" presId="urn:microsoft.com/office/officeart/2018/2/layout/IconVerticalSolidList"/>
    <dgm:cxn modelId="{FC62CD56-B4D2-4E99-B825-DBE8E4DD060A}" type="presParOf" srcId="{1C8BEA9E-114A-445F-B610-D2232F727C25}" destId="{ED335A8E-2BFF-407D-BD81-2027692E700D}" srcOrd="1" destOrd="0" presId="urn:microsoft.com/office/officeart/2018/2/layout/IconVerticalSolidList"/>
    <dgm:cxn modelId="{CB23CF04-BA98-4109-9E02-10E2AA241BE8}" type="presParOf" srcId="{1C8BEA9E-114A-445F-B610-D2232F727C25}" destId="{AB9D09A4-C04F-4B89-99F1-6B71F719C3EC}" srcOrd="2" destOrd="0" presId="urn:microsoft.com/office/officeart/2018/2/layout/IconVerticalSolidList"/>
    <dgm:cxn modelId="{12BD5084-0589-4068-96B4-DD30D9303EDF}" type="presParOf" srcId="{1C8BEA9E-114A-445F-B610-D2232F727C25}" destId="{9CA25D52-AEF2-49A0-8074-4490422B5920}" srcOrd="3" destOrd="0" presId="urn:microsoft.com/office/officeart/2018/2/layout/IconVerticalSolidList"/>
    <dgm:cxn modelId="{1EAA5F16-1F0D-4A5B-90F8-DAD07FB6F55C}" type="presParOf" srcId="{148C4A1D-FDEB-4EC9-B1DC-542036A725FF}" destId="{06762867-DAFD-44E8-98E4-5286B8ACF454}" srcOrd="3" destOrd="0" presId="urn:microsoft.com/office/officeart/2018/2/layout/IconVerticalSolidList"/>
    <dgm:cxn modelId="{FA590EBA-13B0-4FF9-BB4E-D41BAE823C1B}" type="presParOf" srcId="{148C4A1D-FDEB-4EC9-B1DC-542036A725FF}" destId="{40F44074-AAF6-4825-B385-CA5E75D15924}" srcOrd="4" destOrd="0" presId="urn:microsoft.com/office/officeart/2018/2/layout/IconVerticalSolidList"/>
    <dgm:cxn modelId="{CFF033F2-BF9A-40BF-B74F-45464A0F5606}" type="presParOf" srcId="{40F44074-AAF6-4825-B385-CA5E75D15924}" destId="{7340896B-92A3-4336-9559-C5CEF164B935}" srcOrd="0" destOrd="0" presId="urn:microsoft.com/office/officeart/2018/2/layout/IconVerticalSolidList"/>
    <dgm:cxn modelId="{3D312613-458F-4FBF-8873-3A89B07D96CB}" type="presParOf" srcId="{40F44074-AAF6-4825-B385-CA5E75D15924}" destId="{C0E38907-1EBE-4C87-821C-B987FE65E7B2}" srcOrd="1" destOrd="0" presId="urn:microsoft.com/office/officeart/2018/2/layout/IconVerticalSolidList"/>
    <dgm:cxn modelId="{2C62979E-8339-4376-874B-7B7C7F18636B}" type="presParOf" srcId="{40F44074-AAF6-4825-B385-CA5E75D15924}" destId="{46D0B1C8-9F08-4926-9396-DE646631A867}" srcOrd="2" destOrd="0" presId="urn:microsoft.com/office/officeart/2018/2/layout/IconVerticalSolidList"/>
    <dgm:cxn modelId="{6163258F-97AE-4F8A-B0FB-D8B7FE60CB11}" type="presParOf" srcId="{40F44074-AAF6-4825-B385-CA5E75D15924}" destId="{4F875564-676D-4D39-8D29-424D7248471C}" srcOrd="3" destOrd="0" presId="urn:microsoft.com/office/officeart/2018/2/layout/IconVerticalSolidList"/>
    <dgm:cxn modelId="{78CE6ECD-E550-45FD-9BCF-E16AFEFF9255}" type="presParOf" srcId="{148C4A1D-FDEB-4EC9-B1DC-542036A725FF}" destId="{A0C474B8-B8AC-4A1D-9280-0651679E6841}" srcOrd="5" destOrd="0" presId="urn:microsoft.com/office/officeart/2018/2/layout/IconVerticalSolidList"/>
    <dgm:cxn modelId="{4DFDE584-4458-4AE2-8B2F-59B76DA9F447}" type="presParOf" srcId="{148C4A1D-FDEB-4EC9-B1DC-542036A725FF}" destId="{2EEEBEE6-B44A-44F5-9DEF-02AB34EFD076}" srcOrd="6" destOrd="0" presId="urn:microsoft.com/office/officeart/2018/2/layout/IconVerticalSolidList"/>
    <dgm:cxn modelId="{60F23A20-5FA4-4163-85A3-F04D95341186}" type="presParOf" srcId="{2EEEBEE6-B44A-44F5-9DEF-02AB34EFD076}" destId="{8712EB23-2F5C-46AD-95A8-F688BB211011}" srcOrd="0" destOrd="0" presId="urn:microsoft.com/office/officeart/2018/2/layout/IconVerticalSolidList"/>
    <dgm:cxn modelId="{E023372E-5416-41A2-804B-746331CF63B9}" type="presParOf" srcId="{2EEEBEE6-B44A-44F5-9DEF-02AB34EFD076}" destId="{120666C8-9274-4479-BA67-4F17F600BE7C}" srcOrd="1" destOrd="0" presId="urn:microsoft.com/office/officeart/2018/2/layout/IconVerticalSolidList"/>
    <dgm:cxn modelId="{B7D8B58B-1D9F-45DE-A803-04A7C9D368EE}" type="presParOf" srcId="{2EEEBEE6-B44A-44F5-9DEF-02AB34EFD076}" destId="{39A778F1-E75A-4B95-8941-85AE1F355B13}" srcOrd="2" destOrd="0" presId="urn:microsoft.com/office/officeart/2018/2/layout/IconVerticalSolidList"/>
    <dgm:cxn modelId="{E31DAF42-1EA8-4EA2-98EC-0D768FE09130}" type="presParOf" srcId="{2EEEBEE6-B44A-44F5-9DEF-02AB34EFD076}" destId="{6E696330-5F60-4F17-BD44-E1AA0918E4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57F7C-7604-49BA-9899-DCCB9EFAF12D}">
      <dsp:nvSpPr>
        <dsp:cNvPr id="0" name=""/>
        <dsp:cNvSpPr/>
      </dsp:nvSpPr>
      <dsp:spPr>
        <a:xfrm>
          <a:off x="0" y="1548"/>
          <a:ext cx="6558454" cy="6596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558BC-7CC3-4CB2-8923-3AFFDE5BDE05}">
      <dsp:nvSpPr>
        <dsp:cNvPr id="0" name=""/>
        <dsp:cNvSpPr/>
      </dsp:nvSpPr>
      <dsp:spPr>
        <a:xfrm>
          <a:off x="146953" y="97378"/>
          <a:ext cx="467998" cy="4679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C9E8A9-973C-4D41-AB00-D695FA7269C9}">
      <dsp:nvSpPr>
        <dsp:cNvPr id="0" name=""/>
        <dsp:cNvSpPr/>
      </dsp:nvSpPr>
      <dsp:spPr>
        <a:xfrm>
          <a:off x="761905" y="1548"/>
          <a:ext cx="5796549" cy="65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14" tIns="69814" rIns="69814" bIns="69814" numCol="1" spcCol="1270" anchor="ctr" anchorCtr="0">
          <a:noAutofit/>
        </a:bodyPr>
        <a:lstStyle/>
        <a:p>
          <a:pPr marL="0" lvl="0" indent="0" algn="l" defTabSz="666750">
            <a:lnSpc>
              <a:spcPct val="100000"/>
            </a:lnSpc>
            <a:spcBef>
              <a:spcPct val="0"/>
            </a:spcBef>
            <a:spcAft>
              <a:spcPct val="35000"/>
            </a:spcAft>
            <a:buNone/>
          </a:pPr>
          <a:r>
            <a:rPr lang="de-DE" sz="1500" kern="1200" dirty="0"/>
            <a:t>Wer bist Du?</a:t>
          </a:r>
          <a:endParaRPr lang="en-US" sz="1500" kern="1200" dirty="0"/>
        </a:p>
      </dsp:txBody>
      <dsp:txXfrm>
        <a:off x="761905" y="1548"/>
        <a:ext cx="5796549" cy="659658"/>
      </dsp:txXfrm>
    </dsp:sp>
    <dsp:sp modelId="{54EF159D-8856-49A5-BB6D-DFF5048FDF04}">
      <dsp:nvSpPr>
        <dsp:cNvPr id="0" name=""/>
        <dsp:cNvSpPr/>
      </dsp:nvSpPr>
      <dsp:spPr>
        <a:xfrm>
          <a:off x="0" y="826121"/>
          <a:ext cx="6558454" cy="6596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41A38D-20D9-4CBE-A7B6-DFC3BF1B97C2}">
      <dsp:nvSpPr>
        <dsp:cNvPr id="0" name=""/>
        <dsp:cNvSpPr/>
      </dsp:nvSpPr>
      <dsp:spPr>
        <a:xfrm>
          <a:off x="146953" y="921951"/>
          <a:ext cx="467998" cy="4679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93C98F-D03E-43E2-BA89-AC34B77A6011}">
      <dsp:nvSpPr>
        <dsp:cNvPr id="0" name=""/>
        <dsp:cNvSpPr/>
      </dsp:nvSpPr>
      <dsp:spPr>
        <a:xfrm>
          <a:off x="761905" y="826121"/>
          <a:ext cx="5796549" cy="65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14" tIns="69814" rIns="69814" bIns="69814" numCol="1" spcCol="1270" anchor="ctr" anchorCtr="0">
          <a:noAutofit/>
        </a:bodyPr>
        <a:lstStyle/>
        <a:p>
          <a:pPr marL="0" lvl="0" indent="0" algn="l" defTabSz="666750">
            <a:lnSpc>
              <a:spcPct val="100000"/>
            </a:lnSpc>
            <a:spcBef>
              <a:spcPct val="0"/>
            </a:spcBef>
            <a:spcAft>
              <a:spcPct val="35000"/>
            </a:spcAft>
            <a:buNone/>
          </a:pPr>
          <a:r>
            <a:rPr lang="de-DE" sz="1500" kern="1200" dirty="0"/>
            <a:t>Was zeichnet Dich aus? </a:t>
          </a:r>
          <a:endParaRPr lang="en-US" sz="1500" kern="1200" dirty="0"/>
        </a:p>
      </dsp:txBody>
      <dsp:txXfrm>
        <a:off x="761905" y="826121"/>
        <a:ext cx="5796549" cy="659658"/>
      </dsp:txXfrm>
    </dsp:sp>
    <dsp:sp modelId="{0F81802A-BE6A-4A97-BC21-34C7EC0C0F30}">
      <dsp:nvSpPr>
        <dsp:cNvPr id="0" name=""/>
        <dsp:cNvSpPr/>
      </dsp:nvSpPr>
      <dsp:spPr>
        <a:xfrm>
          <a:off x="0" y="1650695"/>
          <a:ext cx="6558454" cy="6596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691B35-9996-4ACC-AE28-C08EB93A7EB8}">
      <dsp:nvSpPr>
        <dsp:cNvPr id="0" name=""/>
        <dsp:cNvSpPr/>
      </dsp:nvSpPr>
      <dsp:spPr>
        <a:xfrm>
          <a:off x="146953" y="1746525"/>
          <a:ext cx="467998" cy="4679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8FF200-6952-44C8-BE7D-2AC601920CEB}">
      <dsp:nvSpPr>
        <dsp:cNvPr id="0" name=""/>
        <dsp:cNvSpPr/>
      </dsp:nvSpPr>
      <dsp:spPr>
        <a:xfrm>
          <a:off x="761905" y="1650695"/>
          <a:ext cx="5796549" cy="65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14" tIns="69814" rIns="69814" bIns="69814" numCol="1" spcCol="1270" anchor="ctr" anchorCtr="0">
          <a:noAutofit/>
        </a:bodyPr>
        <a:lstStyle/>
        <a:p>
          <a:pPr marL="0" lvl="0" indent="0" algn="l" defTabSz="666750">
            <a:lnSpc>
              <a:spcPct val="100000"/>
            </a:lnSpc>
            <a:spcBef>
              <a:spcPct val="0"/>
            </a:spcBef>
            <a:spcAft>
              <a:spcPct val="35000"/>
            </a:spcAft>
            <a:buNone/>
          </a:pPr>
          <a:r>
            <a:rPr lang="de-DE" sz="1500" kern="1200" dirty="0"/>
            <a:t>Was kannst Du besonders gut?</a:t>
          </a:r>
          <a:endParaRPr lang="en-US" sz="1500" kern="1200" dirty="0"/>
        </a:p>
      </dsp:txBody>
      <dsp:txXfrm>
        <a:off x="761905" y="1650695"/>
        <a:ext cx="5796549" cy="659658"/>
      </dsp:txXfrm>
    </dsp:sp>
    <dsp:sp modelId="{8EC453A1-2734-4D52-B1B1-AF3D92A6D999}">
      <dsp:nvSpPr>
        <dsp:cNvPr id="0" name=""/>
        <dsp:cNvSpPr/>
      </dsp:nvSpPr>
      <dsp:spPr>
        <a:xfrm>
          <a:off x="0" y="2475268"/>
          <a:ext cx="6558454" cy="6596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C60518-4C23-464E-8C63-445E2E59380F}">
      <dsp:nvSpPr>
        <dsp:cNvPr id="0" name=""/>
        <dsp:cNvSpPr/>
      </dsp:nvSpPr>
      <dsp:spPr>
        <a:xfrm>
          <a:off x="180100" y="2565007"/>
          <a:ext cx="467998" cy="4679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FF5488-4F09-406B-B4B6-3F1742BC9EC9}">
      <dsp:nvSpPr>
        <dsp:cNvPr id="0" name=""/>
        <dsp:cNvSpPr/>
      </dsp:nvSpPr>
      <dsp:spPr>
        <a:xfrm>
          <a:off x="761905" y="2475268"/>
          <a:ext cx="5796549" cy="65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14" tIns="69814" rIns="69814" bIns="69814" numCol="1" spcCol="1270" anchor="ctr" anchorCtr="0">
          <a:noAutofit/>
        </a:bodyPr>
        <a:lstStyle/>
        <a:p>
          <a:pPr marL="0" lvl="0" indent="0" algn="l" defTabSz="666750">
            <a:lnSpc>
              <a:spcPct val="100000"/>
            </a:lnSpc>
            <a:spcBef>
              <a:spcPct val="0"/>
            </a:spcBef>
            <a:spcAft>
              <a:spcPct val="35000"/>
            </a:spcAft>
            <a:buNone/>
          </a:pPr>
          <a:r>
            <a:rPr lang="de-DE" sz="1500" kern="1200" dirty="0"/>
            <a:t>Was schätzen und loben andere an Dir?</a:t>
          </a:r>
          <a:endParaRPr lang="en-US" sz="1500" kern="1200" dirty="0"/>
        </a:p>
      </dsp:txBody>
      <dsp:txXfrm>
        <a:off x="761905" y="2475268"/>
        <a:ext cx="5796549" cy="659658"/>
      </dsp:txXfrm>
    </dsp:sp>
    <dsp:sp modelId="{F0944D5E-2861-4F13-9121-A8EC2FC064ED}">
      <dsp:nvSpPr>
        <dsp:cNvPr id="0" name=""/>
        <dsp:cNvSpPr/>
      </dsp:nvSpPr>
      <dsp:spPr>
        <a:xfrm>
          <a:off x="0" y="3299842"/>
          <a:ext cx="6558454" cy="6596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63060-CA31-4D03-BEEC-D2FEDEC30775}">
      <dsp:nvSpPr>
        <dsp:cNvPr id="0" name=""/>
        <dsp:cNvSpPr/>
      </dsp:nvSpPr>
      <dsp:spPr>
        <a:xfrm>
          <a:off x="60147" y="3474741"/>
          <a:ext cx="467998" cy="3959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8000" b="-1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9D643F-3D57-4F98-BE68-2A07CFD4E84E}">
      <dsp:nvSpPr>
        <dsp:cNvPr id="0" name=""/>
        <dsp:cNvSpPr/>
      </dsp:nvSpPr>
      <dsp:spPr>
        <a:xfrm>
          <a:off x="761905" y="3299842"/>
          <a:ext cx="5796549" cy="65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14" tIns="69814" rIns="69814" bIns="69814" numCol="1" spcCol="1270" anchor="ctr" anchorCtr="0">
          <a:noAutofit/>
        </a:bodyPr>
        <a:lstStyle/>
        <a:p>
          <a:pPr marL="0" lvl="0" indent="0" algn="l" defTabSz="666750">
            <a:lnSpc>
              <a:spcPct val="100000"/>
            </a:lnSpc>
            <a:spcBef>
              <a:spcPct val="0"/>
            </a:spcBef>
            <a:spcAft>
              <a:spcPct val="35000"/>
            </a:spcAft>
            <a:buNone/>
          </a:pPr>
          <a:r>
            <a:rPr lang="de-DE" sz="1500" kern="1200" dirty="0"/>
            <a:t>Worauf bist Du stolz? (Auszeichnung im Sport, Auftritt im Theater, </a:t>
          </a:r>
          <a:br>
            <a:rPr lang="de-DE" sz="1500" kern="1200" dirty="0"/>
          </a:br>
          <a:r>
            <a:rPr lang="de-DE" sz="1500" kern="1200" dirty="0"/>
            <a:t>Erziehung von drei Kindern neben dem Studium, etc.)</a:t>
          </a:r>
          <a:endParaRPr lang="en-US" sz="1500" kern="1200" dirty="0"/>
        </a:p>
      </dsp:txBody>
      <dsp:txXfrm>
        <a:off x="761905" y="3299842"/>
        <a:ext cx="5796549" cy="659658"/>
      </dsp:txXfrm>
    </dsp:sp>
    <dsp:sp modelId="{7ABE026A-4F66-48CA-BF8F-61D5564ACE69}">
      <dsp:nvSpPr>
        <dsp:cNvPr id="0" name=""/>
        <dsp:cNvSpPr/>
      </dsp:nvSpPr>
      <dsp:spPr>
        <a:xfrm>
          <a:off x="0" y="4124416"/>
          <a:ext cx="6558454" cy="6596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4DA065-30F4-4B33-B72C-FD2EA85C6F61}">
      <dsp:nvSpPr>
        <dsp:cNvPr id="0" name=""/>
        <dsp:cNvSpPr/>
      </dsp:nvSpPr>
      <dsp:spPr>
        <a:xfrm>
          <a:off x="146953" y="4220246"/>
          <a:ext cx="467998" cy="46799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F9DD6E-E12D-4E8B-944F-5C084802CD14}">
      <dsp:nvSpPr>
        <dsp:cNvPr id="0" name=""/>
        <dsp:cNvSpPr/>
      </dsp:nvSpPr>
      <dsp:spPr>
        <a:xfrm>
          <a:off x="761905" y="4124416"/>
          <a:ext cx="5796549" cy="65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14" tIns="69814" rIns="69814" bIns="69814" numCol="1" spcCol="1270" anchor="ctr" anchorCtr="0">
          <a:noAutofit/>
        </a:bodyPr>
        <a:lstStyle/>
        <a:p>
          <a:pPr marL="0" lvl="0" indent="0" algn="l" defTabSz="666750">
            <a:lnSpc>
              <a:spcPct val="100000"/>
            </a:lnSpc>
            <a:spcBef>
              <a:spcPct val="0"/>
            </a:spcBef>
            <a:spcAft>
              <a:spcPct val="35000"/>
            </a:spcAft>
            <a:buNone/>
          </a:pPr>
          <a:r>
            <a:rPr lang="de-DE" sz="1500" kern="1200" dirty="0"/>
            <a:t>Wo möchtest Du beruflich mit Deinem Studium hin?</a:t>
          </a:r>
          <a:endParaRPr lang="en-US" sz="1500" kern="1200" dirty="0"/>
        </a:p>
      </dsp:txBody>
      <dsp:txXfrm>
        <a:off x="761905" y="4124416"/>
        <a:ext cx="5796549" cy="6596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2C152-44AE-40C7-A4F8-ED5363DC3724}">
      <dsp:nvSpPr>
        <dsp:cNvPr id="0" name=""/>
        <dsp:cNvSpPr/>
      </dsp:nvSpPr>
      <dsp:spPr>
        <a:xfrm>
          <a:off x="3386666" y="0"/>
          <a:ext cx="1354666" cy="895259"/>
        </a:xfrm>
        <a:prstGeom prst="trapezoid">
          <a:avLst>
            <a:gd name="adj" fmla="val 75658"/>
          </a:avLst>
        </a:prstGeom>
        <a:solidFill>
          <a:schemeClr val="accent4"/>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bg1"/>
              </a:solidFill>
              <a:highlight>
                <a:srgbClr val="FF0000"/>
              </a:highlight>
            </a:rPr>
            <a:t>Headline</a:t>
          </a:r>
        </a:p>
      </dsp:txBody>
      <dsp:txXfrm>
        <a:off x="3386666" y="0"/>
        <a:ext cx="1354666" cy="895259"/>
      </dsp:txXfrm>
    </dsp:sp>
    <dsp:sp modelId="{D3F7200B-6B2B-4DEA-9C01-99A94E827B69}">
      <dsp:nvSpPr>
        <dsp:cNvPr id="0" name=""/>
        <dsp:cNvSpPr/>
      </dsp:nvSpPr>
      <dsp:spPr>
        <a:xfrm>
          <a:off x="2709333" y="895259"/>
          <a:ext cx="2709333" cy="895259"/>
        </a:xfrm>
        <a:prstGeom prst="trapezoid">
          <a:avLst>
            <a:gd name="adj" fmla="val 75658"/>
          </a:avLst>
        </a:prstGeom>
        <a:solidFill>
          <a:srgbClr val="F2971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bg1"/>
              </a:solidFill>
            </a:rPr>
            <a:t>Subheadline</a:t>
          </a:r>
        </a:p>
      </dsp:txBody>
      <dsp:txXfrm>
        <a:off x="3183466" y="895259"/>
        <a:ext cx="1761066" cy="895259"/>
      </dsp:txXfrm>
    </dsp:sp>
    <dsp:sp modelId="{4997EC96-2E6C-4A29-ACEC-66920C110D84}">
      <dsp:nvSpPr>
        <dsp:cNvPr id="0" name=""/>
        <dsp:cNvSpPr/>
      </dsp:nvSpPr>
      <dsp:spPr>
        <a:xfrm>
          <a:off x="2032000" y="1790518"/>
          <a:ext cx="4064000" cy="895259"/>
        </a:xfrm>
        <a:prstGeom prst="trapezoid">
          <a:avLst>
            <a:gd name="adj" fmla="val 75658"/>
          </a:avLst>
        </a:prstGeom>
        <a:solidFill>
          <a:srgbClr val="FAC078"/>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dirty="0"/>
            <a:t>Teaser</a:t>
          </a:r>
        </a:p>
      </dsp:txBody>
      <dsp:txXfrm>
        <a:off x="2743199" y="1790518"/>
        <a:ext cx="2641600" cy="895259"/>
      </dsp:txXfrm>
    </dsp:sp>
    <dsp:sp modelId="{96BC87DB-5F33-47AB-9D89-6CC4D5C28B40}">
      <dsp:nvSpPr>
        <dsp:cNvPr id="0" name=""/>
        <dsp:cNvSpPr/>
      </dsp:nvSpPr>
      <dsp:spPr>
        <a:xfrm>
          <a:off x="1354666" y="2685778"/>
          <a:ext cx="5418666" cy="895259"/>
        </a:xfrm>
        <a:prstGeom prst="trapezoid">
          <a:avLst>
            <a:gd name="adj" fmla="val 75658"/>
          </a:avLst>
        </a:prstGeom>
        <a:solidFill>
          <a:srgbClr val="17697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bg1"/>
              </a:solidFill>
            </a:rPr>
            <a:t>Wichtigste Aspekte</a:t>
          </a:r>
        </a:p>
      </dsp:txBody>
      <dsp:txXfrm>
        <a:off x="2302933" y="2685778"/>
        <a:ext cx="3522133" cy="895259"/>
      </dsp:txXfrm>
    </dsp:sp>
    <dsp:sp modelId="{5C623C8A-5794-4665-B34C-A5F98E445F2F}">
      <dsp:nvSpPr>
        <dsp:cNvPr id="0" name=""/>
        <dsp:cNvSpPr/>
      </dsp:nvSpPr>
      <dsp:spPr>
        <a:xfrm>
          <a:off x="677333" y="3581037"/>
          <a:ext cx="6773333" cy="895259"/>
        </a:xfrm>
        <a:prstGeom prst="trapezoid">
          <a:avLst>
            <a:gd name="adj" fmla="val 75658"/>
          </a:avLst>
        </a:prstGeom>
        <a:solidFill>
          <a:srgbClr val="4F707B"/>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bg1"/>
              </a:solidFill>
            </a:rPr>
            <a:t>Normale Aspekte</a:t>
          </a:r>
        </a:p>
      </dsp:txBody>
      <dsp:txXfrm>
        <a:off x="1862666" y="3581037"/>
        <a:ext cx="4402666" cy="895259"/>
      </dsp:txXfrm>
    </dsp:sp>
    <dsp:sp modelId="{EEC77E22-C265-435F-B87D-D764A1DA56AA}">
      <dsp:nvSpPr>
        <dsp:cNvPr id="0" name=""/>
        <dsp:cNvSpPr/>
      </dsp:nvSpPr>
      <dsp:spPr>
        <a:xfrm>
          <a:off x="0" y="4476296"/>
          <a:ext cx="8128000" cy="895259"/>
        </a:xfrm>
        <a:prstGeom prst="trapezoid">
          <a:avLst>
            <a:gd name="adj" fmla="val 75658"/>
          </a:avLst>
        </a:prstGeom>
        <a:solidFill>
          <a:srgbClr val="D8DDE3"/>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dirty="0"/>
            <a:t>Unwichtige Aspekte</a:t>
          </a:r>
        </a:p>
      </dsp:txBody>
      <dsp:txXfrm>
        <a:off x="1422399" y="4476296"/>
        <a:ext cx="5283200" cy="8952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8994A-9F03-40FD-8BE2-126507FBB981}">
      <dsp:nvSpPr>
        <dsp:cNvPr id="0" name=""/>
        <dsp:cNvSpPr/>
      </dsp:nvSpPr>
      <dsp:spPr>
        <a:xfrm>
          <a:off x="0" y="33686"/>
          <a:ext cx="5221014"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4AB930-91CA-4895-B5C5-5F2801D1810E}">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rgbClr val="FF0000">
              <a:alpha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4C18B-E1DB-44D5-885D-955E50D22E84}">
      <dsp:nvSpPr>
        <dsp:cNvPr id="0" name=""/>
        <dsp:cNvSpPr/>
      </dsp:nvSpPr>
      <dsp:spPr>
        <a:xfrm>
          <a:off x="1057183" y="1805"/>
          <a:ext cx="416383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en-US" sz="1400" kern="1200" dirty="0">
              <a:cs typeface="Calibri Light"/>
            </a:rPr>
            <a:t>Headline, </a:t>
          </a:r>
          <a:r>
            <a:rPr lang="en-US" sz="1400" kern="1200" dirty="0" err="1">
              <a:cs typeface="Calibri Light"/>
            </a:rPr>
            <a:t>Subheadline</a:t>
          </a:r>
          <a:r>
            <a:rPr lang="en-US" sz="1400" kern="1200" dirty="0">
              <a:cs typeface="Calibri Light"/>
            </a:rPr>
            <a:t>, </a:t>
          </a:r>
          <a:r>
            <a:rPr lang="en-US" sz="1400" kern="1200" dirty="0" err="1">
              <a:cs typeface="Calibri Light"/>
            </a:rPr>
            <a:t>Überzeile</a:t>
          </a:r>
          <a:r>
            <a:rPr lang="en-US" sz="1400" kern="1200" dirty="0">
              <a:cs typeface="Calibri Light"/>
            </a:rPr>
            <a:t>: </a:t>
          </a:r>
          <a:br>
            <a:rPr lang="en-US" sz="1400" kern="1200" dirty="0">
              <a:cs typeface="Calibri Light"/>
            </a:rPr>
          </a:br>
          <a:r>
            <a:rPr lang="en-US" sz="1400" kern="1200" dirty="0">
              <a:cs typeface="Calibri Light"/>
            </a:rPr>
            <a:t>Sie </a:t>
          </a:r>
          <a:r>
            <a:rPr lang="en-US" sz="1400" kern="1200" dirty="0" err="1">
              <a:cs typeface="Calibri Light"/>
            </a:rPr>
            <a:t>heischen</a:t>
          </a:r>
          <a:r>
            <a:rPr lang="en-US" sz="1400" kern="1200" dirty="0">
              <a:cs typeface="Calibri Light"/>
            </a:rPr>
            <a:t> </a:t>
          </a:r>
          <a:r>
            <a:rPr lang="de-DE" sz="1400" kern="1200" dirty="0">
              <a:cs typeface="Calibri Light"/>
            </a:rPr>
            <a:t>Aufmerksamkeit</a:t>
          </a:r>
          <a:endParaRPr lang="en-US" sz="1400" kern="1200" dirty="0"/>
        </a:p>
      </dsp:txBody>
      <dsp:txXfrm>
        <a:off x="1057183" y="1805"/>
        <a:ext cx="4163830" cy="915310"/>
      </dsp:txXfrm>
    </dsp:sp>
    <dsp:sp modelId="{CA3BE5A3-0D13-48B6-AFFA-2FF4BD2E34EF}">
      <dsp:nvSpPr>
        <dsp:cNvPr id="0" name=""/>
        <dsp:cNvSpPr/>
      </dsp:nvSpPr>
      <dsp:spPr>
        <a:xfrm>
          <a:off x="0" y="1145944"/>
          <a:ext cx="5221014"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B31738-6E54-4578-A4A4-9F69E5AC2B77}">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0E9742-74B9-48A5-A656-0040185F25E6}">
      <dsp:nvSpPr>
        <dsp:cNvPr id="0" name=""/>
        <dsp:cNvSpPr/>
      </dsp:nvSpPr>
      <dsp:spPr>
        <a:xfrm>
          <a:off x="1057183" y="1145944"/>
          <a:ext cx="416383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en-US" sz="1400" kern="1200" dirty="0">
              <a:cs typeface="Calibri Light" panose="020F0302020204030204"/>
            </a:rPr>
            <a:t>Teaser</a:t>
          </a:r>
          <a:r>
            <a:rPr lang="de-DE" sz="1400" kern="1200" dirty="0">
              <a:cs typeface="Calibri Light" panose="020F0302020204030204"/>
            </a:rPr>
            <a:t>, </a:t>
          </a:r>
          <a:r>
            <a:rPr lang="en-US" sz="1400" kern="1200" dirty="0" err="1">
              <a:cs typeface="Calibri Light" panose="020F0302020204030204"/>
            </a:rPr>
            <a:t>Vorspann</a:t>
          </a:r>
          <a:r>
            <a:rPr lang="de-DE" sz="1400" kern="1200" dirty="0">
              <a:cs typeface="Calibri Light" panose="020F0302020204030204"/>
            </a:rPr>
            <a:t>, </a:t>
          </a:r>
          <a:r>
            <a:rPr lang="en-US" sz="1400" kern="1200" dirty="0" err="1">
              <a:cs typeface="Calibri Light" panose="020F0302020204030204"/>
            </a:rPr>
            <a:t>Einleitung</a:t>
          </a:r>
          <a:r>
            <a:rPr lang="en-US" sz="1400" kern="1200" dirty="0">
              <a:cs typeface="Calibri Light" panose="020F0302020204030204"/>
            </a:rPr>
            <a:t>:</a:t>
          </a:r>
          <a:br>
            <a:rPr lang="en-US" sz="1400" kern="1200" dirty="0">
              <a:cs typeface="Calibri Light" panose="020F0302020204030204"/>
            </a:rPr>
          </a:br>
          <a:r>
            <a:rPr lang="en-US" sz="1400" kern="1200" dirty="0" err="1">
              <a:cs typeface="Calibri Light" panose="020F0302020204030204"/>
            </a:rPr>
            <a:t>erklärt</a:t>
          </a:r>
          <a:r>
            <a:rPr lang="en-US" sz="1400" kern="1200" dirty="0">
              <a:cs typeface="Calibri Light" panose="020F0302020204030204"/>
            </a:rPr>
            <a:t>, </a:t>
          </a:r>
          <a:r>
            <a:rPr lang="de-DE" sz="1400" kern="1200" dirty="0">
              <a:cs typeface="Calibri Light" panose="020F0302020204030204"/>
            </a:rPr>
            <a:t>worum es geht</a:t>
          </a:r>
          <a:endParaRPr lang="en-US" sz="1400" kern="1200" dirty="0"/>
        </a:p>
      </dsp:txBody>
      <dsp:txXfrm>
        <a:off x="1057183" y="1145944"/>
        <a:ext cx="4163830" cy="915310"/>
      </dsp:txXfrm>
    </dsp:sp>
    <dsp:sp modelId="{086E7EF6-9EC8-48E6-BEE0-A59F52F1B4E7}">
      <dsp:nvSpPr>
        <dsp:cNvPr id="0" name=""/>
        <dsp:cNvSpPr/>
      </dsp:nvSpPr>
      <dsp:spPr>
        <a:xfrm>
          <a:off x="0" y="2290082"/>
          <a:ext cx="5221014"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AB6A3D-D62D-41CD-9D71-417CDF89C40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6AFEF8-FFA0-4194-8C49-F3C0A91D617A}">
      <dsp:nvSpPr>
        <dsp:cNvPr id="0" name=""/>
        <dsp:cNvSpPr/>
      </dsp:nvSpPr>
      <dsp:spPr>
        <a:xfrm>
          <a:off x="1057183" y="2290082"/>
          <a:ext cx="416383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de-DE" sz="1400" kern="1200" dirty="0">
              <a:cs typeface="Calibri Light" panose="020F0302020204030204"/>
            </a:rPr>
            <a:t>Zwischenüberschriften und </a:t>
          </a:r>
          <a:r>
            <a:rPr lang="en-US" sz="1400" kern="1200" dirty="0" err="1">
              <a:cs typeface="Calibri Light" panose="020F0302020204030204"/>
            </a:rPr>
            <a:t>Absätze</a:t>
          </a:r>
          <a:r>
            <a:rPr lang="de-DE" sz="1400" kern="1200" dirty="0">
              <a:cs typeface="Calibri Light" panose="020F0302020204030204"/>
            </a:rPr>
            <a:t>: </a:t>
          </a:r>
          <a:br>
            <a:rPr lang="de-DE" sz="1400" kern="1200" dirty="0">
              <a:cs typeface="Calibri Light" panose="020F0302020204030204"/>
            </a:rPr>
          </a:br>
          <a:r>
            <a:rPr lang="de-DE" sz="1400" kern="1200" dirty="0">
              <a:cs typeface="Calibri Light" panose="020F0302020204030204"/>
            </a:rPr>
            <a:t>belegen den Inhalt mit Aspekten und Beispielen.</a:t>
          </a:r>
          <a:endParaRPr lang="en-US" sz="1400" kern="1200" dirty="0"/>
        </a:p>
      </dsp:txBody>
      <dsp:txXfrm>
        <a:off x="1057183" y="2290082"/>
        <a:ext cx="4163830" cy="915310"/>
      </dsp:txXfrm>
    </dsp:sp>
    <dsp:sp modelId="{CFDFA85F-4FC7-4ED3-B8D0-AB84B78D6501}">
      <dsp:nvSpPr>
        <dsp:cNvPr id="0" name=""/>
        <dsp:cNvSpPr/>
      </dsp:nvSpPr>
      <dsp:spPr>
        <a:xfrm>
          <a:off x="0" y="3434221"/>
          <a:ext cx="5221014"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F0EDA-BEEC-434B-B3C2-07225ADB55D9}">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2CA09D-79E2-4A66-A3C1-96C3B745DB89}">
      <dsp:nvSpPr>
        <dsp:cNvPr id="0" name=""/>
        <dsp:cNvSpPr/>
      </dsp:nvSpPr>
      <dsp:spPr>
        <a:xfrm>
          <a:off x="1057183" y="3434221"/>
          <a:ext cx="416383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en-US" sz="1400" kern="1200" dirty="0" err="1">
              <a:cs typeface="Calibri Light" panose="020F0302020204030204"/>
            </a:rPr>
            <a:t>Aufzählungen</a:t>
          </a:r>
          <a:r>
            <a:rPr lang="en-US" sz="1400" kern="1200" dirty="0">
              <a:cs typeface="Calibri Light" panose="020F0302020204030204"/>
            </a:rPr>
            <a:t>, </a:t>
          </a:r>
          <a:r>
            <a:rPr lang="en-US" sz="1400" kern="1200" dirty="0" err="1">
              <a:cs typeface="Calibri Light" panose="020F0302020204030204"/>
            </a:rPr>
            <a:t>Tabellen</a:t>
          </a:r>
          <a:r>
            <a:rPr lang="en-US" sz="1400" kern="1200" dirty="0">
              <a:cs typeface="Calibri Light" panose="020F0302020204030204"/>
            </a:rPr>
            <a:t>, </a:t>
          </a:r>
          <a:r>
            <a:rPr lang="en-US" sz="1400" kern="1200" dirty="0" err="1">
              <a:cs typeface="Calibri Light" panose="020F0302020204030204"/>
            </a:rPr>
            <a:t>Grafiken</a:t>
          </a:r>
          <a:r>
            <a:rPr lang="en-US" sz="1400" kern="1200" dirty="0">
              <a:cs typeface="Calibri Light" panose="020F0302020204030204"/>
            </a:rPr>
            <a:t> </a:t>
          </a:r>
          <a:r>
            <a:rPr lang="de-DE" sz="1400" kern="1200" dirty="0">
              <a:cs typeface="Calibri Light" panose="020F0302020204030204"/>
            </a:rPr>
            <a:t>machen den Inhalt anschaulich und belegen ihn mit Zahlen.</a:t>
          </a:r>
          <a:endParaRPr lang="en-US" sz="1400" kern="1200" dirty="0">
            <a:cs typeface="Calibri Light" panose="020F0302020204030204"/>
          </a:endParaRPr>
        </a:p>
      </dsp:txBody>
      <dsp:txXfrm>
        <a:off x="1057183" y="3434221"/>
        <a:ext cx="4163830" cy="9153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1F3AF-5E50-4A81-9CE8-25F6FAFD6CF6}">
      <dsp:nvSpPr>
        <dsp:cNvPr id="0" name=""/>
        <dsp:cNvSpPr/>
      </dsp:nvSpPr>
      <dsp:spPr>
        <a:xfrm>
          <a:off x="0" y="1805"/>
          <a:ext cx="5181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78B5D-2E09-4712-8223-1E9772030324}">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FF145B-C93B-4300-B6BA-834936A5ED12}">
      <dsp:nvSpPr>
        <dsp:cNvPr id="0" name=""/>
        <dsp:cNvSpPr/>
      </dsp:nvSpPr>
      <dsp:spPr>
        <a:xfrm>
          <a:off x="1057183" y="1805"/>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de-DE" sz="1400" kern="1200" dirty="0">
              <a:cs typeface="Calibri Light" panose="020F0302020204030204"/>
            </a:rPr>
            <a:t>Zitate und Statements machen den Text "lebendig" und bringen die Botschaft auf den Punkt.</a:t>
          </a:r>
        </a:p>
      </dsp:txBody>
      <dsp:txXfrm>
        <a:off x="1057183" y="1805"/>
        <a:ext cx="4124416" cy="915310"/>
      </dsp:txXfrm>
    </dsp:sp>
    <dsp:sp modelId="{00CAB506-52FC-41BB-AEEA-516414B755D7}">
      <dsp:nvSpPr>
        <dsp:cNvPr id="0" name=""/>
        <dsp:cNvSpPr/>
      </dsp:nvSpPr>
      <dsp:spPr>
        <a:xfrm>
          <a:off x="0" y="1145944"/>
          <a:ext cx="5181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DDF995-3FBA-4AD3-A828-6D6687804DB6}">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6FE9B9-40F3-4D1A-B715-AA3E170B24A4}">
      <dsp:nvSpPr>
        <dsp:cNvPr id="0" name=""/>
        <dsp:cNvSpPr/>
      </dsp:nvSpPr>
      <dsp:spPr>
        <a:xfrm>
          <a:off x="1057183" y="1145944"/>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de-DE" sz="1400" kern="1200" dirty="0" err="1">
              <a:cs typeface="Calibri Light" panose="020F0302020204030204"/>
            </a:rPr>
            <a:t>Boilerplate</a:t>
          </a:r>
          <a:r>
            <a:rPr lang="de-DE" sz="1400" kern="1200" dirty="0">
              <a:cs typeface="Calibri Light" panose="020F0302020204030204"/>
            </a:rPr>
            <a:t>: Erläutert kurz und standardisiert, um welchen Absender es sich handelt.</a:t>
          </a:r>
        </a:p>
      </dsp:txBody>
      <dsp:txXfrm>
        <a:off x="1057183" y="1145944"/>
        <a:ext cx="4124416" cy="915310"/>
      </dsp:txXfrm>
    </dsp:sp>
    <dsp:sp modelId="{61293B48-42AB-41C6-B882-A55EB64CC2EB}">
      <dsp:nvSpPr>
        <dsp:cNvPr id="0" name=""/>
        <dsp:cNvSpPr/>
      </dsp:nvSpPr>
      <dsp:spPr>
        <a:xfrm>
          <a:off x="0" y="2290082"/>
          <a:ext cx="5181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EB2D1-A524-477C-A328-9B47E4643069}">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BB365A-C4F8-49F5-AD5B-716DF4D9E7DB}">
      <dsp:nvSpPr>
        <dsp:cNvPr id="0" name=""/>
        <dsp:cNvSpPr/>
      </dsp:nvSpPr>
      <dsp:spPr>
        <a:xfrm>
          <a:off x="1057183" y="2290082"/>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de-DE" sz="1400" kern="1200">
              <a:cs typeface="Calibri Light" panose="020F0302020204030204"/>
            </a:rPr>
            <a:t>Kontaktadresse mit Telefonnummer zur Pressesprecherin/zum Pessesprecher.</a:t>
          </a:r>
        </a:p>
      </dsp:txBody>
      <dsp:txXfrm>
        <a:off x="1057183" y="2290082"/>
        <a:ext cx="4124416" cy="915310"/>
      </dsp:txXfrm>
    </dsp:sp>
    <dsp:sp modelId="{C77B6D66-496D-47FB-8F50-6099B6FCD14C}">
      <dsp:nvSpPr>
        <dsp:cNvPr id="0" name=""/>
        <dsp:cNvSpPr/>
      </dsp:nvSpPr>
      <dsp:spPr>
        <a:xfrm>
          <a:off x="0" y="3434221"/>
          <a:ext cx="5181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935C6-68B8-4AE0-A89E-1B3521B7F446}">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2DE7E3-FD53-496E-A9D3-6C58B1DDC127}">
      <dsp:nvSpPr>
        <dsp:cNvPr id="0" name=""/>
        <dsp:cNvSpPr/>
      </dsp:nvSpPr>
      <dsp:spPr>
        <a:xfrm>
          <a:off x="1057183" y="3434221"/>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de-DE" sz="1400" kern="1200">
              <a:cs typeface="Calibri Light" panose="020F0302020204030204"/>
            </a:rPr>
            <a:t>Link zu Materialien, Pressemappe und weiterführenden Informationen. </a:t>
          </a:r>
        </a:p>
      </dsp:txBody>
      <dsp:txXfrm>
        <a:off x="1057183" y="3434221"/>
        <a:ext cx="4124416" cy="915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84336-7C3C-462E-96CE-A32E874012B4}">
      <dsp:nvSpPr>
        <dsp:cNvPr id="0" name=""/>
        <dsp:cNvSpPr/>
      </dsp:nvSpPr>
      <dsp:spPr>
        <a:xfrm>
          <a:off x="0" y="0"/>
          <a:ext cx="3286125" cy="4351338"/>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r>
            <a:rPr lang="de-DE" sz="1600" kern="1200" dirty="0">
              <a:hlinkClick xmlns:r="http://schemas.openxmlformats.org/officeDocument/2006/relationships" r:id="rId1"/>
            </a:rPr>
            <a:t>https://www.pr-gateway.de/blog/erfolgreiche-pressemitteilungen-offline-und-online/</a:t>
          </a:r>
          <a:r>
            <a:rPr lang="de-DE" sz="1600" kern="1200" dirty="0"/>
            <a:t> </a:t>
          </a:r>
          <a:endParaRPr lang="en-US" sz="1600" kern="1200" dirty="0"/>
        </a:p>
      </dsp:txBody>
      <dsp:txXfrm>
        <a:off x="0" y="1653508"/>
        <a:ext cx="3286125" cy="2610802"/>
      </dsp:txXfrm>
    </dsp:sp>
    <dsp:sp modelId="{0C4789C5-02DE-4586-98B8-3628B4543D70}">
      <dsp:nvSpPr>
        <dsp:cNvPr id="0" name=""/>
        <dsp:cNvSpPr/>
      </dsp:nvSpPr>
      <dsp:spPr>
        <a:xfrm>
          <a:off x="990361" y="435133"/>
          <a:ext cx="1305401" cy="130540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F7E3F4E8-AF24-4031-8962-491D78B86544}">
      <dsp:nvSpPr>
        <dsp:cNvPr id="0" name=""/>
        <dsp:cNvSpPr/>
      </dsp:nvSpPr>
      <dsp:spPr>
        <a:xfrm>
          <a:off x="0"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7B6AE9-36E6-4841-94E1-E6A5A4F080C3}">
      <dsp:nvSpPr>
        <dsp:cNvPr id="0" name=""/>
        <dsp:cNvSpPr/>
      </dsp:nvSpPr>
      <dsp:spPr>
        <a:xfrm>
          <a:off x="3614737" y="0"/>
          <a:ext cx="3286125" cy="4351338"/>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r>
            <a:rPr lang="de-DE" sz="1600" kern="1200" dirty="0">
              <a:hlinkClick xmlns:r="http://schemas.openxmlformats.org/officeDocument/2006/relationships" r:id="rId2"/>
            </a:rPr>
            <a:t>https://www.pr-gateway.de/blog/beste-pressemitteilung-2016-die-gewinner/</a:t>
          </a:r>
          <a:endParaRPr lang="en-US" sz="1600" kern="1200" dirty="0"/>
        </a:p>
      </dsp:txBody>
      <dsp:txXfrm>
        <a:off x="3614737" y="1653508"/>
        <a:ext cx="3286125" cy="2610802"/>
      </dsp:txXfrm>
    </dsp:sp>
    <dsp:sp modelId="{AF9C8422-2C08-4FEC-A636-5DD530A3AEA0}">
      <dsp:nvSpPr>
        <dsp:cNvPr id="0" name=""/>
        <dsp:cNvSpPr/>
      </dsp:nvSpPr>
      <dsp:spPr>
        <a:xfrm>
          <a:off x="4605099" y="435133"/>
          <a:ext cx="1305401" cy="130540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94A71361-9096-4910-BF42-ADA0E2CDF182}">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3F60A-DA85-4B3C-9806-6FC555FB9BED}">
      <dsp:nvSpPr>
        <dsp:cNvPr id="0" name=""/>
        <dsp:cNvSpPr/>
      </dsp:nvSpPr>
      <dsp:spPr>
        <a:xfrm>
          <a:off x="7229475" y="0"/>
          <a:ext cx="3286125" cy="4351338"/>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r>
            <a:rPr lang="de-DE" sz="1600" kern="1200" dirty="0">
              <a:hlinkClick xmlns:r="http://schemas.openxmlformats.org/officeDocument/2006/relationships" r:id="rId3"/>
            </a:rPr>
            <a:t>https://www.pr-gateway.de/blog/was-macht-eine-gute-pressemitteilung-aus/</a:t>
          </a:r>
          <a:r>
            <a:rPr lang="de-DE" sz="1600" kern="1200" dirty="0"/>
            <a:t> </a:t>
          </a:r>
          <a:endParaRPr lang="en-US" sz="1600" kern="1200" dirty="0"/>
        </a:p>
      </dsp:txBody>
      <dsp:txXfrm>
        <a:off x="7229475" y="1653508"/>
        <a:ext cx="3286125" cy="2610802"/>
      </dsp:txXfrm>
    </dsp:sp>
    <dsp:sp modelId="{054A5084-8850-4435-AF91-9ECB435758C6}">
      <dsp:nvSpPr>
        <dsp:cNvPr id="0" name=""/>
        <dsp:cNvSpPr/>
      </dsp:nvSpPr>
      <dsp:spPr>
        <a:xfrm>
          <a:off x="8219836" y="435133"/>
          <a:ext cx="1305401" cy="130540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BEC70DCB-24AE-4B7E-A2E9-E63BB6EF515B}">
      <dsp:nvSpPr>
        <dsp:cNvPr id="0" name=""/>
        <dsp:cNvSpPr/>
      </dsp:nvSpPr>
      <dsp:spPr>
        <a:xfrm>
          <a:off x="7229475"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FF41C-9039-472D-AFB4-4FAC50D80012}">
      <dsp:nvSpPr>
        <dsp:cNvPr id="0" name=""/>
        <dsp:cNvSpPr/>
      </dsp:nvSpPr>
      <dsp:spPr>
        <a:xfrm>
          <a:off x="1701838" y="443624"/>
          <a:ext cx="6236723" cy="6236723"/>
        </a:xfrm>
        <a:prstGeom prst="pie">
          <a:avLst>
            <a:gd name="adj1" fmla="val 16200000"/>
            <a:gd name="adj2" fmla="val 20520000"/>
          </a:avLst>
        </a:prstGeom>
        <a:solidFill>
          <a:srgbClr val="1769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Sie bündelt Hintergrundinformationen, damit Journalisten nicht alles mitschreiben müssen. </a:t>
          </a:r>
          <a:endParaRPr lang="en-US" sz="1300" kern="1200" dirty="0"/>
        </a:p>
      </dsp:txBody>
      <dsp:txXfrm>
        <a:off x="4898902" y="1375420"/>
        <a:ext cx="2116031" cy="1447810"/>
      </dsp:txXfrm>
    </dsp:sp>
    <dsp:sp modelId="{2FE40CC2-82D7-4C7A-A634-1CD4C822ACB9}">
      <dsp:nvSpPr>
        <dsp:cNvPr id="0" name=""/>
        <dsp:cNvSpPr/>
      </dsp:nvSpPr>
      <dsp:spPr>
        <a:xfrm>
          <a:off x="1483553" y="744323"/>
          <a:ext cx="6236723" cy="6236723"/>
        </a:xfrm>
        <a:prstGeom prst="pie">
          <a:avLst>
            <a:gd name="adj1" fmla="val 20520000"/>
            <a:gd name="adj2" fmla="val 3240000"/>
          </a:avLst>
        </a:prstGeom>
        <a:solidFill>
          <a:srgbClr val="588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Sie unterstützt Recherchen – also auch bei Messen, Produktpräsentationen, Jubiläen oder anderen Veranstaltungen.</a:t>
          </a:r>
          <a:endParaRPr lang="en-US" sz="1300" kern="1200" dirty="0"/>
        </a:p>
      </dsp:txBody>
      <dsp:txXfrm>
        <a:off x="5559697" y="3565698"/>
        <a:ext cx="1856167" cy="1566605"/>
      </dsp:txXfrm>
    </dsp:sp>
    <dsp:sp modelId="{5800A030-76F0-4A3C-962A-F2EF3819AE0D}">
      <dsp:nvSpPr>
        <dsp:cNvPr id="0" name=""/>
        <dsp:cNvSpPr/>
      </dsp:nvSpPr>
      <dsp:spPr>
        <a:xfrm>
          <a:off x="1483553" y="744323"/>
          <a:ext cx="6236723" cy="6236723"/>
        </a:xfrm>
        <a:prstGeom prst="pie">
          <a:avLst>
            <a:gd name="adj1" fmla="val 3240000"/>
            <a:gd name="adj2" fmla="val 7560000"/>
          </a:avLst>
        </a:prstGeom>
        <a:solidFill>
          <a:srgbClr val="F2971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Digitale Pressemappen stellen auch Bild-, Audio- und Videomaterial bereit.</a:t>
          </a:r>
          <a:endParaRPr lang="en-US" sz="1300" kern="1200" dirty="0"/>
        </a:p>
      </dsp:txBody>
      <dsp:txXfrm>
        <a:off x="3488214" y="5421865"/>
        <a:ext cx="2227401" cy="1336440"/>
      </dsp:txXfrm>
    </dsp:sp>
    <dsp:sp modelId="{50E44822-899B-4A3E-91C4-F8E3A145C819}">
      <dsp:nvSpPr>
        <dsp:cNvPr id="0" name=""/>
        <dsp:cNvSpPr/>
      </dsp:nvSpPr>
      <dsp:spPr>
        <a:xfrm>
          <a:off x="1483553" y="744323"/>
          <a:ext cx="6236723" cy="6236723"/>
        </a:xfrm>
        <a:prstGeom prst="pie">
          <a:avLst>
            <a:gd name="adj1" fmla="val 7560000"/>
            <a:gd name="adj2" fmla="val 11880000"/>
          </a:avLst>
        </a:prstGeom>
        <a:solidFill>
          <a:srgbClr val="FAC0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Sie enthält Angaben zu den aktuellen Fakten und Geschäftszahlen und einen Hintergrundtext über die Geschichte.</a:t>
          </a:r>
          <a:endParaRPr lang="en-US" sz="1300" kern="1200" dirty="0"/>
        </a:p>
      </dsp:txBody>
      <dsp:txXfrm>
        <a:off x="1780540" y="3565698"/>
        <a:ext cx="1856167" cy="1566605"/>
      </dsp:txXfrm>
    </dsp:sp>
    <dsp:sp modelId="{A463E3B3-69B4-4047-94A9-F3350FB327D7}">
      <dsp:nvSpPr>
        <dsp:cNvPr id="0" name=""/>
        <dsp:cNvSpPr/>
      </dsp:nvSpPr>
      <dsp:spPr>
        <a:xfrm>
          <a:off x="1483553" y="744323"/>
          <a:ext cx="6236723" cy="6236723"/>
        </a:xfrm>
        <a:prstGeom prst="pie">
          <a:avLst>
            <a:gd name="adj1" fmla="val 11880000"/>
            <a:gd name="adj2" fmla="val 16200000"/>
          </a:avLst>
        </a:prstGeom>
        <a:solidFill>
          <a:srgbClr val="AFBC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Sie enthält  Presseinformationen zu den vom Unternehmen erstellten Produkten, PR-Artikel sowie passendes Fotomaterial.</a:t>
          </a:r>
          <a:endParaRPr lang="en-US" sz="1300" kern="1200" dirty="0"/>
        </a:p>
      </dsp:txBody>
      <dsp:txXfrm>
        <a:off x="2393075" y="1694681"/>
        <a:ext cx="2116031" cy="14478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33553-C2F1-48B7-BDD1-694812114B6C}">
      <dsp:nvSpPr>
        <dsp:cNvPr id="0" name=""/>
        <dsp:cNvSpPr/>
      </dsp:nvSpPr>
      <dsp:spPr>
        <a:xfrm>
          <a:off x="0" y="905113"/>
          <a:ext cx="5544355" cy="41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t>Deckblatt</a:t>
          </a:r>
          <a:endParaRPr lang="en-US" sz="1600" kern="1200" dirty="0"/>
        </a:p>
      </dsp:txBody>
      <dsp:txXfrm>
        <a:off x="20104" y="925217"/>
        <a:ext cx="5504147" cy="371632"/>
      </dsp:txXfrm>
    </dsp:sp>
    <dsp:sp modelId="{DE8734C5-49B4-4891-B2FE-5049309A1E48}">
      <dsp:nvSpPr>
        <dsp:cNvPr id="0" name=""/>
        <dsp:cNvSpPr/>
      </dsp:nvSpPr>
      <dsp:spPr>
        <a:xfrm>
          <a:off x="0" y="1363033"/>
          <a:ext cx="5544355" cy="411840"/>
        </a:xfrm>
        <a:prstGeom prst="roundRect">
          <a:avLst/>
        </a:prstGeom>
        <a:solidFill>
          <a:schemeClr val="accent2">
            <a:hueOff val="1112691"/>
            <a:satOff val="-5240"/>
            <a:lumOff val="-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t>Kontaktangaben</a:t>
          </a:r>
          <a:endParaRPr lang="en-US" sz="1600" kern="1200" dirty="0"/>
        </a:p>
      </dsp:txBody>
      <dsp:txXfrm>
        <a:off x="20104" y="1383137"/>
        <a:ext cx="5504147" cy="371632"/>
      </dsp:txXfrm>
    </dsp:sp>
    <dsp:sp modelId="{1DAFE1CA-DCA2-4634-8409-43A27398E002}">
      <dsp:nvSpPr>
        <dsp:cNvPr id="0" name=""/>
        <dsp:cNvSpPr/>
      </dsp:nvSpPr>
      <dsp:spPr>
        <a:xfrm>
          <a:off x="0" y="1820953"/>
          <a:ext cx="5544355" cy="411840"/>
        </a:xfrm>
        <a:prstGeom prst="roundRect">
          <a:avLst/>
        </a:prstGeom>
        <a:solidFill>
          <a:schemeClr val="accent2">
            <a:hueOff val="2225381"/>
            <a:satOff val="-10480"/>
            <a:lumOff val="-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a:t>Inhaltsverzeichnis</a:t>
          </a:r>
          <a:endParaRPr lang="en-US" sz="1600" kern="1200"/>
        </a:p>
      </dsp:txBody>
      <dsp:txXfrm>
        <a:off x="20104" y="1841057"/>
        <a:ext cx="5504147" cy="371632"/>
      </dsp:txXfrm>
    </dsp:sp>
    <dsp:sp modelId="{5F6615E0-BA00-4D7A-8F6F-229947CFE8E3}">
      <dsp:nvSpPr>
        <dsp:cNvPr id="0" name=""/>
        <dsp:cNvSpPr/>
      </dsp:nvSpPr>
      <dsp:spPr>
        <a:xfrm>
          <a:off x="0" y="2278873"/>
          <a:ext cx="5544355" cy="411840"/>
        </a:xfrm>
        <a:prstGeom prst="roundRect">
          <a:avLst/>
        </a:prstGeom>
        <a:solidFill>
          <a:schemeClr val="accent2">
            <a:hueOff val="3338072"/>
            <a:satOff val="-15720"/>
            <a:lumOff val="-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a:t>Top-Pressemitteilung</a:t>
          </a:r>
          <a:endParaRPr lang="en-US" sz="1600" kern="1200"/>
        </a:p>
      </dsp:txBody>
      <dsp:txXfrm>
        <a:off x="20104" y="2298977"/>
        <a:ext cx="5504147" cy="371632"/>
      </dsp:txXfrm>
    </dsp:sp>
    <dsp:sp modelId="{F9798ADF-F748-40C6-9B92-25FF58482D83}">
      <dsp:nvSpPr>
        <dsp:cNvPr id="0" name=""/>
        <dsp:cNvSpPr/>
      </dsp:nvSpPr>
      <dsp:spPr>
        <a:xfrm>
          <a:off x="0" y="2736793"/>
          <a:ext cx="5544355" cy="411840"/>
        </a:xfrm>
        <a:prstGeom prst="roundRect">
          <a:avLst/>
        </a:prstGeom>
        <a:solidFill>
          <a:schemeClr val="accent2">
            <a:hueOff val="4450763"/>
            <a:satOff val="-20960"/>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t>PR-Artikel</a:t>
          </a:r>
          <a:endParaRPr lang="en-US" sz="1600" kern="1200" dirty="0"/>
        </a:p>
      </dsp:txBody>
      <dsp:txXfrm>
        <a:off x="20104" y="2756897"/>
        <a:ext cx="5504147" cy="371632"/>
      </dsp:txXfrm>
    </dsp:sp>
    <dsp:sp modelId="{05DA9719-4487-4479-A270-9B566A8E194A}">
      <dsp:nvSpPr>
        <dsp:cNvPr id="0" name=""/>
        <dsp:cNvSpPr/>
      </dsp:nvSpPr>
      <dsp:spPr>
        <a:xfrm>
          <a:off x="0" y="3194713"/>
          <a:ext cx="5544355" cy="411840"/>
        </a:xfrm>
        <a:prstGeom prst="roundRect">
          <a:avLst/>
        </a:prstGeom>
        <a:solidFill>
          <a:schemeClr val="accent2">
            <a:hueOff val="5563454"/>
            <a:satOff val="-26200"/>
            <a:lumOff val="-1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t>Hintergrund-Infos/Fact Sheet</a:t>
          </a:r>
          <a:endParaRPr lang="en-US" sz="1600" kern="1200" dirty="0"/>
        </a:p>
      </dsp:txBody>
      <dsp:txXfrm>
        <a:off x="20104" y="3214817"/>
        <a:ext cx="5504147" cy="371632"/>
      </dsp:txXfrm>
    </dsp:sp>
    <dsp:sp modelId="{469C3CEC-2956-49F6-8ACC-D9807D7C1FF0}">
      <dsp:nvSpPr>
        <dsp:cNvPr id="0" name=""/>
        <dsp:cNvSpPr/>
      </dsp:nvSpPr>
      <dsp:spPr>
        <a:xfrm>
          <a:off x="0" y="3652633"/>
          <a:ext cx="5544355" cy="411840"/>
        </a:xfrm>
        <a:prstGeom prst="roundRect">
          <a:avLst/>
        </a:prstGeom>
        <a:solidFill>
          <a:schemeClr val="accent2">
            <a:hueOff val="6676144"/>
            <a:satOff val="-31440"/>
            <a:lumOff val="-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t>Grafiken und Fotos zu den Pressemitteilungen</a:t>
          </a:r>
          <a:endParaRPr lang="en-US" sz="1600" kern="1200" dirty="0"/>
        </a:p>
      </dsp:txBody>
      <dsp:txXfrm>
        <a:off x="20104" y="3672737"/>
        <a:ext cx="5504147" cy="371632"/>
      </dsp:txXfrm>
    </dsp:sp>
    <dsp:sp modelId="{4A3E74F8-0175-40C9-AD16-4EDC11A39D1F}">
      <dsp:nvSpPr>
        <dsp:cNvPr id="0" name=""/>
        <dsp:cNvSpPr/>
      </dsp:nvSpPr>
      <dsp:spPr>
        <a:xfrm>
          <a:off x="0" y="4110553"/>
          <a:ext cx="5544355" cy="411840"/>
        </a:xfrm>
        <a:prstGeom prst="roundRect">
          <a:avLst/>
        </a:prstGeom>
        <a:solidFill>
          <a:schemeClr val="accent2">
            <a:hueOff val="7788835"/>
            <a:satOff val="-36680"/>
            <a:lumOff val="-1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t>Fotos der verantwortlichen Mitarbeiter des Unternehmens</a:t>
          </a:r>
          <a:endParaRPr lang="en-US" sz="1600" kern="1200" dirty="0"/>
        </a:p>
      </dsp:txBody>
      <dsp:txXfrm>
        <a:off x="20104" y="4130657"/>
        <a:ext cx="5504147" cy="371632"/>
      </dsp:txXfrm>
    </dsp:sp>
    <dsp:sp modelId="{2597721E-6D2A-42CA-B1BB-DCB5DEEAB8D7}">
      <dsp:nvSpPr>
        <dsp:cNvPr id="0" name=""/>
        <dsp:cNvSpPr/>
      </dsp:nvSpPr>
      <dsp:spPr>
        <a:xfrm>
          <a:off x="0" y="4568473"/>
          <a:ext cx="5544355" cy="411840"/>
        </a:xfrm>
        <a:prstGeom prst="roundRect">
          <a:avLst/>
        </a:prstGeom>
        <a:solidFill>
          <a:schemeClr val="accent2">
            <a:hueOff val="8901526"/>
            <a:satOff val="-4192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t>Schreibblock</a:t>
          </a:r>
          <a:r>
            <a:rPr lang="en-US" sz="1600" kern="1200" dirty="0"/>
            <a:t>, </a:t>
          </a:r>
          <a:r>
            <a:rPr lang="en-US" sz="1600" kern="1200" dirty="0" err="1"/>
            <a:t>Kugelschreiber</a:t>
          </a:r>
          <a:r>
            <a:rPr lang="en-US" sz="1600" kern="1200" dirty="0"/>
            <a:t>, USB-Stick, Give-</a:t>
          </a:r>
          <a:r>
            <a:rPr lang="en-US" sz="1600" kern="1200" dirty="0" err="1"/>
            <a:t>Aways</a:t>
          </a:r>
          <a:endParaRPr lang="en-US" sz="1600" kern="1200" dirty="0"/>
        </a:p>
      </dsp:txBody>
      <dsp:txXfrm>
        <a:off x="20104" y="4588577"/>
        <a:ext cx="5504147" cy="3716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D6A62-78D3-4E65-BC0D-831AFCE4AA95}">
      <dsp:nvSpPr>
        <dsp:cNvPr id="0" name=""/>
        <dsp:cNvSpPr/>
      </dsp:nvSpPr>
      <dsp:spPr>
        <a:xfrm>
          <a:off x="0" y="13360"/>
          <a:ext cx="5294225" cy="41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t>Deckblatt</a:t>
          </a:r>
          <a:endParaRPr lang="en-US" sz="1600" kern="1200" dirty="0"/>
        </a:p>
      </dsp:txBody>
      <dsp:txXfrm>
        <a:off x="20104" y="33464"/>
        <a:ext cx="5254017" cy="371632"/>
      </dsp:txXfrm>
    </dsp:sp>
    <dsp:sp modelId="{133BAA01-B16C-4460-BDDA-3F0638E76C7D}">
      <dsp:nvSpPr>
        <dsp:cNvPr id="0" name=""/>
        <dsp:cNvSpPr/>
      </dsp:nvSpPr>
      <dsp:spPr>
        <a:xfrm>
          <a:off x="0" y="471280"/>
          <a:ext cx="5294225" cy="411840"/>
        </a:xfrm>
        <a:prstGeom prst="roundRect">
          <a:avLst/>
        </a:prstGeom>
        <a:solidFill>
          <a:schemeClr val="accent2">
            <a:hueOff val="1112691"/>
            <a:satOff val="-5240"/>
            <a:lumOff val="-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t>Programm der PK</a:t>
          </a:r>
          <a:endParaRPr lang="en-US" sz="1600" kern="1200" dirty="0"/>
        </a:p>
      </dsp:txBody>
      <dsp:txXfrm>
        <a:off x="20104" y="491384"/>
        <a:ext cx="5254017" cy="371632"/>
      </dsp:txXfrm>
    </dsp:sp>
    <dsp:sp modelId="{D68A43C5-A207-40E9-9714-CE92841FC9EA}">
      <dsp:nvSpPr>
        <dsp:cNvPr id="0" name=""/>
        <dsp:cNvSpPr/>
      </dsp:nvSpPr>
      <dsp:spPr>
        <a:xfrm>
          <a:off x="0" y="929200"/>
          <a:ext cx="5294225" cy="411840"/>
        </a:xfrm>
        <a:prstGeom prst="roundRect">
          <a:avLst/>
        </a:prstGeom>
        <a:solidFill>
          <a:schemeClr val="accent2">
            <a:hueOff val="2225381"/>
            <a:satOff val="-10480"/>
            <a:lumOff val="-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t>Pressemitteilung</a:t>
          </a:r>
          <a:endParaRPr lang="en-US" sz="1600" kern="1200" dirty="0"/>
        </a:p>
      </dsp:txBody>
      <dsp:txXfrm>
        <a:off x="20104" y="949304"/>
        <a:ext cx="5254017" cy="371632"/>
      </dsp:txXfrm>
    </dsp:sp>
    <dsp:sp modelId="{BEF18F22-A327-4260-A37A-E8B3464653F9}">
      <dsp:nvSpPr>
        <dsp:cNvPr id="0" name=""/>
        <dsp:cNvSpPr/>
      </dsp:nvSpPr>
      <dsp:spPr>
        <a:xfrm>
          <a:off x="0" y="1387120"/>
          <a:ext cx="5294225" cy="411840"/>
        </a:xfrm>
        <a:prstGeom prst="roundRect">
          <a:avLst/>
        </a:prstGeom>
        <a:solidFill>
          <a:schemeClr val="accent2">
            <a:hueOff val="3338072"/>
            <a:satOff val="-15720"/>
            <a:lumOff val="-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a:t>Statements der Referenten</a:t>
          </a:r>
          <a:endParaRPr lang="en-US" sz="1600" kern="1200"/>
        </a:p>
      </dsp:txBody>
      <dsp:txXfrm>
        <a:off x="20104" y="1407224"/>
        <a:ext cx="5254017" cy="371632"/>
      </dsp:txXfrm>
    </dsp:sp>
    <dsp:sp modelId="{EE5ADE22-5341-47CC-9969-C32E38A09C2B}">
      <dsp:nvSpPr>
        <dsp:cNvPr id="0" name=""/>
        <dsp:cNvSpPr/>
      </dsp:nvSpPr>
      <dsp:spPr>
        <a:xfrm>
          <a:off x="0" y="1845040"/>
          <a:ext cx="5294225" cy="411840"/>
        </a:xfrm>
        <a:prstGeom prst="roundRect">
          <a:avLst/>
        </a:prstGeom>
        <a:solidFill>
          <a:schemeClr val="accent2">
            <a:hueOff val="4450763"/>
            <a:satOff val="-20960"/>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a:t>Porträts und Kurzinterviews der Referenten</a:t>
          </a:r>
          <a:endParaRPr lang="en-US" sz="1600" kern="1200"/>
        </a:p>
      </dsp:txBody>
      <dsp:txXfrm>
        <a:off x="20104" y="1865144"/>
        <a:ext cx="5254017" cy="371632"/>
      </dsp:txXfrm>
    </dsp:sp>
    <dsp:sp modelId="{CE8A38AA-BC50-4684-B849-3D7E5F35ABB9}">
      <dsp:nvSpPr>
        <dsp:cNvPr id="0" name=""/>
        <dsp:cNvSpPr/>
      </dsp:nvSpPr>
      <dsp:spPr>
        <a:xfrm>
          <a:off x="0" y="2302960"/>
          <a:ext cx="5294225" cy="411840"/>
        </a:xfrm>
        <a:prstGeom prst="roundRect">
          <a:avLst/>
        </a:prstGeom>
        <a:solidFill>
          <a:schemeClr val="accent2">
            <a:hueOff val="5563454"/>
            <a:satOff val="-26200"/>
            <a:lumOff val="-1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a:t>Backgrounder zur Organisation</a:t>
          </a:r>
          <a:endParaRPr lang="en-US" sz="1600" kern="1200"/>
        </a:p>
      </dsp:txBody>
      <dsp:txXfrm>
        <a:off x="20104" y="2323064"/>
        <a:ext cx="5254017" cy="371632"/>
      </dsp:txXfrm>
    </dsp:sp>
    <dsp:sp modelId="{F8DCA6B9-70CC-47D7-B898-312D8ACFB7C5}">
      <dsp:nvSpPr>
        <dsp:cNvPr id="0" name=""/>
        <dsp:cNvSpPr/>
      </dsp:nvSpPr>
      <dsp:spPr>
        <a:xfrm>
          <a:off x="0" y="2760880"/>
          <a:ext cx="5294225" cy="411840"/>
        </a:xfrm>
        <a:prstGeom prst="roundRect">
          <a:avLst/>
        </a:prstGeom>
        <a:solidFill>
          <a:schemeClr val="accent2">
            <a:hueOff val="6676144"/>
            <a:satOff val="-31440"/>
            <a:lumOff val="-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a:t>Honorarfreies Bildmaterial</a:t>
          </a:r>
          <a:endParaRPr lang="en-US" sz="1600" kern="1200"/>
        </a:p>
      </dsp:txBody>
      <dsp:txXfrm>
        <a:off x="20104" y="2780984"/>
        <a:ext cx="5254017" cy="371632"/>
      </dsp:txXfrm>
    </dsp:sp>
    <dsp:sp modelId="{728A6841-A35D-4700-90B6-FDFF5ED9FEDD}">
      <dsp:nvSpPr>
        <dsp:cNvPr id="0" name=""/>
        <dsp:cNvSpPr/>
      </dsp:nvSpPr>
      <dsp:spPr>
        <a:xfrm>
          <a:off x="0" y="3218800"/>
          <a:ext cx="5294225" cy="411840"/>
        </a:xfrm>
        <a:prstGeom prst="roundRect">
          <a:avLst/>
        </a:prstGeom>
        <a:solidFill>
          <a:schemeClr val="accent2">
            <a:hueOff val="7788835"/>
            <a:satOff val="-36680"/>
            <a:lumOff val="-1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t>Statistiken, Übersichten, Hintergrundmaterial</a:t>
          </a:r>
          <a:endParaRPr lang="en-US" sz="1600" kern="1200" dirty="0"/>
        </a:p>
      </dsp:txBody>
      <dsp:txXfrm>
        <a:off x="20104" y="3238904"/>
        <a:ext cx="5254017" cy="371632"/>
      </dsp:txXfrm>
    </dsp:sp>
    <dsp:sp modelId="{9F136835-ED1F-4C79-9260-43D53F24F17D}">
      <dsp:nvSpPr>
        <dsp:cNvPr id="0" name=""/>
        <dsp:cNvSpPr/>
      </dsp:nvSpPr>
      <dsp:spPr>
        <a:xfrm>
          <a:off x="0" y="3676720"/>
          <a:ext cx="5294225" cy="411840"/>
        </a:xfrm>
        <a:prstGeom prst="roundRect">
          <a:avLst/>
        </a:prstGeom>
        <a:solidFill>
          <a:schemeClr val="accent2">
            <a:hueOff val="8901526"/>
            <a:satOff val="-4192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t>Visitenkarte</a:t>
          </a:r>
          <a:r>
            <a:rPr lang="en-US" sz="1600" kern="1200" dirty="0"/>
            <a:t> des </a:t>
          </a:r>
          <a:r>
            <a:rPr lang="en-US" sz="1600" kern="1200" dirty="0" err="1"/>
            <a:t>Ansprechpartners</a:t>
          </a:r>
          <a:endParaRPr lang="en-US" sz="1600" kern="1200" dirty="0"/>
        </a:p>
      </dsp:txBody>
      <dsp:txXfrm>
        <a:off x="20104" y="3696824"/>
        <a:ext cx="5254017" cy="3716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346C1-C59E-4279-A62C-C23083A39626}">
      <dsp:nvSpPr>
        <dsp:cNvPr id="0" name=""/>
        <dsp:cNvSpPr/>
      </dsp:nvSpPr>
      <dsp:spPr>
        <a:xfrm>
          <a:off x="10138340" y="1887919"/>
          <a:ext cx="1868899" cy="18685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59EBE2-902F-4B98-A99A-63B36A080AFA}">
      <dsp:nvSpPr>
        <dsp:cNvPr id="0" name=""/>
        <dsp:cNvSpPr/>
      </dsp:nvSpPr>
      <dsp:spPr>
        <a:xfrm>
          <a:off x="10201270" y="1950214"/>
          <a:ext cx="1744227" cy="174395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Gruppe 6: </a:t>
          </a:r>
          <a:r>
            <a:rPr lang="de-DE" sz="1800" kern="1200" dirty="0">
              <a:hlinkClick xmlns:r="http://schemas.openxmlformats.org/officeDocument/2006/relationships" r:id="rId1"/>
            </a:rPr>
            <a:t>100 Jahre Daimler</a:t>
          </a:r>
          <a:endParaRPr lang="en-US" sz="1800" kern="1200" dirty="0"/>
        </a:p>
      </dsp:txBody>
      <dsp:txXfrm>
        <a:off x="10450615" y="2199397"/>
        <a:ext cx="1245537" cy="1245587"/>
      </dsp:txXfrm>
    </dsp:sp>
    <dsp:sp modelId="{63501338-B9C3-4A73-B777-D22BF4DC8ED4}">
      <dsp:nvSpPr>
        <dsp:cNvPr id="0" name=""/>
        <dsp:cNvSpPr/>
      </dsp:nvSpPr>
      <dsp:spPr>
        <a:xfrm rot="18793241">
          <a:off x="8207829" y="1887709"/>
          <a:ext cx="1868636" cy="186863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31DD0-2DF9-4CA9-A82D-8A08CFDF24B5}">
      <dsp:nvSpPr>
        <dsp:cNvPr id="0" name=""/>
        <dsp:cNvSpPr/>
      </dsp:nvSpPr>
      <dsp:spPr>
        <a:xfrm>
          <a:off x="8270627" y="1950214"/>
          <a:ext cx="1744227" cy="174395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Gruppe 5: </a:t>
          </a:r>
          <a:r>
            <a:rPr lang="de-DE" sz="1800" kern="1200" dirty="0" err="1">
              <a:hlinkClick xmlns:r="http://schemas.openxmlformats.org/officeDocument/2006/relationships" r:id="rId2"/>
            </a:rPr>
            <a:t>Heidelber-ger</a:t>
          </a:r>
          <a:r>
            <a:rPr lang="de-DE" sz="1800" kern="1200" dirty="0">
              <a:hlinkClick xmlns:r="http://schemas.openxmlformats.org/officeDocument/2006/relationships" r:id="rId2"/>
            </a:rPr>
            <a:t> Frühling</a:t>
          </a:r>
          <a:endParaRPr lang="en-US" sz="1800" kern="1200" dirty="0"/>
        </a:p>
      </dsp:txBody>
      <dsp:txXfrm>
        <a:off x="8519972" y="2199397"/>
        <a:ext cx="1245537" cy="1245587"/>
      </dsp:txXfrm>
    </dsp:sp>
    <dsp:sp modelId="{AB9BFA5C-2A20-491A-82AC-573FBCE74FAC}">
      <dsp:nvSpPr>
        <dsp:cNvPr id="0" name=""/>
        <dsp:cNvSpPr/>
      </dsp:nvSpPr>
      <dsp:spPr>
        <a:xfrm rot="8042547">
          <a:off x="6277187" y="1887709"/>
          <a:ext cx="1868636" cy="186863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E5F1FF-2257-4DD8-9F22-8BB88DE30996}">
      <dsp:nvSpPr>
        <dsp:cNvPr id="0" name=""/>
        <dsp:cNvSpPr/>
      </dsp:nvSpPr>
      <dsp:spPr>
        <a:xfrm>
          <a:off x="6339985" y="1950214"/>
          <a:ext cx="1744227" cy="174395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Gruppe 4: </a:t>
          </a:r>
          <a:r>
            <a:rPr lang="de-DE" sz="1800" kern="1200" dirty="0">
              <a:hlinkClick xmlns:r="http://schemas.openxmlformats.org/officeDocument/2006/relationships" r:id="rId3"/>
            </a:rPr>
            <a:t>Audi Jahresbilanz</a:t>
          </a:r>
          <a:endParaRPr lang="en-US" sz="1800" kern="1200" dirty="0"/>
        </a:p>
      </dsp:txBody>
      <dsp:txXfrm>
        <a:off x="6589330" y="2199397"/>
        <a:ext cx="1245537" cy="1245587"/>
      </dsp:txXfrm>
    </dsp:sp>
    <dsp:sp modelId="{29A49A95-98F7-49F6-8ADA-59282321C3E0}">
      <dsp:nvSpPr>
        <dsp:cNvPr id="0" name=""/>
        <dsp:cNvSpPr/>
      </dsp:nvSpPr>
      <dsp:spPr>
        <a:xfrm rot="18870201">
          <a:off x="4346544" y="1887709"/>
          <a:ext cx="1868636" cy="186863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27D6F4-B0A4-46EB-8796-F6D782221085}">
      <dsp:nvSpPr>
        <dsp:cNvPr id="0" name=""/>
        <dsp:cNvSpPr/>
      </dsp:nvSpPr>
      <dsp:spPr>
        <a:xfrm>
          <a:off x="4409342" y="1950214"/>
          <a:ext cx="1744227" cy="174395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Gruppe 3: </a:t>
          </a:r>
          <a:r>
            <a:rPr lang="de-DE" sz="1800" kern="1200" dirty="0">
              <a:hlinkClick xmlns:r="http://schemas.openxmlformats.org/officeDocument/2006/relationships" r:id="rId4"/>
            </a:rPr>
            <a:t>Spiel des Jahres</a:t>
          </a:r>
          <a:endParaRPr lang="en-US" sz="1800" kern="1200" dirty="0"/>
        </a:p>
      </dsp:txBody>
      <dsp:txXfrm>
        <a:off x="4657500" y="2199397"/>
        <a:ext cx="1245537" cy="1245587"/>
      </dsp:txXfrm>
    </dsp:sp>
    <dsp:sp modelId="{5A58BB99-C8D7-4D45-A91D-EBECED138F01}">
      <dsp:nvSpPr>
        <dsp:cNvPr id="0" name=""/>
        <dsp:cNvSpPr/>
      </dsp:nvSpPr>
      <dsp:spPr>
        <a:xfrm rot="8157500">
          <a:off x="2415902" y="1887709"/>
          <a:ext cx="1868636" cy="186863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B7265-93BE-4EC5-BA0E-CDEE8FA379F4}">
      <dsp:nvSpPr>
        <dsp:cNvPr id="0" name=""/>
        <dsp:cNvSpPr/>
      </dsp:nvSpPr>
      <dsp:spPr>
        <a:xfrm>
          <a:off x="2478700" y="1950214"/>
          <a:ext cx="1744227" cy="174395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Gruppe 2: </a:t>
          </a:r>
          <a:r>
            <a:rPr lang="de-DE" sz="1800" kern="1200" dirty="0">
              <a:hlinkClick xmlns:r="http://schemas.openxmlformats.org/officeDocument/2006/relationships" r:id="rId5"/>
            </a:rPr>
            <a:t>Genuss-region</a:t>
          </a:r>
          <a:endParaRPr lang="en-US" sz="1800" kern="1200" dirty="0"/>
        </a:p>
      </dsp:txBody>
      <dsp:txXfrm>
        <a:off x="2726858" y="2199397"/>
        <a:ext cx="1245537" cy="1245587"/>
      </dsp:txXfrm>
    </dsp:sp>
    <dsp:sp modelId="{2A2F4073-CC46-4887-A24B-6A60CA3CC69B}">
      <dsp:nvSpPr>
        <dsp:cNvPr id="0" name=""/>
        <dsp:cNvSpPr/>
      </dsp:nvSpPr>
      <dsp:spPr>
        <a:xfrm rot="18765286">
          <a:off x="485259" y="1887709"/>
          <a:ext cx="1868636" cy="186863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D4ED2-380F-4BEB-93D9-2274D102A9C2}">
      <dsp:nvSpPr>
        <dsp:cNvPr id="0" name=""/>
        <dsp:cNvSpPr/>
      </dsp:nvSpPr>
      <dsp:spPr>
        <a:xfrm>
          <a:off x="546870" y="1950214"/>
          <a:ext cx="1744227" cy="174395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Gruppe 1: </a:t>
          </a:r>
          <a:r>
            <a:rPr lang="de-DE" sz="2000" kern="1200" dirty="0">
              <a:hlinkClick xmlns:r="http://schemas.openxmlformats.org/officeDocument/2006/relationships" r:id="rId6"/>
            </a:rPr>
            <a:t>Barmer </a:t>
          </a:r>
          <a:endParaRPr lang="en-US" sz="2000" kern="1200" dirty="0"/>
        </a:p>
      </dsp:txBody>
      <dsp:txXfrm>
        <a:off x="796215" y="2199397"/>
        <a:ext cx="1245537" cy="1245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F7729-7552-48A8-B838-23C2B361B1D2}">
      <dsp:nvSpPr>
        <dsp:cNvPr id="0" name=""/>
        <dsp:cNvSpPr/>
      </dsp:nvSpPr>
      <dsp:spPr>
        <a:xfrm>
          <a:off x="212335" y="469890"/>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60AB5B-6695-4ECB-9BB2-370272B54A4A}">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3C3506-64A1-404E-A27D-6AC0BD5441AE}">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Verständliche Formulierungen </a:t>
          </a:r>
          <a:br>
            <a:rPr lang="de-DE" sz="1600" b="1" kern="1200" dirty="0"/>
          </a:br>
          <a:r>
            <a:rPr lang="de-DE" sz="1600" kern="1200" dirty="0"/>
            <a:t>Wenn unsere Inhalte nicht sofort, unmittelbar und ohne Nachfragen verstanden werden, erzeugen sie keine Resonanz! Und sind dann unnötig.</a:t>
          </a:r>
          <a:endParaRPr lang="en-US" sz="1600" kern="1200" dirty="0"/>
        </a:p>
      </dsp:txBody>
      <dsp:txXfrm>
        <a:off x="1834517" y="469890"/>
        <a:ext cx="3148942" cy="1335915"/>
      </dsp:txXfrm>
    </dsp:sp>
    <dsp:sp modelId="{D5254955-F609-419B-B11E-CF3B9F0E7DFA}">
      <dsp:nvSpPr>
        <dsp:cNvPr id="0" name=""/>
        <dsp:cNvSpPr/>
      </dsp:nvSpPr>
      <dsp:spPr>
        <a:xfrm>
          <a:off x="5532139" y="469890"/>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16B9A-A2AC-483E-B1A2-0168E33AF974}">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391E16-8FEE-4501-B0D6-DF04FB93A05B}">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7 W-Fragen beantworten</a:t>
          </a:r>
          <a:br>
            <a:rPr lang="de-DE" sz="1600" kern="1200" dirty="0"/>
          </a:br>
          <a:r>
            <a:rPr lang="de-DE" sz="1600" kern="1200" dirty="0"/>
            <a:t>Wir wollen, dass keine Fragen offen bleiben? Dass sich der Text „rund“ anfühlt und wir umfassend informiert sind? Dann brauchen wir die 7 W-Fragen.</a:t>
          </a:r>
          <a:endParaRPr lang="en-US" sz="1600" kern="1200" dirty="0"/>
        </a:p>
      </dsp:txBody>
      <dsp:txXfrm>
        <a:off x="7154322" y="469890"/>
        <a:ext cx="3148942" cy="1335915"/>
      </dsp:txXfrm>
    </dsp:sp>
    <dsp:sp modelId="{22BE4776-7A1E-4044-8558-C94752FD26E3}">
      <dsp:nvSpPr>
        <dsp:cNvPr id="0" name=""/>
        <dsp:cNvSpPr/>
      </dsp:nvSpPr>
      <dsp:spPr>
        <a:xfrm>
          <a:off x="212335" y="2545532"/>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B2BC3-BCF7-4765-ACAE-3C425826764E}">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E5890C-8840-40BC-BC25-54DCED57D106}">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Attraktive Darbietung</a:t>
          </a:r>
          <a:br>
            <a:rPr lang="de-DE" sz="1600" kern="1200" dirty="0"/>
          </a:br>
          <a:r>
            <a:rPr lang="de-DE" sz="1600" kern="1200" dirty="0"/>
            <a:t>Texte wirken nicht nur durch die aneinandergereihten Buchstaben – sie wirken besonders durch ihre Gliederung. Wir müssen Texte gut gliedern!</a:t>
          </a:r>
          <a:endParaRPr lang="en-US" sz="1600" kern="1200" dirty="0"/>
        </a:p>
      </dsp:txBody>
      <dsp:txXfrm>
        <a:off x="1834517" y="2545532"/>
        <a:ext cx="3148942" cy="1335915"/>
      </dsp:txXfrm>
    </dsp:sp>
    <dsp:sp modelId="{CAB42A73-2D1C-4B50-81D0-B497B69A073B}">
      <dsp:nvSpPr>
        <dsp:cNvPr id="0" name=""/>
        <dsp:cNvSpPr/>
      </dsp:nvSpPr>
      <dsp:spPr>
        <a:xfrm>
          <a:off x="5532139" y="2545532"/>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4A587D-F256-46DE-BAC3-A5B0FDBA8948}">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5DA3D6-9E36-4C52-896F-00EFF89AFB2C}">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Fesselnder Aufbau</a:t>
          </a:r>
          <a:br>
            <a:rPr lang="de-DE" sz="1600" b="1" kern="1200" dirty="0"/>
          </a:br>
          <a:r>
            <a:rPr lang="de-DE" sz="1600" kern="1200" dirty="0"/>
            <a:t>Wie können wir die Leserinnen und Leser auf unseren Text fokussieren? Wie schaffen wir es, dass sie „dran bleiben“? </a:t>
          </a:r>
          <a:endParaRPr lang="en-US" sz="1600" kern="1200" dirty="0"/>
        </a:p>
      </dsp:txBody>
      <dsp:txXfrm>
        <a:off x="7154322" y="2545532"/>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0BFDB-3987-4A9E-8EE6-1E8A9A445825}">
      <dsp:nvSpPr>
        <dsp:cNvPr id="0" name=""/>
        <dsp:cNvSpPr/>
      </dsp:nvSpPr>
      <dsp:spPr>
        <a:xfrm>
          <a:off x="212335"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69B02E-5CF6-4175-A5AA-0DA863AC5CC1}">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2E4580-3DB5-4A83-9A7F-5660DAC41CA1}">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Einfachheit</a:t>
          </a:r>
        </a:p>
        <a:p>
          <a:pPr marL="0" lvl="0" indent="0" algn="l" defTabSz="711200">
            <a:lnSpc>
              <a:spcPct val="90000"/>
            </a:lnSpc>
            <a:spcBef>
              <a:spcPct val="0"/>
            </a:spcBef>
            <a:spcAft>
              <a:spcPct val="35000"/>
            </a:spcAft>
            <a:buNone/>
          </a:pPr>
          <a:r>
            <a:rPr lang="de-DE" sz="1600" kern="1200" dirty="0">
              <a:solidFill>
                <a:schemeClr val="tx1"/>
              </a:solidFill>
            </a:rPr>
            <a:t>geläufige und bekannte Wörter</a:t>
          </a:r>
          <a:br>
            <a:rPr lang="de-DE" sz="1600" kern="1200" dirty="0">
              <a:solidFill>
                <a:schemeClr val="tx1"/>
              </a:solidFill>
            </a:rPr>
          </a:br>
          <a:r>
            <a:rPr lang="de-DE" sz="1600" kern="1200" dirty="0">
              <a:solidFill>
                <a:schemeClr val="tx1"/>
              </a:solidFill>
            </a:rPr>
            <a:t>anschaulich und konkret</a:t>
          </a:r>
          <a:br>
            <a:rPr lang="de-DE" sz="1600" kern="1200" dirty="0">
              <a:solidFill>
                <a:schemeClr val="tx1"/>
              </a:solidFill>
            </a:rPr>
          </a:br>
          <a:r>
            <a:rPr lang="de-DE" sz="1600" kern="1200" dirty="0">
              <a:solidFill>
                <a:schemeClr val="tx1"/>
              </a:solidFill>
            </a:rPr>
            <a:t>kurze Sätze. Nebensätze stehen vor oder nach Hauptsätzen, nicht mittendrin.</a:t>
          </a:r>
          <a:endParaRPr lang="en-US" sz="1600" kern="1200" dirty="0">
            <a:solidFill>
              <a:schemeClr val="tx1"/>
            </a:solidFill>
          </a:endParaRPr>
        </a:p>
      </dsp:txBody>
      <dsp:txXfrm>
        <a:off x="1834517" y="469890"/>
        <a:ext cx="3148942" cy="1335915"/>
      </dsp:txXfrm>
    </dsp:sp>
    <dsp:sp modelId="{80196554-B99C-4C5D-A6DB-C885F14753E8}">
      <dsp:nvSpPr>
        <dsp:cNvPr id="0" name=""/>
        <dsp:cNvSpPr/>
      </dsp:nvSpPr>
      <dsp:spPr>
        <a:xfrm>
          <a:off x="5532139"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8A9C43-003B-4004-80FA-BA0252455171}">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188362-C383-4DD5-B67B-566F343D97A8}">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Kürze und Prägnanz</a:t>
          </a:r>
          <a:endParaRPr lang="de-DE" sz="1600" b="1" kern="1200" dirty="0">
            <a:solidFill>
              <a:schemeClr val="tx1"/>
            </a:solidFill>
          </a:endParaRPr>
        </a:p>
        <a:p>
          <a:pPr marL="0" lvl="0" indent="0" algn="l" defTabSz="711200">
            <a:lnSpc>
              <a:spcPct val="90000"/>
            </a:lnSpc>
            <a:spcBef>
              <a:spcPct val="0"/>
            </a:spcBef>
            <a:spcAft>
              <a:spcPct val="35000"/>
            </a:spcAft>
            <a:buNone/>
          </a:pPr>
          <a:r>
            <a:rPr lang="de-DE" sz="1600" kern="1200" dirty="0">
              <a:solidFill>
                <a:schemeClr val="tx1"/>
              </a:solidFill>
            </a:rPr>
            <a:t>kurz, aber prägnant: </a:t>
          </a:r>
          <a:br>
            <a:rPr lang="de-DE" sz="1600" kern="1200" dirty="0">
              <a:solidFill>
                <a:schemeClr val="tx1"/>
              </a:solidFill>
            </a:rPr>
          </a:br>
          <a:r>
            <a:rPr lang="de-DE" sz="1600" kern="1200" dirty="0">
              <a:solidFill>
                <a:schemeClr val="tx1"/>
              </a:solidFill>
            </a:rPr>
            <a:t>Redundanz statt Varianz</a:t>
          </a:r>
          <a:br>
            <a:rPr lang="de-DE" sz="1600" kern="1200" dirty="0">
              <a:solidFill>
                <a:schemeClr val="tx1"/>
              </a:solidFill>
            </a:rPr>
          </a:br>
          <a:r>
            <a:rPr lang="de-DE" sz="1600" kern="1200" dirty="0">
              <a:solidFill>
                <a:schemeClr val="tx1"/>
              </a:solidFill>
            </a:rPr>
            <a:t>Verben statt Substantive. Wenig Adjektive.</a:t>
          </a:r>
          <a:br>
            <a:rPr lang="de-DE" sz="1600" kern="1200" dirty="0">
              <a:solidFill>
                <a:schemeClr val="tx1"/>
              </a:solidFill>
            </a:rPr>
          </a:br>
          <a:r>
            <a:rPr lang="de-DE" sz="1600" kern="1200" dirty="0">
              <a:solidFill>
                <a:schemeClr val="tx1"/>
              </a:solidFill>
            </a:rPr>
            <a:t>Keine Phrasen, kein Wortgeklingel.</a:t>
          </a:r>
        </a:p>
      </dsp:txBody>
      <dsp:txXfrm>
        <a:off x="7154322" y="469890"/>
        <a:ext cx="3148942" cy="1335915"/>
      </dsp:txXfrm>
    </dsp:sp>
    <dsp:sp modelId="{0EBFA974-D0F1-4A62-85B5-B1B3BC9D67F2}">
      <dsp:nvSpPr>
        <dsp:cNvPr id="0" name=""/>
        <dsp:cNvSpPr/>
      </dsp:nvSpPr>
      <dsp:spPr>
        <a:xfrm>
          <a:off x="212335"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49CCD-537A-41EC-ADC8-CA305572D2E9}">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A44509-1613-4EEB-9E5F-E443A963CD81}">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Gliederung und Ordnung</a:t>
          </a:r>
        </a:p>
        <a:p>
          <a:pPr marL="0" lvl="0" indent="0" algn="l" defTabSz="711200">
            <a:lnSpc>
              <a:spcPct val="90000"/>
            </a:lnSpc>
            <a:spcBef>
              <a:spcPct val="0"/>
            </a:spcBef>
            <a:spcAft>
              <a:spcPct val="35000"/>
            </a:spcAft>
            <a:buNone/>
          </a:pPr>
          <a:r>
            <a:rPr lang="de-DE" sz="1600" kern="1200" dirty="0">
              <a:solidFill>
                <a:schemeClr val="tx1"/>
              </a:solidFill>
            </a:rPr>
            <a:t>Klarstellen, worum es geht</a:t>
          </a:r>
          <a:br>
            <a:rPr lang="de-DE" sz="1600" kern="1200" dirty="0">
              <a:solidFill>
                <a:schemeClr val="tx1"/>
              </a:solidFill>
            </a:rPr>
          </a:br>
          <a:r>
            <a:rPr lang="de-DE" sz="1600" kern="1200" dirty="0">
              <a:solidFill>
                <a:schemeClr val="tx1"/>
              </a:solidFill>
            </a:rPr>
            <a:t>Aspekte und Sätze folgen einander</a:t>
          </a:r>
          <a:br>
            <a:rPr lang="de-DE" sz="1600" kern="1200" dirty="0">
              <a:solidFill>
                <a:schemeClr val="tx1"/>
              </a:solidFill>
            </a:rPr>
          </a:br>
          <a:r>
            <a:rPr lang="de-DE" sz="1600" kern="1200" dirty="0">
              <a:solidFill>
                <a:schemeClr val="tx1"/>
              </a:solidFill>
            </a:rPr>
            <a:t>Absätze, Zwischenüberschriften, Hervorhebungen, Zusammenfassungen</a:t>
          </a:r>
          <a:endParaRPr lang="en-US" sz="1600" kern="1200" dirty="0">
            <a:solidFill>
              <a:schemeClr val="tx1"/>
            </a:solidFill>
          </a:endParaRPr>
        </a:p>
      </dsp:txBody>
      <dsp:txXfrm>
        <a:off x="1834517" y="2545532"/>
        <a:ext cx="3148942" cy="1335915"/>
      </dsp:txXfrm>
    </dsp:sp>
    <dsp:sp modelId="{38F21916-7A8C-4646-8242-0FAA12EE9F32}">
      <dsp:nvSpPr>
        <dsp:cNvPr id="0" name=""/>
        <dsp:cNvSpPr/>
      </dsp:nvSpPr>
      <dsp:spPr>
        <a:xfrm>
          <a:off x="5532139"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83B707-8B4A-4085-BCAF-54AC8D8925D7}">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F433AC-221F-4B3F-9129-3F14CD947026}">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anregende Zusätze</a:t>
          </a:r>
        </a:p>
        <a:p>
          <a:pPr marL="0" lvl="0" indent="0" algn="l" defTabSz="711200">
            <a:lnSpc>
              <a:spcPct val="90000"/>
            </a:lnSpc>
            <a:spcBef>
              <a:spcPct val="0"/>
            </a:spcBef>
            <a:spcAft>
              <a:spcPct val="35000"/>
            </a:spcAft>
            <a:buNone/>
          </a:pPr>
          <a:r>
            <a:rPr lang="de-DE" sz="1600" kern="1200" dirty="0">
              <a:solidFill>
                <a:schemeClr val="tx1"/>
              </a:solidFill>
            </a:rPr>
            <a:t>Kleine Zutaten, die den Sachverhalt lebendig und anschaulich machen.</a:t>
          </a:r>
          <a:br>
            <a:rPr lang="de-DE" sz="1600" kern="1200" dirty="0">
              <a:solidFill>
                <a:schemeClr val="tx1"/>
              </a:solidFill>
            </a:rPr>
          </a:br>
          <a:r>
            <a:rPr lang="de-DE" sz="1600" kern="1200" dirty="0">
              <a:solidFill>
                <a:schemeClr val="tx1"/>
              </a:solidFill>
            </a:rPr>
            <a:t>Lust am Lesen fördern.</a:t>
          </a:r>
          <a:br>
            <a:rPr lang="de-DE" sz="1600" kern="1200" dirty="0">
              <a:solidFill>
                <a:schemeClr val="tx1"/>
              </a:solidFill>
            </a:rPr>
          </a:br>
          <a:r>
            <a:rPr lang="de-DE" sz="1600" kern="1200" dirty="0">
              <a:solidFill>
                <a:schemeClr val="tx1"/>
              </a:solidFill>
            </a:rPr>
            <a:t>sparsam und gezielt einsetzen!</a:t>
          </a:r>
        </a:p>
      </dsp:txBody>
      <dsp:txXfrm>
        <a:off x="7154322" y="2545532"/>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7CCFD-CFFE-45DF-A0D9-ABC6A191430C}">
      <dsp:nvSpPr>
        <dsp:cNvPr id="0" name=""/>
        <dsp:cNvSpPr/>
      </dsp:nvSpPr>
      <dsp:spPr>
        <a:xfrm>
          <a:off x="0" y="3262"/>
          <a:ext cx="10576558" cy="6948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D5D57-7ACE-44B3-B5BF-6DF0CBE5AA29}">
      <dsp:nvSpPr>
        <dsp:cNvPr id="0" name=""/>
        <dsp:cNvSpPr/>
      </dsp:nvSpPr>
      <dsp:spPr>
        <a:xfrm>
          <a:off x="210184" y="159597"/>
          <a:ext cx="382153" cy="382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7569D3-D850-4669-B3D9-0B55C7CB4532}">
      <dsp:nvSpPr>
        <dsp:cNvPr id="0" name=""/>
        <dsp:cNvSpPr/>
      </dsp:nvSpPr>
      <dsp:spPr>
        <a:xfrm>
          <a:off x="802521" y="3262"/>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de-DE" sz="1900" kern="1200"/>
            <a:t>Kurze Sätze mit höchstens einem Nebensatz (15 bis 18 Wörter)</a:t>
          </a:r>
          <a:endParaRPr lang="en-US" sz="1900" kern="1200"/>
        </a:p>
      </dsp:txBody>
      <dsp:txXfrm>
        <a:off x="802521" y="3262"/>
        <a:ext cx="9774036" cy="694823"/>
      </dsp:txXfrm>
    </dsp:sp>
    <dsp:sp modelId="{619C9EDA-F4C1-4738-B506-0268B1866CE7}">
      <dsp:nvSpPr>
        <dsp:cNvPr id="0" name=""/>
        <dsp:cNvSpPr/>
      </dsp:nvSpPr>
      <dsp:spPr>
        <a:xfrm>
          <a:off x="0" y="871792"/>
          <a:ext cx="10576558" cy="6948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07E88-AE93-48EF-8DD1-57441B7DBB69}">
      <dsp:nvSpPr>
        <dsp:cNvPr id="0" name=""/>
        <dsp:cNvSpPr/>
      </dsp:nvSpPr>
      <dsp:spPr>
        <a:xfrm>
          <a:off x="210184" y="1028127"/>
          <a:ext cx="382153" cy="3821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44EA49-D9A1-49D1-9C48-17E192599B57}">
      <dsp:nvSpPr>
        <dsp:cNvPr id="0" name=""/>
        <dsp:cNvSpPr/>
      </dsp:nvSpPr>
      <dsp:spPr>
        <a:xfrm>
          <a:off x="802521" y="871792"/>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de-DE" sz="1900" kern="1200"/>
            <a:t>Kurze Wörter mit wenigen Silben statt Wortungetüme.</a:t>
          </a:r>
          <a:endParaRPr lang="en-US" sz="1900" kern="1200"/>
        </a:p>
      </dsp:txBody>
      <dsp:txXfrm>
        <a:off x="802521" y="871792"/>
        <a:ext cx="9774036" cy="694823"/>
      </dsp:txXfrm>
    </dsp:sp>
    <dsp:sp modelId="{A08FD774-6A8A-4E33-B776-375B8339D98B}">
      <dsp:nvSpPr>
        <dsp:cNvPr id="0" name=""/>
        <dsp:cNvSpPr/>
      </dsp:nvSpPr>
      <dsp:spPr>
        <a:xfrm>
          <a:off x="0" y="1740322"/>
          <a:ext cx="10576558" cy="6948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9792D-B0D5-4985-AD27-F223178CD53F}">
      <dsp:nvSpPr>
        <dsp:cNvPr id="0" name=""/>
        <dsp:cNvSpPr/>
      </dsp:nvSpPr>
      <dsp:spPr>
        <a:xfrm>
          <a:off x="210184" y="1896657"/>
          <a:ext cx="382153" cy="3821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B8EC45-94B1-4CB2-80BB-FFB91B1C4854}">
      <dsp:nvSpPr>
        <dsp:cNvPr id="0" name=""/>
        <dsp:cNvSpPr/>
      </dsp:nvSpPr>
      <dsp:spPr>
        <a:xfrm>
          <a:off x="802521" y="1740322"/>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de-DE" sz="1900" kern="1200"/>
            <a:t>Kurze Verben statt längere, aus diesen Verben erzeugte Hauptwörter.</a:t>
          </a:r>
          <a:endParaRPr lang="en-US" sz="1900" kern="1200"/>
        </a:p>
      </dsp:txBody>
      <dsp:txXfrm>
        <a:off x="802521" y="1740322"/>
        <a:ext cx="9774036" cy="694823"/>
      </dsp:txXfrm>
    </dsp:sp>
    <dsp:sp modelId="{11D386C6-18C5-44F0-8D71-EB353F17E93B}">
      <dsp:nvSpPr>
        <dsp:cNvPr id="0" name=""/>
        <dsp:cNvSpPr/>
      </dsp:nvSpPr>
      <dsp:spPr>
        <a:xfrm>
          <a:off x="0" y="2608851"/>
          <a:ext cx="10576558" cy="69482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F9EF2B-8F92-441B-A1A2-E3A6E54A4E01}">
      <dsp:nvSpPr>
        <dsp:cNvPr id="0" name=""/>
        <dsp:cNvSpPr/>
      </dsp:nvSpPr>
      <dsp:spPr>
        <a:xfrm>
          <a:off x="210184" y="2765187"/>
          <a:ext cx="382153" cy="3821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F18B43-8610-471C-B3E4-7D0DF95F2CC6}">
      <dsp:nvSpPr>
        <dsp:cNvPr id="0" name=""/>
        <dsp:cNvSpPr/>
      </dsp:nvSpPr>
      <dsp:spPr>
        <a:xfrm>
          <a:off x="802521" y="2608851"/>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de-DE" sz="1900" kern="1200"/>
            <a:t>Kürzere Aktiv-Sätze statt längere Passiv-Konstruktionen.</a:t>
          </a:r>
          <a:endParaRPr lang="en-US" sz="1900" kern="1200"/>
        </a:p>
      </dsp:txBody>
      <dsp:txXfrm>
        <a:off x="802521" y="2608851"/>
        <a:ext cx="9774036" cy="694823"/>
      </dsp:txXfrm>
    </dsp:sp>
    <dsp:sp modelId="{5449B0EE-4931-491A-AD42-54E301C58537}">
      <dsp:nvSpPr>
        <dsp:cNvPr id="0" name=""/>
        <dsp:cNvSpPr/>
      </dsp:nvSpPr>
      <dsp:spPr>
        <a:xfrm>
          <a:off x="0" y="3477381"/>
          <a:ext cx="10576558" cy="69482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813AEA-C5AD-494F-BBD3-4BEB3E36E1B9}">
      <dsp:nvSpPr>
        <dsp:cNvPr id="0" name=""/>
        <dsp:cNvSpPr/>
      </dsp:nvSpPr>
      <dsp:spPr>
        <a:xfrm>
          <a:off x="210184" y="3633717"/>
          <a:ext cx="382153" cy="3821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1F504B-622E-465F-BB59-A028EB59FAAB}">
      <dsp:nvSpPr>
        <dsp:cNvPr id="0" name=""/>
        <dsp:cNvSpPr/>
      </dsp:nvSpPr>
      <dsp:spPr>
        <a:xfrm>
          <a:off x="802521" y="3477381"/>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de-DE" sz="1900" kern="1200" dirty="0"/>
            <a:t>Verzicht auf nichtssagende Füllwörter und phrasenhafte Wendungen</a:t>
          </a:r>
          <a:endParaRPr lang="en-US" sz="1900" kern="1200" dirty="0"/>
        </a:p>
      </dsp:txBody>
      <dsp:txXfrm>
        <a:off x="802521" y="3477381"/>
        <a:ext cx="9774036" cy="694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40853-07D5-4DE1-9D95-C9187D7EB627}">
      <dsp:nvSpPr>
        <dsp:cNvPr id="0" name=""/>
        <dsp:cNvSpPr/>
      </dsp:nvSpPr>
      <dsp:spPr>
        <a:xfrm>
          <a:off x="3098" y="489888"/>
          <a:ext cx="2458223" cy="1474934"/>
        </a:xfrm>
        <a:prstGeom prst="rect">
          <a:avLst/>
        </a:prstGeom>
        <a:solidFill>
          <a:srgbClr val="17697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b="1" kern="1200" dirty="0"/>
            <a:t>Attention</a:t>
          </a:r>
        </a:p>
        <a:p>
          <a:pPr marL="0" lvl="0" indent="0" algn="ctr" defTabSz="933450">
            <a:lnSpc>
              <a:spcPct val="90000"/>
            </a:lnSpc>
            <a:spcBef>
              <a:spcPct val="0"/>
            </a:spcBef>
            <a:spcAft>
              <a:spcPct val="35000"/>
            </a:spcAft>
            <a:buNone/>
          </a:pPr>
          <a:r>
            <a:rPr lang="de-DE" sz="2100" b="0" kern="1200" dirty="0"/>
            <a:t>1 Sekunde</a:t>
          </a:r>
          <a:br>
            <a:rPr lang="de-DE" sz="2100" b="0" kern="1200" dirty="0"/>
          </a:br>
          <a:r>
            <a:rPr lang="de-DE" sz="2100" b="0" kern="1200" dirty="0"/>
            <a:t>1 Zeile</a:t>
          </a:r>
          <a:endParaRPr lang="en-US" sz="2100" b="0" kern="1200" dirty="0"/>
        </a:p>
      </dsp:txBody>
      <dsp:txXfrm>
        <a:off x="3098" y="489888"/>
        <a:ext cx="2458223" cy="1474934"/>
      </dsp:txXfrm>
    </dsp:sp>
    <dsp:sp modelId="{E1AA376A-82E8-4EF9-92FF-E6819428FF35}">
      <dsp:nvSpPr>
        <dsp:cNvPr id="0" name=""/>
        <dsp:cNvSpPr/>
      </dsp:nvSpPr>
      <dsp:spPr>
        <a:xfrm>
          <a:off x="2707144" y="489888"/>
          <a:ext cx="2458223" cy="1474934"/>
        </a:xfrm>
        <a:prstGeom prst="rect">
          <a:avLst/>
        </a:prstGeom>
        <a:solidFill>
          <a:srgbClr val="17697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Aufmerksamkeit der Umworbenen wecken.</a:t>
          </a:r>
          <a:endParaRPr lang="en-US" sz="2100" kern="1200" dirty="0"/>
        </a:p>
      </dsp:txBody>
      <dsp:txXfrm>
        <a:off x="2707144" y="489888"/>
        <a:ext cx="2458223" cy="1474934"/>
      </dsp:txXfrm>
    </dsp:sp>
    <dsp:sp modelId="{3195E5FF-116B-430B-9A55-6AEA0B44698E}">
      <dsp:nvSpPr>
        <dsp:cNvPr id="0" name=""/>
        <dsp:cNvSpPr/>
      </dsp:nvSpPr>
      <dsp:spPr>
        <a:xfrm>
          <a:off x="5411190" y="489888"/>
          <a:ext cx="2458223" cy="1474934"/>
        </a:xfrm>
        <a:prstGeom prst="rect">
          <a:avLst/>
        </a:prstGeom>
        <a:solidFill>
          <a:srgbClr val="F2971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b="1" kern="1200" dirty="0"/>
            <a:t>Interest/Insight</a:t>
          </a:r>
        </a:p>
        <a:p>
          <a:pPr marL="0" lvl="0" indent="0" algn="ctr" defTabSz="933450">
            <a:lnSpc>
              <a:spcPct val="90000"/>
            </a:lnSpc>
            <a:spcBef>
              <a:spcPct val="0"/>
            </a:spcBef>
            <a:spcAft>
              <a:spcPct val="35000"/>
            </a:spcAft>
            <a:buNone/>
          </a:pPr>
          <a:r>
            <a:rPr lang="de-DE" sz="2100" b="0" kern="1200" dirty="0"/>
            <a:t>10 Sekunden</a:t>
          </a:r>
          <a:br>
            <a:rPr lang="de-DE" sz="2100" b="0" kern="1200" dirty="0"/>
          </a:br>
          <a:r>
            <a:rPr lang="de-DE" sz="2100" b="0" kern="1200" dirty="0"/>
            <a:t>drei Zeilen</a:t>
          </a:r>
          <a:endParaRPr lang="en-US" sz="2100" b="0" kern="1200" dirty="0"/>
        </a:p>
      </dsp:txBody>
      <dsp:txXfrm>
        <a:off x="5411190" y="489888"/>
        <a:ext cx="2458223" cy="1474934"/>
      </dsp:txXfrm>
    </dsp:sp>
    <dsp:sp modelId="{1A207F7B-6FF4-4939-B476-BD70764777F0}">
      <dsp:nvSpPr>
        <dsp:cNvPr id="0" name=""/>
        <dsp:cNvSpPr/>
      </dsp:nvSpPr>
      <dsp:spPr>
        <a:xfrm>
          <a:off x="8115235" y="489888"/>
          <a:ext cx="2458223" cy="1474934"/>
        </a:xfrm>
        <a:prstGeom prst="rect">
          <a:avLst/>
        </a:prstGeom>
        <a:solidFill>
          <a:srgbClr val="F2971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Interesse der Umworbenen anregen.</a:t>
          </a:r>
          <a:endParaRPr lang="en-US" sz="2100" kern="1200" dirty="0"/>
        </a:p>
      </dsp:txBody>
      <dsp:txXfrm>
        <a:off x="8115235" y="489888"/>
        <a:ext cx="2458223" cy="1474934"/>
      </dsp:txXfrm>
    </dsp:sp>
    <dsp:sp modelId="{25725F91-E991-4FA3-A28B-619FF3003A20}">
      <dsp:nvSpPr>
        <dsp:cNvPr id="0" name=""/>
        <dsp:cNvSpPr/>
      </dsp:nvSpPr>
      <dsp:spPr>
        <a:xfrm>
          <a:off x="3098" y="2210645"/>
          <a:ext cx="2458223" cy="1474934"/>
        </a:xfrm>
        <a:prstGeom prst="rect">
          <a:avLst/>
        </a:prstGeom>
        <a:solidFill>
          <a:srgbClr val="58819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b="1" kern="1200" dirty="0" err="1"/>
            <a:t>Desire</a:t>
          </a:r>
          <a:endParaRPr lang="de-DE" sz="2100" b="1" kern="1200" dirty="0"/>
        </a:p>
        <a:p>
          <a:pPr marL="0" lvl="0" indent="0" algn="ctr" defTabSz="933450">
            <a:lnSpc>
              <a:spcPct val="90000"/>
            </a:lnSpc>
            <a:spcBef>
              <a:spcPct val="0"/>
            </a:spcBef>
            <a:spcAft>
              <a:spcPct val="35000"/>
            </a:spcAft>
            <a:buNone/>
          </a:pPr>
          <a:r>
            <a:rPr lang="de-DE" sz="2100" b="0" kern="1200" dirty="0"/>
            <a:t>20 Sekunden</a:t>
          </a:r>
          <a:br>
            <a:rPr lang="de-DE" sz="2100" b="0" kern="1200" dirty="0"/>
          </a:br>
          <a:r>
            <a:rPr lang="de-DE" sz="2100" b="0" kern="1200" dirty="0"/>
            <a:t>acht Zeilen</a:t>
          </a:r>
          <a:endParaRPr lang="en-US" sz="2100" b="0" kern="1200" dirty="0"/>
        </a:p>
      </dsp:txBody>
      <dsp:txXfrm>
        <a:off x="3098" y="2210645"/>
        <a:ext cx="2458223" cy="1474934"/>
      </dsp:txXfrm>
    </dsp:sp>
    <dsp:sp modelId="{6819AC6D-96E8-4C7E-9277-732BEAFB332B}">
      <dsp:nvSpPr>
        <dsp:cNvPr id="0" name=""/>
        <dsp:cNvSpPr/>
      </dsp:nvSpPr>
      <dsp:spPr>
        <a:xfrm>
          <a:off x="2707144" y="2210645"/>
          <a:ext cx="2458223" cy="1474934"/>
        </a:xfrm>
        <a:prstGeom prst="rect">
          <a:avLst/>
        </a:prstGeom>
        <a:solidFill>
          <a:srgbClr val="58819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„Das will </a:t>
          </a:r>
          <a:br>
            <a:rPr lang="de-DE" sz="2100" kern="1200" dirty="0"/>
          </a:br>
          <a:r>
            <a:rPr lang="de-DE" sz="2100" kern="1200" dirty="0"/>
            <a:t>ich auch </a:t>
          </a:r>
          <a:br>
            <a:rPr lang="de-DE" sz="2100" kern="1200" dirty="0"/>
          </a:br>
          <a:r>
            <a:rPr lang="de-DE" sz="2100" kern="1200" dirty="0"/>
            <a:t>haben!“</a:t>
          </a:r>
          <a:endParaRPr lang="en-US" sz="2100" kern="1200" dirty="0"/>
        </a:p>
      </dsp:txBody>
      <dsp:txXfrm>
        <a:off x="2707144" y="2210645"/>
        <a:ext cx="2458223" cy="1474934"/>
      </dsp:txXfrm>
    </dsp:sp>
    <dsp:sp modelId="{489E35E3-7D4C-4274-A235-0FC91C1E0EAC}">
      <dsp:nvSpPr>
        <dsp:cNvPr id="0" name=""/>
        <dsp:cNvSpPr/>
      </dsp:nvSpPr>
      <dsp:spPr>
        <a:xfrm>
          <a:off x="5411190" y="2210645"/>
          <a:ext cx="2458223" cy="147493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b="1" kern="1200" dirty="0"/>
            <a:t>Action</a:t>
          </a:r>
        </a:p>
        <a:p>
          <a:pPr marL="0" lvl="0" indent="0" algn="ctr" defTabSz="933450">
            <a:lnSpc>
              <a:spcPct val="90000"/>
            </a:lnSpc>
            <a:spcBef>
              <a:spcPct val="0"/>
            </a:spcBef>
            <a:spcAft>
              <a:spcPct val="35000"/>
            </a:spcAft>
            <a:buNone/>
          </a:pPr>
          <a:r>
            <a:rPr lang="de-DE" sz="2100" b="0" kern="1200" dirty="0"/>
            <a:t>10 Sekunden, drei Zeilen</a:t>
          </a:r>
          <a:endParaRPr lang="en-US" sz="2100" b="0" kern="1200" dirty="0"/>
        </a:p>
      </dsp:txBody>
      <dsp:txXfrm>
        <a:off x="5411190" y="2210645"/>
        <a:ext cx="2458223" cy="1474934"/>
      </dsp:txXfrm>
    </dsp:sp>
    <dsp:sp modelId="{BCAA1B7C-BBB6-4B4D-9747-1BB01F1D80B1}">
      <dsp:nvSpPr>
        <dsp:cNvPr id="0" name=""/>
        <dsp:cNvSpPr/>
      </dsp:nvSpPr>
      <dsp:spPr>
        <a:xfrm>
          <a:off x="8115235" y="2210645"/>
          <a:ext cx="2458223" cy="147493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Abschluss erzwingen: Kaufen, Mitmachen</a:t>
          </a:r>
          <a:endParaRPr lang="en-US" sz="2100" kern="1200" dirty="0"/>
        </a:p>
      </dsp:txBody>
      <dsp:txXfrm>
        <a:off x="8115235" y="2210645"/>
        <a:ext cx="2458223" cy="14749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A903A-28AB-4D01-B154-2BC7AFC4D82D}">
      <dsp:nvSpPr>
        <dsp:cNvPr id="0" name=""/>
        <dsp:cNvSpPr/>
      </dsp:nvSpPr>
      <dsp:spPr>
        <a:xfrm>
          <a:off x="156995" y="3150"/>
          <a:ext cx="3207052" cy="1924231"/>
        </a:xfrm>
        <a:prstGeom prst="rect">
          <a:avLst/>
        </a:prstGeom>
        <a:solidFill>
          <a:srgbClr val="17697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dirty="0">
              <a:solidFill>
                <a:schemeClr val="tx1"/>
              </a:solidFill>
              <a:highlight>
                <a:srgbClr val="FFFF00"/>
              </a:highlight>
            </a:rPr>
            <a:t>Attention </a:t>
          </a:r>
          <a:r>
            <a:rPr lang="de-DE" sz="2300" kern="1200" dirty="0"/>
            <a:t> Headline liefert Suchwort und </a:t>
          </a:r>
          <a:r>
            <a:rPr lang="de-DE" sz="2300" b="0" kern="1200" dirty="0"/>
            <a:t>Nutzenve</a:t>
          </a:r>
          <a:r>
            <a:rPr lang="de-DE" sz="2300" kern="1200" dirty="0"/>
            <a:t>rsprechen (sachlich)</a:t>
          </a:r>
          <a:endParaRPr lang="en-US" sz="2300" kern="1200" dirty="0"/>
        </a:p>
      </dsp:txBody>
      <dsp:txXfrm>
        <a:off x="156995" y="3150"/>
        <a:ext cx="3207052" cy="1924231"/>
      </dsp:txXfrm>
    </dsp:sp>
    <dsp:sp modelId="{E1DE3060-81EC-460D-8241-EE2046159B80}">
      <dsp:nvSpPr>
        <dsp:cNvPr id="0" name=""/>
        <dsp:cNvSpPr/>
      </dsp:nvSpPr>
      <dsp:spPr>
        <a:xfrm>
          <a:off x="3684752" y="3150"/>
          <a:ext cx="3207052" cy="1924231"/>
        </a:xfrm>
        <a:prstGeom prst="rect">
          <a:avLst/>
        </a:prstGeom>
        <a:solidFill>
          <a:srgbClr val="17697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kern="1200" dirty="0"/>
            <a:t>oder Unterhaltung, Spannung, Vorsprung und Vertrauen (emotional).</a:t>
          </a:r>
          <a:endParaRPr lang="en-US" sz="2300" kern="1200" dirty="0"/>
        </a:p>
      </dsp:txBody>
      <dsp:txXfrm>
        <a:off x="3684752" y="3150"/>
        <a:ext cx="3207052" cy="1924231"/>
      </dsp:txXfrm>
    </dsp:sp>
    <dsp:sp modelId="{31A28614-AEEF-4C9C-8584-C2327D1D8B88}">
      <dsp:nvSpPr>
        <dsp:cNvPr id="0" name=""/>
        <dsp:cNvSpPr/>
      </dsp:nvSpPr>
      <dsp:spPr>
        <a:xfrm>
          <a:off x="7212510" y="3150"/>
          <a:ext cx="3207052" cy="1924231"/>
        </a:xfrm>
        <a:prstGeom prst="rect">
          <a:avLst/>
        </a:prstGeom>
        <a:solidFill>
          <a:srgbClr val="F2971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dirty="0">
              <a:solidFill>
                <a:schemeClr val="tx1"/>
              </a:solidFill>
              <a:highlight>
                <a:srgbClr val="FFFF00"/>
              </a:highlight>
            </a:rPr>
            <a:t>Interest/Insight </a:t>
          </a:r>
          <a:r>
            <a:rPr lang="de-DE" sz="2300" kern="1200" dirty="0"/>
            <a:t> Hoffnungen, Wünsche, Bedürfnisse, Träume und Ängste.</a:t>
          </a:r>
          <a:endParaRPr lang="en-US" sz="2300" kern="1200" dirty="0"/>
        </a:p>
      </dsp:txBody>
      <dsp:txXfrm>
        <a:off x="7212510" y="3150"/>
        <a:ext cx="3207052" cy="1924231"/>
      </dsp:txXfrm>
    </dsp:sp>
    <dsp:sp modelId="{33D2BAA5-4C45-4686-A713-559D91F5ABDC}">
      <dsp:nvSpPr>
        <dsp:cNvPr id="0" name=""/>
        <dsp:cNvSpPr/>
      </dsp:nvSpPr>
      <dsp:spPr>
        <a:xfrm>
          <a:off x="156995" y="2248086"/>
          <a:ext cx="3207052" cy="1924231"/>
        </a:xfrm>
        <a:prstGeom prst="rect">
          <a:avLst/>
        </a:prstGeom>
        <a:solidFill>
          <a:srgbClr val="58819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dirty="0" err="1">
              <a:solidFill>
                <a:schemeClr val="tx1"/>
              </a:solidFill>
              <a:highlight>
                <a:srgbClr val="FFFF00"/>
              </a:highlight>
            </a:rPr>
            <a:t>Desire</a:t>
          </a:r>
          <a:r>
            <a:rPr lang="de-DE" sz="2300" b="1" kern="1200" dirty="0">
              <a:solidFill>
                <a:schemeClr val="tx1"/>
              </a:solidFill>
              <a:highlight>
                <a:srgbClr val="FFFF00"/>
              </a:highlight>
            </a:rPr>
            <a:t> </a:t>
          </a:r>
          <a:r>
            <a:rPr lang="de-DE" sz="2300" kern="1200" dirty="0"/>
            <a:t> Erst Vorteile aufzählen, dann das Produkt oder den Prozess vorstellen.</a:t>
          </a:r>
        </a:p>
      </dsp:txBody>
      <dsp:txXfrm>
        <a:off x="156995" y="2248086"/>
        <a:ext cx="3207052" cy="1924231"/>
      </dsp:txXfrm>
    </dsp:sp>
    <dsp:sp modelId="{0DC2D5DD-019D-473A-9DD1-AEA6E4B5C22F}">
      <dsp:nvSpPr>
        <dsp:cNvPr id="0" name=""/>
        <dsp:cNvSpPr/>
      </dsp:nvSpPr>
      <dsp:spPr>
        <a:xfrm>
          <a:off x="3684752" y="2248086"/>
          <a:ext cx="3207052" cy="1924231"/>
        </a:xfrm>
        <a:prstGeom prst="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dirty="0">
              <a:solidFill>
                <a:schemeClr val="tx1"/>
              </a:solidFill>
              <a:highlight>
                <a:srgbClr val="FFFF00"/>
              </a:highlight>
            </a:rPr>
            <a:t>Action </a:t>
          </a:r>
          <a:r>
            <a:rPr lang="de-DE" sz="2300" b="1" kern="1200" dirty="0">
              <a:solidFill>
                <a:schemeClr val="tx1"/>
              </a:solidFill>
            </a:rPr>
            <a:t> </a:t>
          </a:r>
          <a:r>
            <a:rPr lang="de-DE" sz="2300" kern="1200" dirty="0"/>
            <a:t>Was sollen die User jetzt machen? Bestellen? Anrufen? Mitmachen?</a:t>
          </a:r>
        </a:p>
      </dsp:txBody>
      <dsp:txXfrm>
        <a:off x="3684752" y="2248086"/>
        <a:ext cx="3207052" cy="1924231"/>
      </dsp:txXfrm>
    </dsp:sp>
    <dsp:sp modelId="{5BCAF1DE-8464-441C-A8EF-D8D6BBD5CEEB}">
      <dsp:nvSpPr>
        <dsp:cNvPr id="0" name=""/>
        <dsp:cNvSpPr/>
      </dsp:nvSpPr>
      <dsp:spPr>
        <a:xfrm>
          <a:off x="7212510" y="2248086"/>
          <a:ext cx="3207052" cy="1924231"/>
        </a:xfrm>
        <a:prstGeom prst="rect">
          <a:avLst/>
        </a:prstGeom>
        <a:solidFill>
          <a:schemeClr val="accent2">
            <a:hueOff val="8901526"/>
            <a:satOff val="-41920"/>
            <a:lumOff val="-19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kern="1200" dirty="0"/>
            <a:t>Kommunizieren wir </a:t>
          </a:r>
          <a:r>
            <a:rPr lang="de-DE" sz="2300" b="1" kern="1200" dirty="0"/>
            <a:t>sachliche Information </a:t>
          </a:r>
          <a:r>
            <a:rPr lang="de-DE" sz="2300" kern="1200" dirty="0"/>
            <a:t>oder </a:t>
          </a:r>
          <a:r>
            <a:rPr lang="de-DE" sz="2300" b="1" kern="1200" dirty="0"/>
            <a:t>emotionales Erlebnis</a:t>
          </a:r>
          <a:r>
            <a:rPr lang="de-DE" sz="2300" kern="1200" dirty="0"/>
            <a:t>?</a:t>
          </a:r>
        </a:p>
      </dsp:txBody>
      <dsp:txXfrm>
        <a:off x="7212510" y="2248086"/>
        <a:ext cx="3207052" cy="19242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7963E-9374-4BD0-8356-AF5632CFFF84}">
      <dsp:nvSpPr>
        <dsp:cNvPr id="0" name=""/>
        <dsp:cNvSpPr/>
      </dsp:nvSpPr>
      <dsp:spPr>
        <a:xfrm>
          <a:off x="0" y="1350"/>
          <a:ext cx="7831781" cy="575554"/>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F44D9909-9E6A-4F58-9F48-1A02D053BC51}">
      <dsp:nvSpPr>
        <dsp:cNvPr id="0" name=""/>
        <dsp:cNvSpPr/>
      </dsp:nvSpPr>
      <dsp:spPr>
        <a:xfrm>
          <a:off x="174105" y="130850"/>
          <a:ext cx="316554" cy="316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6976D5-30E9-4E71-9FB1-C6E75234FCBA}">
      <dsp:nvSpPr>
        <dsp:cNvPr id="0" name=""/>
        <dsp:cNvSpPr/>
      </dsp:nvSpPr>
      <dsp:spPr>
        <a:xfrm>
          <a:off x="664764" y="1350"/>
          <a:ext cx="7167016" cy="57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13" tIns="60913" rIns="60913" bIns="60913" numCol="1" spcCol="1270" anchor="ctr" anchorCtr="0">
          <a:noAutofit/>
        </a:bodyPr>
        <a:lstStyle/>
        <a:p>
          <a:pPr marL="0" lvl="0" indent="0" algn="l" defTabSz="755650">
            <a:lnSpc>
              <a:spcPct val="100000"/>
            </a:lnSpc>
            <a:spcBef>
              <a:spcPct val="0"/>
            </a:spcBef>
            <a:spcAft>
              <a:spcPct val="35000"/>
            </a:spcAft>
            <a:buNone/>
          </a:pPr>
          <a:r>
            <a:rPr lang="de-DE" sz="1700" kern="1200" dirty="0"/>
            <a:t>Zug und Gegenzug planen und in die eigene Taktik einbauen. </a:t>
          </a:r>
          <a:endParaRPr lang="en-US" sz="1700" kern="1200" dirty="0"/>
        </a:p>
      </dsp:txBody>
      <dsp:txXfrm>
        <a:off x="664764" y="1350"/>
        <a:ext cx="7167016" cy="575554"/>
      </dsp:txXfrm>
    </dsp:sp>
    <dsp:sp modelId="{EE9F482D-7B55-404F-86AC-9000E2A8F83E}">
      <dsp:nvSpPr>
        <dsp:cNvPr id="0" name=""/>
        <dsp:cNvSpPr/>
      </dsp:nvSpPr>
      <dsp:spPr>
        <a:xfrm>
          <a:off x="0" y="720793"/>
          <a:ext cx="7831781" cy="5755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1CBE2E-01D4-4261-9E3A-88C3F7422FAD}">
      <dsp:nvSpPr>
        <dsp:cNvPr id="0" name=""/>
        <dsp:cNvSpPr/>
      </dsp:nvSpPr>
      <dsp:spPr>
        <a:xfrm>
          <a:off x="174105" y="850292"/>
          <a:ext cx="316554" cy="316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858D70-4F11-4B9F-A6CE-EC7CBC81B2F4}">
      <dsp:nvSpPr>
        <dsp:cNvPr id="0" name=""/>
        <dsp:cNvSpPr/>
      </dsp:nvSpPr>
      <dsp:spPr>
        <a:xfrm>
          <a:off x="664764" y="720793"/>
          <a:ext cx="7167016" cy="57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13" tIns="60913" rIns="60913" bIns="60913" numCol="1" spcCol="1270" anchor="ctr" anchorCtr="0">
          <a:noAutofit/>
        </a:bodyPr>
        <a:lstStyle/>
        <a:p>
          <a:pPr marL="0" lvl="0" indent="0" algn="l" defTabSz="755650">
            <a:lnSpc>
              <a:spcPct val="100000"/>
            </a:lnSpc>
            <a:spcBef>
              <a:spcPct val="0"/>
            </a:spcBef>
            <a:spcAft>
              <a:spcPct val="35000"/>
            </a:spcAft>
            <a:buNone/>
          </a:pPr>
          <a:r>
            <a:rPr lang="de-DE" sz="1700" kern="1200" dirty="0"/>
            <a:t>Einen Satz schreiben und eine Frage der Leserinnen und Leser antizipieren  </a:t>
          </a:r>
          <a:endParaRPr lang="en-US" sz="1700" kern="1200" dirty="0"/>
        </a:p>
      </dsp:txBody>
      <dsp:txXfrm>
        <a:off x="664764" y="720793"/>
        <a:ext cx="7167016" cy="575554"/>
      </dsp:txXfrm>
    </dsp:sp>
    <dsp:sp modelId="{DF215632-19FD-4787-B663-FB31808112E5}">
      <dsp:nvSpPr>
        <dsp:cNvPr id="0" name=""/>
        <dsp:cNvSpPr/>
      </dsp:nvSpPr>
      <dsp:spPr>
        <a:xfrm>
          <a:off x="0" y="1440235"/>
          <a:ext cx="7831781" cy="5755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4FB985-7772-4AD9-B7CF-B823116A7461}">
      <dsp:nvSpPr>
        <dsp:cNvPr id="0" name=""/>
        <dsp:cNvSpPr/>
      </dsp:nvSpPr>
      <dsp:spPr>
        <a:xfrm>
          <a:off x="174105" y="1569735"/>
          <a:ext cx="316554" cy="316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F8E012-992D-4F18-856C-B17E01A66B6E}">
      <dsp:nvSpPr>
        <dsp:cNvPr id="0" name=""/>
        <dsp:cNvSpPr/>
      </dsp:nvSpPr>
      <dsp:spPr>
        <a:xfrm>
          <a:off x="664764" y="1440235"/>
          <a:ext cx="7167016" cy="57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13" tIns="60913" rIns="60913" bIns="60913" numCol="1" spcCol="1270" anchor="ctr" anchorCtr="0">
          <a:noAutofit/>
        </a:bodyPr>
        <a:lstStyle/>
        <a:p>
          <a:pPr marL="0" lvl="0" indent="0" algn="l" defTabSz="755650">
            <a:lnSpc>
              <a:spcPct val="100000"/>
            </a:lnSpc>
            <a:spcBef>
              <a:spcPct val="0"/>
            </a:spcBef>
            <a:spcAft>
              <a:spcPct val="35000"/>
            </a:spcAft>
            <a:buNone/>
          </a:pPr>
          <a:r>
            <a:rPr lang="de-DE" sz="1700" kern="1200" dirty="0"/>
            <a:t>gleich auf diese Frage antworten </a:t>
          </a:r>
          <a:endParaRPr lang="en-US" sz="1700" kern="1200" dirty="0"/>
        </a:p>
      </dsp:txBody>
      <dsp:txXfrm>
        <a:off x="664764" y="1440235"/>
        <a:ext cx="7167016" cy="575554"/>
      </dsp:txXfrm>
    </dsp:sp>
    <dsp:sp modelId="{24547674-77DA-468A-9809-821E19165027}">
      <dsp:nvSpPr>
        <dsp:cNvPr id="0" name=""/>
        <dsp:cNvSpPr/>
      </dsp:nvSpPr>
      <dsp:spPr>
        <a:xfrm>
          <a:off x="0" y="2159678"/>
          <a:ext cx="7831781" cy="575554"/>
        </a:xfrm>
        <a:prstGeom prst="roundRect">
          <a:avLst>
            <a:gd name="adj" fmla="val 10000"/>
          </a:avLst>
        </a:prstGeom>
        <a:solidFill>
          <a:srgbClr val="588195"/>
        </a:solidFill>
        <a:ln>
          <a:noFill/>
        </a:ln>
        <a:effectLst/>
      </dsp:spPr>
      <dsp:style>
        <a:lnRef idx="0">
          <a:scrgbClr r="0" g="0" b="0"/>
        </a:lnRef>
        <a:fillRef idx="1">
          <a:scrgbClr r="0" g="0" b="0"/>
        </a:fillRef>
        <a:effectRef idx="0">
          <a:scrgbClr r="0" g="0" b="0"/>
        </a:effectRef>
        <a:fontRef idx="minor"/>
      </dsp:style>
    </dsp:sp>
    <dsp:sp modelId="{A2F2CC26-7D39-48DF-BF29-9025BC982595}">
      <dsp:nvSpPr>
        <dsp:cNvPr id="0" name=""/>
        <dsp:cNvSpPr/>
      </dsp:nvSpPr>
      <dsp:spPr>
        <a:xfrm>
          <a:off x="174105" y="2289177"/>
          <a:ext cx="316554" cy="3165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77CF7E-B7EE-4C1C-A83F-E8F31E6DDF45}">
      <dsp:nvSpPr>
        <dsp:cNvPr id="0" name=""/>
        <dsp:cNvSpPr/>
      </dsp:nvSpPr>
      <dsp:spPr>
        <a:xfrm>
          <a:off x="664764" y="2159678"/>
          <a:ext cx="7167016" cy="57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13" tIns="60913" rIns="60913" bIns="60913" numCol="1" spcCol="1270" anchor="ctr" anchorCtr="0">
          <a:noAutofit/>
        </a:bodyPr>
        <a:lstStyle/>
        <a:p>
          <a:pPr marL="0" lvl="0" indent="0" algn="l" defTabSz="755650">
            <a:lnSpc>
              <a:spcPct val="100000"/>
            </a:lnSpc>
            <a:spcBef>
              <a:spcPct val="0"/>
            </a:spcBef>
            <a:spcAft>
              <a:spcPct val="35000"/>
            </a:spcAft>
            <a:buNone/>
          </a:pPr>
          <a:r>
            <a:rPr lang="de-DE" sz="1700" kern="1200"/>
            <a:t>weitere Frage antizipieren und so weiter... </a:t>
          </a:r>
          <a:endParaRPr lang="en-US" sz="1700" kern="1200" dirty="0"/>
        </a:p>
      </dsp:txBody>
      <dsp:txXfrm>
        <a:off x="664764" y="2159678"/>
        <a:ext cx="7167016" cy="575554"/>
      </dsp:txXfrm>
    </dsp:sp>
    <dsp:sp modelId="{2990EE7D-7E12-46B2-A176-A55B8C6E8310}">
      <dsp:nvSpPr>
        <dsp:cNvPr id="0" name=""/>
        <dsp:cNvSpPr/>
      </dsp:nvSpPr>
      <dsp:spPr>
        <a:xfrm>
          <a:off x="0" y="2879120"/>
          <a:ext cx="7831781" cy="575554"/>
        </a:xfrm>
        <a:prstGeom prst="roundRect">
          <a:avLst>
            <a:gd name="adj" fmla="val 10000"/>
          </a:avLst>
        </a:prstGeom>
        <a:solidFill>
          <a:srgbClr val="F29715"/>
        </a:solidFill>
        <a:ln>
          <a:noFill/>
        </a:ln>
        <a:effectLst/>
      </dsp:spPr>
      <dsp:style>
        <a:lnRef idx="0">
          <a:scrgbClr r="0" g="0" b="0"/>
        </a:lnRef>
        <a:fillRef idx="1">
          <a:scrgbClr r="0" g="0" b="0"/>
        </a:fillRef>
        <a:effectRef idx="0">
          <a:scrgbClr r="0" g="0" b="0"/>
        </a:effectRef>
        <a:fontRef idx="minor"/>
      </dsp:style>
    </dsp:sp>
    <dsp:sp modelId="{A378FAB3-E187-4ADB-A4C4-6AA95EC6F29E}">
      <dsp:nvSpPr>
        <dsp:cNvPr id="0" name=""/>
        <dsp:cNvSpPr/>
      </dsp:nvSpPr>
      <dsp:spPr>
        <a:xfrm>
          <a:off x="174105" y="3008620"/>
          <a:ext cx="316554" cy="3165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5F766E-D57D-4926-A0CF-141760C50471}">
      <dsp:nvSpPr>
        <dsp:cNvPr id="0" name=""/>
        <dsp:cNvSpPr/>
      </dsp:nvSpPr>
      <dsp:spPr>
        <a:xfrm>
          <a:off x="664764" y="2879120"/>
          <a:ext cx="7167016" cy="575554"/>
        </a:xfrm>
        <a:prstGeom prst="rect">
          <a:avLst/>
        </a:prstGeom>
        <a:solidFill>
          <a:srgbClr val="F29715"/>
        </a:solidFill>
        <a:ln>
          <a:noFill/>
        </a:ln>
        <a:effectLst/>
      </dsp:spPr>
      <dsp:style>
        <a:lnRef idx="0">
          <a:scrgbClr r="0" g="0" b="0"/>
        </a:lnRef>
        <a:fillRef idx="0">
          <a:scrgbClr r="0" g="0" b="0"/>
        </a:fillRef>
        <a:effectRef idx="0">
          <a:scrgbClr r="0" g="0" b="0"/>
        </a:effectRef>
        <a:fontRef idx="minor"/>
      </dsp:style>
      <dsp:txBody>
        <a:bodyPr spcFirstLastPara="0" vert="horz" wrap="square" lIns="60913" tIns="60913" rIns="60913" bIns="60913" numCol="1" spcCol="1270" anchor="ctr" anchorCtr="0">
          <a:noAutofit/>
        </a:bodyPr>
        <a:lstStyle/>
        <a:p>
          <a:pPr marL="0" lvl="0" indent="0" algn="l" defTabSz="755650">
            <a:lnSpc>
              <a:spcPct val="100000"/>
            </a:lnSpc>
            <a:spcBef>
              <a:spcPct val="0"/>
            </a:spcBef>
            <a:spcAft>
              <a:spcPct val="35000"/>
            </a:spcAft>
            <a:buNone/>
          </a:pPr>
          <a:r>
            <a:rPr lang="de-DE" sz="1700" kern="1200" dirty="0"/>
            <a:t>Der Text wird zum Dialog, zum Gespräch mit den Leserinnen und Lesern. </a:t>
          </a:r>
          <a:endParaRPr lang="en-US" sz="1700" kern="1200" dirty="0"/>
        </a:p>
      </dsp:txBody>
      <dsp:txXfrm>
        <a:off x="664764" y="2879120"/>
        <a:ext cx="7167016" cy="575554"/>
      </dsp:txXfrm>
    </dsp:sp>
    <dsp:sp modelId="{5C5A4B21-CC7E-4BE6-B92F-22E9438FB305}">
      <dsp:nvSpPr>
        <dsp:cNvPr id="0" name=""/>
        <dsp:cNvSpPr/>
      </dsp:nvSpPr>
      <dsp:spPr>
        <a:xfrm>
          <a:off x="0" y="3598563"/>
          <a:ext cx="7831781" cy="575554"/>
        </a:xfrm>
        <a:prstGeom prst="roundRect">
          <a:avLst>
            <a:gd name="adj" fmla="val 10000"/>
          </a:avLst>
        </a:prstGeom>
        <a:solidFill>
          <a:srgbClr val="AFBCC5"/>
        </a:solidFill>
        <a:ln>
          <a:noFill/>
        </a:ln>
        <a:effectLst/>
      </dsp:spPr>
      <dsp:style>
        <a:lnRef idx="0">
          <a:scrgbClr r="0" g="0" b="0"/>
        </a:lnRef>
        <a:fillRef idx="1">
          <a:scrgbClr r="0" g="0" b="0"/>
        </a:fillRef>
        <a:effectRef idx="0">
          <a:scrgbClr r="0" g="0" b="0"/>
        </a:effectRef>
        <a:fontRef idx="minor"/>
      </dsp:style>
    </dsp:sp>
    <dsp:sp modelId="{C43808E8-C3C6-438E-BF57-D77B1C89AB05}">
      <dsp:nvSpPr>
        <dsp:cNvPr id="0" name=""/>
        <dsp:cNvSpPr/>
      </dsp:nvSpPr>
      <dsp:spPr>
        <a:xfrm>
          <a:off x="174105" y="3728062"/>
          <a:ext cx="316554" cy="3165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58FBB-5E66-4A16-96A5-5455CB3D2F80}">
      <dsp:nvSpPr>
        <dsp:cNvPr id="0" name=""/>
        <dsp:cNvSpPr/>
      </dsp:nvSpPr>
      <dsp:spPr>
        <a:xfrm>
          <a:off x="664764" y="3598563"/>
          <a:ext cx="7167016" cy="57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13" tIns="60913" rIns="60913" bIns="60913" numCol="1" spcCol="1270" anchor="ctr" anchorCtr="0">
          <a:noAutofit/>
        </a:bodyPr>
        <a:lstStyle/>
        <a:p>
          <a:pPr marL="0" lvl="0" indent="0" algn="l" defTabSz="755650">
            <a:lnSpc>
              <a:spcPct val="100000"/>
            </a:lnSpc>
            <a:spcBef>
              <a:spcPct val="0"/>
            </a:spcBef>
            <a:spcAft>
              <a:spcPct val="35000"/>
            </a:spcAft>
            <a:buNone/>
          </a:pPr>
          <a:r>
            <a:rPr lang="de-DE" sz="1700" kern="1200" dirty="0"/>
            <a:t>Das macht den Text lebendig und bringt hohen Nutzen. </a:t>
          </a:r>
        </a:p>
      </dsp:txBody>
      <dsp:txXfrm>
        <a:off x="664764" y="3598563"/>
        <a:ext cx="7167016" cy="5755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BCCB8-18DF-486C-8AD4-08CE045363D6}">
      <dsp:nvSpPr>
        <dsp:cNvPr id="0" name=""/>
        <dsp:cNvSpPr/>
      </dsp:nvSpPr>
      <dsp:spPr>
        <a:xfrm>
          <a:off x="0" y="1732"/>
          <a:ext cx="10576558" cy="878316"/>
        </a:xfrm>
        <a:prstGeom prst="roundRect">
          <a:avLst>
            <a:gd name="adj" fmla="val 10000"/>
          </a:avLst>
        </a:prstGeom>
        <a:solidFill>
          <a:srgbClr val="17697F"/>
        </a:solidFill>
        <a:ln>
          <a:noFill/>
        </a:ln>
        <a:effectLst/>
      </dsp:spPr>
      <dsp:style>
        <a:lnRef idx="0">
          <a:scrgbClr r="0" g="0" b="0"/>
        </a:lnRef>
        <a:fillRef idx="1">
          <a:scrgbClr r="0" g="0" b="0"/>
        </a:fillRef>
        <a:effectRef idx="0">
          <a:scrgbClr r="0" g="0" b="0"/>
        </a:effectRef>
        <a:fontRef idx="minor"/>
      </dsp:style>
    </dsp:sp>
    <dsp:sp modelId="{17896B3B-5DC3-4BD3-AE4B-2E60A4F35F9B}">
      <dsp:nvSpPr>
        <dsp:cNvPr id="0" name=""/>
        <dsp:cNvSpPr/>
      </dsp:nvSpPr>
      <dsp:spPr>
        <a:xfrm>
          <a:off x="265690" y="199354"/>
          <a:ext cx="483073" cy="4830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60F1E3-6778-401D-BB1F-3AB69F6AE632}">
      <dsp:nvSpPr>
        <dsp:cNvPr id="0" name=""/>
        <dsp:cNvSpPr/>
      </dsp:nvSpPr>
      <dsp:spPr>
        <a:xfrm>
          <a:off x="1014455" y="1732"/>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11200">
            <a:lnSpc>
              <a:spcPct val="90000"/>
            </a:lnSpc>
            <a:spcBef>
              <a:spcPct val="0"/>
            </a:spcBef>
            <a:spcAft>
              <a:spcPct val="35000"/>
            </a:spcAft>
            <a:buNone/>
          </a:pPr>
          <a:r>
            <a:rPr lang="de-DE" sz="1600" kern="1200" dirty="0"/>
            <a:t>Im Prinzip das Gegenteil der Schachbrett-Methode. Bei der Schachbrett-Methode antizipiert der Autor mögliche Fragen des Lesers und beantwortet sie.</a:t>
          </a:r>
          <a:endParaRPr lang="en-US" sz="1600" kern="1200" dirty="0"/>
        </a:p>
      </dsp:txBody>
      <dsp:txXfrm>
        <a:off x="1014455" y="1732"/>
        <a:ext cx="9562102" cy="878316"/>
      </dsp:txXfrm>
    </dsp:sp>
    <dsp:sp modelId="{C28AC4F8-8AFD-4D41-8537-2FF7A3B32E22}">
      <dsp:nvSpPr>
        <dsp:cNvPr id="0" name=""/>
        <dsp:cNvSpPr/>
      </dsp:nvSpPr>
      <dsp:spPr>
        <a:xfrm>
          <a:off x="0" y="1099628"/>
          <a:ext cx="10576558" cy="8783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82EEF6-FB1D-4684-861A-C8541336B8AE}">
      <dsp:nvSpPr>
        <dsp:cNvPr id="0" name=""/>
        <dsp:cNvSpPr/>
      </dsp:nvSpPr>
      <dsp:spPr>
        <a:xfrm>
          <a:off x="265690" y="1297249"/>
          <a:ext cx="483073" cy="4830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3C97CB-3008-47AA-86E9-43E40F5A1AA7}">
      <dsp:nvSpPr>
        <dsp:cNvPr id="0" name=""/>
        <dsp:cNvSpPr/>
      </dsp:nvSpPr>
      <dsp:spPr>
        <a:xfrm>
          <a:off x="1014455" y="1099628"/>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11200">
            <a:lnSpc>
              <a:spcPct val="90000"/>
            </a:lnSpc>
            <a:spcBef>
              <a:spcPct val="0"/>
            </a:spcBef>
            <a:spcAft>
              <a:spcPct val="35000"/>
            </a:spcAft>
            <a:buNone/>
          </a:pPr>
          <a:r>
            <a:rPr lang="de-DE" sz="1600" kern="1200"/>
            <a:t>Bei der Cliffhanger-Methode jedoch hangelt sich der Text von einer Merkwürdigkeit zur nächsten und häuft Frage auf Frage – erst am Ende werden die Fragen beantwortet, die Merkwürdigkeiten aufgeklärt. </a:t>
          </a:r>
          <a:endParaRPr lang="en-US" sz="1600" kern="1200"/>
        </a:p>
      </dsp:txBody>
      <dsp:txXfrm>
        <a:off x="1014455" y="1099628"/>
        <a:ext cx="9562102" cy="878316"/>
      </dsp:txXfrm>
    </dsp:sp>
    <dsp:sp modelId="{60BEA719-F518-4D5E-950A-CBAAB1724C27}">
      <dsp:nvSpPr>
        <dsp:cNvPr id="0" name=""/>
        <dsp:cNvSpPr/>
      </dsp:nvSpPr>
      <dsp:spPr>
        <a:xfrm>
          <a:off x="0" y="2197523"/>
          <a:ext cx="10576558" cy="87831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FEEA4-5188-4F28-AF4F-86BC1252888E}">
      <dsp:nvSpPr>
        <dsp:cNvPr id="0" name=""/>
        <dsp:cNvSpPr/>
      </dsp:nvSpPr>
      <dsp:spPr>
        <a:xfrm>
          <a:off x="265690" y="2395144"/>
          <a:ext cx="483073" cy="4830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91ED3B-E678-4F85-B72F-3FCBE946F71C}">
      <dsp:nvSpPr>
        <dsp:cNvPr id="0" name=""/>
        <dsp:cNvSpPr/>
      </dsp:nvSpPr>
      <dsp:spPr>
        <a:xfrm>
          <a:off x="1014455" y="2197523"/>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11200">
            <a:lnSpc>
              <a:spcPct val="90000"/>
            </a:lnSpc>
            <a:spcBef>
              <a:spcPct val="0"/>
            </a:spcBef>
            <a:spcAft>
              <a:spcPct val="35000"/>
            </a:spcAft>
            <a:buNone/>
          </a:pPr>
          <a:r>
            <a:rPr lang="de-DE" sz="1600" kern="1200"/>
            <a:t>Aber bitte nicht mehr als sieben Merkwürdigkeiten aneinanderreihen, ehe die Auflösung kommt. Sonst sind die Leserinnen und Leser frustriert und klicken weg. </a:t>
          </a:r>
          <a:endParaRPr lang="en-US" sz="1600" kern="1200"/>
        </a:p>
      </dsp:txBody>
      <dsp:txXfrm>
        <a:off x="1014455" y="2197523"/>
        <a:ext cx="9562102" cy="878316"/>
      </dsp:txXfrm>
    </dsp:sp>
    <dsp:sp modelId="{51EEB197-509D-4399-B6C2-8718CD83240D}">
      <dsp:nvSpPr>
        <dsp:cNvPr id="0" name=""/>
        <dsp:cNvSpPr/>
      </dsp:nvSpPr>
      <dsp:spPr>
        <a:xfrm>
          <a:off x="0" y="3295418"/>
          <a:ext cx="10576558" cy="878316"/>
        </a:xfrm>
        <a:prstGeom prst="roundRect">
          <a:avLst>
            <a:gd name="adj" fmla="val 10000"/>
          </a:avLst>
        </a:prstGeom>
        <a:solidFill>
          <a:srgbClr val="F29715"/>
        </a:solidFill>
        <a:ln>
          <a:noFill/>
        </a:ln>
        <a:effectLst/>
      </dsp:spPr>
      <dsp:style>
        <a:lnRef idx="0">
          <a:scrgbClr r="0" g="0" b="0"/>
        </a:lnRef>
        <a:fillRef idx="1">
          <a:scrgbClr r="0" g="0" b="0"/>
        </a:fillRef>
        <a:effectRef idx="0">
          <a:scrgbClr r="0" g="0" b="0"/>
        </a:effectRef>
        <a:fontRef idx="minor"/>
      </dsp:style>
    </dsp:sp>
    <dsp:sp modelId="{B8FC36D0-1705-41B4-9071-77394D6737BA}">
      <dsp:nvSpPr>
        <dsp:cNvPr id="0" name=""/>
        <dsp:cNvSpPr/>
      </dsp:nvSpPr>
      <dsp:spPr>
        <a:xfrm>
          <a:off x="265690" y="3493039"/>
          <a:ext cx="483073" cy="4830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90922A-F324-42B3-9404-DE44AA605AF4}">
      <dsp:nvSpPr>
        <dsp:cNvPr id="0" name=""/>
        <dsp:cNvSpPr/>
      </dsp:nvSpPr>
      <dsp:spPr>
        <a:xfrm>
          <a:off x="1014455" y="3295418"/>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11200">
            <a:lnSpc>
              <a:spcPct val="90000"/>
            </a:lnSpc>
            <a:spcBef>
              <a:spcPct val="0"/>
            </a:spcBef>
            <a:spcAft>
              <a:spcPct val="35000"/>
            </a:spcAft>
            <a:buNone/>
          </a:pPr>
          <a:r>
            <a:rPr lang="de-DE" sz="1600" kern="1200"/>
            <a:t>„Jeder Satz ist die Ouvertüre zum nächsten Satz. Jeder Satz kämpft um die Aufmerksamkeit für den nächsten Satz.“ Reins, Classen, Zopf, Text sells, S. 97</a:t>
          </a:r>
          <a:endParaRPr lang="en-US" sz="1600" kern="1200"/>
        </a:p>
      </dsp:txBody>
      <dsp:txXfrm>
        <a:off x="1014455" y="3295418"/>
        <a:ext cx="9562102" cy="8783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73238-E351-49CE-A7DB-5831819D24F4}">
      <dsp:nvSpPr>
        <dsp:cNvPr id="0" name=""/>
        <dsp:cNvSpPr/>
      </dsp:nvSpPr>
      <dsp:spPr>
        <a:xfrm>
          <a:off x="0" y="1732"/>
          <a:ext cx="10576558" cy="8783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13503E-4559-449D-B94E-45DDFE204F99}">
      <dsp:nvSpPr>
        <dsp:cNvPr id="0" name=""/>
        <dsp:cNvSpPr/>
      </dsp:nvSpPr>
      <dsp:spPr>
        <a:xfrm>
          <a:off x="265690" y="199354"/>
          <a:ext cx="483073" cy="4830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2F4CAC-D6DC-4051-A9CE-603EBECA2660}">
      <dsp:nvSpPr>
        <dsp:cNvPr id="0" name=""/>
        <dsp:cNvSpPr/>
      </dsp:nvSpPr>
      <dsp:spPr>
        <a:xfrm>
          <a:off x="1014455" y="1732"/>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977900">
            <a:lnSpc>
              <a:spcPct val="90000"/>
            </a:lnSpc>
            <a:spcBef>
              <a:spcPct val="0"/>
            </a:spcBef>
            <a:spcAft>
              <a:spcPct val="35000"/>
            </a:spcAft>
            <a:buNone/>
          </a:pPr>
          <a:r>
            <a:rPr lang="en-US" sz="2200" kern="1200" dirty="0"/>
            <a:t>Brainstorming: </a:t>
          </a:r>
          <a:r>
            <a:rPr lang="en-US" sz="2200" kern="1200" dirty="0" err="1"/>
            <a:t>Alles</a:t>
          </a:r>
          <a:r>
            <a:rPr lang="en-US" sz="2200" kern="1200" dirty="0"/>
            <a:t> </a:t>
          </a:r>
          <a:r>
            <a:rPr lang="en-US" sz="2200" kern="1200" dirty="0" err="1"/>
            <a:t>aufschreiben</a:t>
          </a:r>
          <a:r>
            <a:rPr lang="en-US" sz="2200" kern="1200" dirty="0"/>
            <a:t>, was </a:t>
          </a:r>
          <a:r>
            <a:rPr lang="en-US" sz="2200" kern="1200" dirty="0" err="1"/>
            <a:t>einem</a:t>
          </a:r>
          <a:r>
            <a:rPr lang="en-US" sz="2200" kern="1200" dirty="0"/>
            <a:t> </a:t>
          </a:r>
          <a:r>
            <a:rPr lang="en-US" sz="2200" kern="1200" dirty="0" err="1"/>
            <a:t>zu</a:t>
          </a:r>
          <a:r>
            <a:rPr lang="en-US" sz="2200" kern="1200" dirty="0"/>
            <a:t> </a:t>
          </a:r>
          <a:r>
            <a:rPr lang="en-US" sz="2200" kern="1200" dirty="0" err="1"/>
            <a:t>einem</a:t>
          </a:r>
          <a:r>
            <a:rPr lang="en-US" sz="2200" kern="1200" dirty="0"/>
            <a:t> </a:t>
          </a:r>
          <a:r>
            <a:rPr lang="en-US" sz="2200" kern="1200" dirty="0" err="1"/>
            <a:t>Thema</a:t>
          </a:r>
          <a:r>
            <a:rPr lang="en-US" sz="2200" kern="1200" dirty="0"/>
            <a:t> </a:t>
          </a:r>
          <a:r>
            <a:rPr lang="en-US" sz="2200" kern="1200" dirty="0" err="1"/>
            <a:t>oder</a:t>
          </a:r>
          <a:r>
            <a:rPr lang="en-US" sz="2200" kern="1200" dirty="0"/>
            <a:t> </a:t>
          </a:r>
          <a:r>
            <a:rPr lang="en-US" sz="2200" kern="1200" dirty="0" err="1"/>
            <a:t>Begriff</a:t>
          </a:r>
          <a:r>
            <a:rPr lang="en-US" sz="2200" kern="1200" dirty="0"/>
            <a:t> </a:t>
          </a:r>
          <a:r>
            <a:rPr lang="en-US" sz="2200" kern="1200" dirty="0" err="1"/>
            <a:t>einfällt</a:t>
          </a:r>
          <a:r>
            <a:rPr lang="en-US" sz="2200" kern="1200" dirty="0"/>
            <a:t>.</a:t>
          </a:r>
        </a:p>
      </dsp:txBody>
      <dsp:txXfrm>
        <a:off x="1014455" y="1732"/>
        <a:ext cx="9562102" cy="878316"/>
      </dsp:txXfrm>
    </dsp:sp>
    <dsp:sp modelId="{6F5335D7-0B3D-48B0-ADA9-8FB251F10125}">
      <dsp:nvSpPr>
        <dsp:cNvPr id="0" name=""/>
        <dsp:cNvSpPr/>
      </dsp:nvSpPr>
      <dsp:spPr>
        <a:xfrm>
          <a:off x="0" y="1099628"/>
          <a:ext cx="10576558" cy="878316"/>
        </a:xfrm>
        <a:prstGeom prst="roundRect">
          <a:avLst>
            <a:gd name="adj" fmla="val 10000"/>
          </a:avLst>
        </a:prstGeom>
        <a:solidFill>
          <a:schemeClr val="accent2">
            <a:hueOff val="2967175"/>
            <a:satOff val="-13973"/>
            <a:lumOff val="-65"/>
            <a:alphaOff val="0"/>
          </a:schemeClr>
        </a:solidFill>
        <a:ln>
          <a:noFill/>
        </a:ln>
        <a:effectLst/>
      </dsp:spPr>
      <dsp:style>
        <a:lnRef idx="0">
          <a:scrgbClr r="0" g="0" b="0"/>
        </a:lnRef>
        <a:fillRef idx="1">
          <a:scrgbClr r="0" g="0" b="0"/>
        </a:fillRef>
        <a:effectRef idx="0">
          <a:scrgbClr r="0" g="0" b="0"/>
        </a:effectRef>
        <a:fontRef idx="minor"/>
      </dsp:style>
    </dsp:sp>
    <dsp:sp modelId="{ED335A8E-2BFF-407D-BD81-2027692E700D}">
      <dsp:nvSpPr>
        <dsp:cNvPr id="0" name=""/>
        <dsp:cNvSpPr/>
      </dsp:nvSpPr>
      <dsp:spPr>
        <a:xfrm>
          <a:off x="265690" y="1297249"/>
          <a:ext cx="483073" cy="4830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A25D52-AEF2-49A0-8074-4490422B5920}">
      <dsp:nvSpPr>
        <dsp:cNvPr id="0" name=""/>
        <dsp:cNvSpPr/>
      </dsp:nvSpPr>
      <dsp:spPr>
        <a:xfrm>
          <a:off x="1014455" y="1099628"/>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977900">
            <a:lnSpc>
              <a:spcPct val="90000"/>
            </a:lnSpc>
            <a:spcBef>
              <a:spcPct val="0"/>
            </a:spcBef>
            <a:spcAft>
              <a:spcPct val="35000"/>
            </a:spcAft>
            <a:buNone/>
          </a:pPr>
          <a:r>
            <a:rPr lang="en-US" sz="2200" kern="1200"/>
            <a:t>Wortkopplungen,  Wortspiele, Gegenteile, Schlagertexte, Slogans, Redewendungen und Sprichwörter, etc. </a:t>
          </a:r>
        </a:p>
      </dsp:txBody>
      <dsp:txXfrm>
        <a:off x="1014455" y="1099628"/>
        <a:ext cx="9562102" cy="878316"/>
      </dsp:txXfrm>
    </dsp:sp>
    <dsp:sp modelId="{7340896B-92A3-4336-9559-C5CEF164B935}">
      <dsp:nvSpPr>
        <dsp:cNvPr id="0" name=""/>
        <dsp:cNvSpPr/>
      </dsp:nvSpPr>
      <dsp:spPr>
        <a:xfrm>
          <a:off x="0" y="2197523"/>
          <a:ext cx="10576558" cy="878316"/>
        </a:xfrm>
        <a:prstGeom prst="roundRect">
          <a:avLst>
            <a:gd name="adj" fmla="val 10000"/>
          </a:avLst>
        </a:prstGeom>
        <a:solidFill>
          <a:schemeClr val="accent2">
            <a:hueOff val="5934351"/>
            <a:satOff val="-27947"/>
            <a:lumOff val="-131"/>
            <a:alphaOff val="0"/>
          </a:schemeClr>
        </a:solidFill>
        <a:ln>
          <a:noFill/>
        </a:ln>
        <a:effectLst/>
      </dsp:spPr>
      <dsp:style>
        <a:lnRef idx="0">
          <a:scrgbClr r="0" g="0" b="0"/>
        </a:lnRef>
        <a:fillRef idx="1">
          <a:scrgbClr r="0" g="0" b="0"/>
        </a:fillRef>
        <a:effectRef idx="0">
          <a:scrgbClr r="0" g="0" b="0"/>
        </a:effectRef>
        <a:fontRef idx="minor"/>
      </dsp:style>
    </dsp:sp>
    <dsp:sp modelId="{C0E38907-1EBE-4C87-821C-B987FE65E7B2}">
      <dsp:nvSpPr>
        <dsp:cNvPr id="0" name=""/>
        <dsp:cNvSpPr/>
      </dsp:nvSpPr>
      <dsp:spPr>
        <a:xfrm>
          <a:off x="265690" y="2395144"/>
          <a:ext cx="483073" cy="4830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875564-676D-4D39-8D29-424D7248471C}">
      <dsp:nvSpPr>
        <dsp:cNvPr id="0" name=""/>
        <dsp:cNvSpPr/>
      </dsp:nvSpPr>
      <dsp:spPr>
        <a:xfrm>
          <a:off x="1014455" y="2197523"/>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977900">
            <a:lnSpc>
              <a:spcPct val="90000"/>
            </a:lnSpc>
            <a:spcBef>
              <a:spcPct val="0"/>
            </a:spcBef>
            <a:spcAft>
              <a:spcPct val="35000"/>
            </a:spcAft>
            <a:buNone/>
          </a:pPr>
          <a:r>
            <a:rPr lang="en-US" sz="2200" kern="1200"/>
            <a:t>Diese Wörter clustern wir noch, falls nötig. </a:t>
          </a:r>
        </a:p>
      </dsp:txBody>
      <dsp:txXfrm>
        <a:off x="1014455" y="2197523"/>
        <a:ext cx="9562102" cy="878316"/>
      </dsp:txXfrm>
    </dsp:sp>
    <dsp:sp modelId="{8712EB23-2F5C-46AD-95A8-F688BB211011}">
      <dsp:nvSpPr>
        <dsp:cNvPr id="0" name=""/>
        <dsp:cNvSpPr/>
      </dsp:nvSpPr>
      <dsp:spPr>
        <a:xfrm>
          <a:off x="0" y="3295418"/>
          <a:ext cx="10576558" cy="878316"/>
        </a:xfrm>
        <a:prstGeom prst="roundRect">
          <a:avLst>
            <a:gd name="adj" fmla="val 10000"/>
          </a:avLst>
        </a:prstGeom>
        <a:solidFill>
          <a:schemeClr val="accent2">
            <a:hueOff val="8901526"/>
            <a:satOff val="-41920"/>
            <a:lumOff val="-196"/>
            <a:alphaOff val="0"/>
          </a:schemeClr>
        </a:solidFill>
        <a:ln>
          <a:noFill/>
        </a:ln>
        <a:effectLst/>
      </dsp:spPr>
      <dsp:style>
        <a:lnRef idx="0">
          <a:scrgbClr r="0" g="0" b="0"/>
        </a:lnRef>
        <a:fillRef idx="1">
          <a:scrgbClr r="0" g="0" b="0"/>
        </a:fillRef>
        <a:effectRef idx="0">
          <a:scrgbClr r="0" g="0" b="0"/>
        </a:effectRef>
        <a:fontRef idx="minor"/>
      </dsp:style>
    </dsp:sp>
    <dsp:sp modelId="{120666C8-9274-4479-BA67-4F17F600BE7C}">
      <dsp:nvSpPr>
        <dsp:cNvPr id="0" name=""/>
        <dsp:cNvSpPr/>
      </dsp:nvSpPr>
      <dsp:spPr>
        <a:xfrm>
          <a:off x="297220" y="3561356"/>
          <a:ext cx="483073" cy="4830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696330-5F60-4F17-BD44-E1AA0918E4FD}">
      <dsp:nvSpPr>
        <dsp:cNvPr id="0" name=""/>
        <dsp:cNvSpPr/>
      </dsp:nvSpPr>
      <dsp:spPr>
        <a:xfrm>
          <a:off x="1014455" y="3295418"/>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977900">
            <a:lnSpc>
              <a:spcPct val="90000"/>
            </a:lnSpc>
            <a:spcBef>
              <a:spcPct val="0"/>
            </a:spcBef>
            <a:spcAft>
              <a:spcPct val="35000"/>
            </a:spcAft>
            <a:buNone/>
          </a:pPr>
          <a:r>
            <a:rPr lang="en-US" sz="2200" kern="1200" dirty="0" err="1"/>
            <a:t>Beispieltext</a:t>
          </a:r>
          <a:r>
            <a:rPr lang="en-US" sz="2200" kern="1200" dirty="0"/>
            <a:t> </a:t>
          </a:r>
          <a:r>
            <a:rPr lang="en-US" sz="2200" kern="1200" dirty="0">
              <a:hlinkClick xmlns:r="http://schemas.openxmlformats.org/officeDocument/2006/relationships" r:id="rId9">
                <a:extLst>
                  <a:ext uri="{A12FA001-AC4F-418D-AE19-62706E023703}">
                    <ahyp:hlinkClr xmlns:ahyp="http://schemas.microsoft.com/office/drawing/2018/hyperlinkcolor" val="tx"/>
                  </a:ext>
                </a:extLst>
              </a:hlinkClick>
            </a:rPr>
            <a:t>„Brexit </a:t>
          </a:r>
          <a:r>
            <a:rPr lang="en-US" sz="2200" kern="1200" dirty="0" err="1">
              <a:hlinkClick xmlns:r="http://schemas.openxmlformats.org/officeDocument/2006/relationships" r:id="rId9">
                <a:extLst>
                  <a:ext uri="{A12FA001-AC4F-418D-AE19-62706E023703}">
                    <ahyp:hlinkClr xmlns:ahyp="http://schemas.microsoft.com/office/drawing/2018/hyperlinkcolor" val="tx"/>
                  </a:ext>
                </a:extLst>
              </a:hlinkClick>
            </a:rPr>
            <a:t>abwarten</a:t>
          </a:r>
          <a:r>
            <a:rPr lang="en-US" sz="2200" kern="1200" dirty="0">
              <a:hlinkClick xmlns:r="http://schemas.openxmlformats.org/officeDocument/2006/relationships" r:id="rId9">
                <a:extLst>
                  <a:ext uri="{A12FA001-AC4F-418D-AE19-62706E023703}">
                    <ahyp:hlinkClr xmlns:ahyp="http://schemas.microsoft.com/office/drawing/2018/hyperlinkcolor" val="tx"/>
                  </a:ext>
                </a:extLst>
              </a:hlinkClick>
            </a:rPr>
            <a:t> und Tee </a:t>
          </a:r>
          <a:r>
            <a:rPr lang="en-US" sz="2200" kern="1200" dirty="0" err="1">
              <a:hlinkClick xmlns:r="http://schemas.openxmlformats.org/officeDocument/2006/relationships" r:id="rId9">
                <a:extLst>
                  <a:ext uri="{A12FA001-AC4F-418D-AE19-62706E023703}">
                    <ahyp:hlinkClr xmlns:ahyp="http://schemas.microsoft.com/office/drawing/2018/hyperlinkcolor" val="tx"/>
                  </a:ext>
                </a:extLst>
              </a:hlinkClick>
            </a:rPr>
            <a:t>trinken</a:t>
          </a:r>
          <a:r>
            <a:rPr lang="en-US" sz="2200" kern="1200" dirty="0">
              <a:hlinkClick xmlns:r="http://schemas.openxmlformats.org/officeDocument/2006/relationships" r:id="rId9">
                <a:extLst>
                  <a:ext uri="{A12FA001-AC4F-418D-AE19-62706E023703}">
                    <ahyp:hlinkClr xmlns:ahyp="http://schemas.microsoft.com/office/drawing/2018/hyperlinkcolor" val="tx"/>
                  </a:ext>
                </a:extLst>
              </a:hlinkClick>
            </a:rPr>
            <a:t>.“ </a:t>
          </a:r>
          <a:endParaRPr lang="en-US" sz="2200" kern="1200" dirty="0"/>
        </a:p>
      </dsp:txBody>
      <dsp:txXfrm>
        <a:off x="1014455" y="3295418"/>
        <a:ext cx="9562102" cy="8783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BC94E-5309-4B94-991E-1C59EA074C9C}" type="datetimeFigureOut">
              <a:rPr lang="de-DE" smtClean="0"/>
              <a:t>08.07.2022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95186-8940-4763-BCD4-C97970688193}" type="slidenum">
              <a:rPr lang="de-DE" smtClean="0"/>
              <a:t>‹Nr.›</a:t>
            </a:fld>
            <a:endParaRPr lang="de-DE"/>
          </a:p>
        </p:txBody>
      </p:sp>
    </p:spTree>
    <p:extLst>
      <p:ext uri="{BB962C8B-B14F-4D97-AF65-F5344CB8AC3E}">
        <p14:creationId xmlns:p14="http://schemas.microsoft.com/office/powerpoint/2010/main" val="144459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B9875-A231-464F-B44B-33952D3FAE74}"/>
              </a:ext>
            </a:extLst>
          </p:cNvPr>
          <p:cNvSpPr>
            <a:spLocks noGrp="1"/>
          </p:cNvSpPr>
          <p:nvPr>
            <p:ph type="ctrTitle"/>
          </p:nvPr>
        </p:nvSpPr>
        <p:spPr>
          <a:xfrm>
            <a:off x="1524000" y="1122363"/>
            <a:ext cx="9144000" cy="2387600"/>
          </a:xfrm>
        </p:spPr>
        <p:txBody>
          <a:bodyPr anchor="b"/>
          <a:lstStyle>
            <a:lvl1pPr algn="ctr">
              <a:defRPr sz="6000" b="1">
                <a:solidFill>
                  <a:srgbClr val="4F707B"/>
                </a:solidFill>
                <a:latin typeface="Myriad Pro (Überschriften)"/>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5F53B149-934D-4EFF-8D34-214EA3081756}"/>
              </a:ext>
            </a:extLst>
          </p:cNvPr>
          <p:cNvSpPr>
            <a:spLocks noGrp="1"/>
          </p:cNvSpPr>
          <p:nvPr>
            <p:ph type="subTitle" idx="1"/>
          </p:nvPr>
        </p:nvSpPr>
        <p:spPr>
          <a:xfrm>
            <a:off x="1524000" y="3602038"/>
            <a:ext cx="9144000" cy="1655762"/>
          </a:xfrm>
        </p:spPr>
        <p:txBody>
          <a:bodyPr/>
          <a:lstStyle>
            <a:lvl1pPr marL="0" indent="0" algn="ctr">
              <a:buNone/>
              <a:defRPr sz="2400">
                <a:solidFill>
                  <a:srgbClr val="4F707B"/>
                </a:solidFill>
                <a:latin typeface="Myriad Pro (Textkörpe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626391F7-9798-4807-ACBC-7D4245BCECA8}"/>
              </a:ext>
            </a:extLst>
          </p:cNvPr>
          <p:cNvSpPr>
            <a:spLocks noGrp="1"/>
          </p:cNvSpPr>
          <p:nvPr>
            <p:ph type="dt" sz="half" idx="10"/>
          </p:nvPr>
        </p:nvSpPr>
        <p:spPr/>
        <p:txBody>
          <a:bodyPr/>
          <a:lstStyle/>
          <a:p>
            <a:fld id="{FDF4D8AB-6764-415F-A896-D6850782D9F8}" type="datetime1">
              <a:rPr lang="de-DE" smtClean="0"/>
              <a:t>08.07.2022</a:t>
            </a:fld>
            <a:endParaRPr lang="de-DE"/>
          </a:p>
        </p:txBody>
      </p:sp>
      <p:sp>
        <p:nvSpPr>
          <p:cNvPr id="5" name="Fußzeilenplatzhalter 4">
            <a:extLst>
              <a:ext uri="{FF2B5EF4-FFF2-40B4-BE49-F238E27FC236}">
                <a16:creationId xmlns:a16="http://schemas.microsoft.com/office/drawing/2014/main" id="{A7430C5B-7067-4CD3-B536-990E326E18E4}"/>
              </a:ext>
            </a:extLst>
          </p:cNvPr>
          <p:cNvSpPr>
            <a:spLocks noGrp="1"/>
          </p:cNvSpPr>
          <p:nvPr>
            <p:ph type="ftr" sz="quarter" idx="11"/>
          </p:nvPr>
        </p:nvSpPr>
        <p:spPr/>
        <p:txBody>
          <a:bodyPr/>
          <a:lstStyle/>
          <a:p>
            <a:r>
              <a:rPr lang="de-DE"/>
              <a:t>Digital Enthusiast Harald Ille</a:t>
            </a:r>
          </a:p>
        </p:txBody>
      </p:sp>
      <p:sp>
        <p:nvSpPr>
          <p:cNvPr id="6" name="Foliennummernplatzhalter 5">
            <a:extLst>
              <a:ext uri="{FF2B5EF4-FFF2-40B4-BE49-F238E27FC236}">
                <a16:creationId xmlns:a16="http://schemas.microsoft.com/office/drawing/2014/main" id="{99FB0D32-725F-453D-92B1-4CF3E9521981}"/>
              </a:ext>
            </a:extLst>
          </p:cNvPr>
          <p:cNvSpPr>
            <a:spLocks noGrp="1"/>
          </p:cNvSpPr>
          <p:nvPr>
            <p:ph type="sldNum" sz="quarter" idx="12"/>
          </p:nvPr>
        </p:nvSpPr>
        <p:spPr/>
        <p:txBody>
          <a:bodyPr/>
          <a:lstStyle/>
          <a:p>
            <a:fld id="{BAFF30EA-0E8F-4029-98E4-BCB635AEA523}" type="slidenum">
              <a:rPr lang="de-DE" smtClean="0"/>
              <a:t>‹Nr.›</a:t>
            </a:fld>
            <a:endParaRPr lang="de-DE"/>
          </a:p>
        </p:txBody>
      </p:sp>
    </p:spTree>
    <p:extLst>
      <p:ext uri="{BB962C8B-B14F-4D97-AF65-F5344CB8AC3E}">
        <p14:creationId xmlns:p14="http://schemas.microsoft.com/office/powerpoint/2010/main" val="55987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3289-6670-4DFE-9E43-30F3250C2474}"/>
              </a:ext>
            </a:extLst>
          </p:cNvPr>
          <p:cNvSpPr>
            <a:spLocks noGrp="1"/>
          </p:cNvSpPr>
          <p:nvPr>
            <p:ph type="title"/>
          </p:nvPr>
        </p:nvSpPr>
        <p:spPr/>
        <p:txBody>
          <a:bodyPr/>
          <a:lstStyle>
            <a:lvl1pPr>
              <a:defRPr b="1">
                <a:solidFill>
                  <a:srgbClr val="4F707B"/>
                </a:solidFill>
                <a:latin typeface="Myriad Pro (Überschriften)"/>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0A1DEF82-895A-4F89-9C9E-09ACD20ECD99}"/>
              </a:ext>
            </a:extLst>
          </p:cNvPr>
          <p:cNvSpPr>
            <a:spLocks noGrp="1"/>
          </p:cNvSpPr>
          <p:nvPr>
            <p:ph type="body" orient="vert" idx="1"/>
          </p:nvPr>
        </p:nvSpPr>
        <p:spPr/>
        <p:txBody>
          <a:bodyPr vert="eaVert"/>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7">
            <a:extLst>
              <a:ext uri="{FF2B5EF4-FFF2-40B4-BE49-F238E27FC236}">
                <a16:creationId xmlns:a16="http://schemas.microsoft.com/office/drawing/2014/main" id="{3FAB021A-3CEB-48E8-B4B5-205D39B75F6A}"/>
              </a:ext>
            </a:extLst>
          </p:cNvPr>
          <p:cNvSpPr txBox="1">
            <a:spLocks/>
          </p:cNvSpPr>
          <p:nvPr userDrawn="1"/>
        </p:nvSpPr>
        <p:spPr>
          <a:xfrm>
            <a:off x="1432034" y="6440431"/>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Digital Enthusiast Harald Ille</a:t>
            </a:r>
            <a:endParaRPr lang="de-DE" dirty="0"/>
          </a:p>
        </p:txBody>
      </p:sp>
      <p:sp>
        <p:nvSpPr>
          <p:cNvPr id="9" name="Foliennummernplatzhalter 8">
            <a:extLst>
              <a:ext uri="{FF2B5EF4-FFF2-40B4-BE49-F238E27FC236}">
                <a16:creationId xmlns:a16="http://schemas.microsoft.com/office/drawing/2014/main" id="{324AAA6F-AE8B-4FCD-BFC9-5C59AB9BFF0C}"/>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80862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358A8A1-2A23-4413-8E27-C9856C8469FB}"/>
              </a:ext>
            </a:extLst>
          </p:cNvPr>
          <p:cNvSpPr>
            <a:spLocks noGrp="1"/>
          </p:cNvSpPr>
          <p:nvPr>
            <p:ph type="title" orient="vert"/>
          </p:nvPr>
        </p:nvSpPr>
        <p:spPr>
          <a:xfrm>
            <a:off x="8724900" y="365125"/>
            <a:ext cx="2628900" cy="5811838"/>
          </a:xfrm>
        </p:spPr>
        <p:txBody>
          <a:bodyPr vert="eaVert"/>
          <a:lstStyle>
            <a:lvl1pPr>
              <a:defRPr b="0">
                <a:solidFill>
                  <a:srgbClr val="4F707B"/>
                </a:solidFill>
                <a:latin typeface="Myriad Pro (Überschriften)"/>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25B35AA3-617B-4321-B21B-EB4B3C36E7A9}"/>
              </a:ext>
            </a:extLst>
          </p:cNvPr>
          <p:cNvSpPr>
            <a:spLocks noGrp="1"/>
          </p:cNvSpPr>
          <p:nvPr>
            <p:ph type="body" orient="vert" idx="1"/>
          </p:nvPr>
        </p:nvSpPr>
        <p:spPr>
          <a:xfrm>
            <a:off x="838200" y="365125"/>
            <a:ext cx="7734300" cy="5811838"/>
          </a:xfrm>
        </p:spPr>
        <p:txBody>
          <a:bodyPr vert="eaVert"/>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7">
            <a:extLst>
              <a:ext uri="{FF2B5EF4-FFF2-40B4-BE49-F238E27FC236}">
                <a16:creationId xmlns:a16="http://schemas.microsoft.com/office/drawing/2014/main" id="{4829625E-C9D8-499B-AB5B-769207EF87D6}"/>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9" name="Foliennummernplatzhalter 8">
            <a:extLst>
              <a:ext uri="{FF2B5EF4-FFF2-40B4-BE49-F238E27FC236}">
                <a16:creationId xmlns:a16="http://schemas.microsoft.com/office/drawing/2014/main" id="{DB9FEC4B-0F0E-4179-9DFE-70A42DFF91AC}"/>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7143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C6DBB-7D88-4C96-88A4-DC3BCE1D513C}"/>
              </a:ext>
            </a:extLst>
          </p:cNvPr>
          <p:cNvSpPr>
            <a:spLocks noGrp="1"/>
          </p:cNvSpPr>
          <p:nvPr>
            <p:ph type="title"/>
          </p:nvPr>
        </p:nvSpPr>
        <p:spPr/>
        <p:txBody>
          <a:bodyPr/>
          <a:lstStyle>
            <a:lvl1pPr>
              <a:defRPr b="1">
                <a:solidFill>
                  <a:srgbClr val="4F707B"/>
                </a:solidFill>
                <a:latin typeface="Myriad Pro (Überschrift)"/>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E1A1E851-B404-42B2-8366-483690F5FBE0}"/>
              </a:ext>
            </a:extLst>
          </p:cNvPr>
          <p:cNvSpPr>
            <a:spLocks noGrp="1"/>
          </p:cNvSpPr>
          <p:nvPr>
            <p:ph idx="1"/>
          </p:nvPr>
        </p:nvSpPr>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defRPr>
            </a:lvl4pPr>
            <a:lvl5pPr>
              <a:defRPr>
                <a:solidFill>
                  <a:srgbClr val="4F707B"/>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a:extLst>
              <a:ext uri="{FF2B5EF4-FFF2-40B4-BE49-F238E27FC236}">
                <a16:creationId xmlns:a16="http://schemas.microsoft.com/office/drawing/2014/main" id="{94E41F01-3129-44B0-B353-FCA5B1C54287}"/>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9" name="Foliennummernplatzhalter 8">
            <a:extLst>
              <a:ext uri="{FF2B5EF4-FFF2-40B4-BE49-F238E27FC236}">
                <a16:creationId xmlns:a16="http://schemas.microsoft.com/office/drawing/2014/main" id="{61CFE2F8-8B8B-44BA-8757-BE2197A350B4}"/>
              </a:ext>
            </a:extLst>
          </p:cNvPr>
          <p:cNvSpPr>
            <a:spLocks noGrp="1"/>
          </p:cNvSpPr>
          <p:nvPr>
            <p:ph type="sldNum" sz="quarter" idx="12"/>
          </p:nvPr>
        </p:nvSpPr>
        <p:spPr>
          <a:xfrm>
            <a:off x="118241" y="6440432"/>
            <a:ext cx="2743200" cy="365125"/>
          </a:xfrm>
        </p:spPr>
        <p:txBody>
          <a:bodyPr/>
          <a:lstStyle>
            <a:lvl1pPr algn="l">
              <a:defRPr>
                <a:solidFill>
                  <a:schemeClr val="bg1"/>
                </a:solidFill>
                <a:highlight>
                  <a:srgbClr val="17697F"/>
                </a:highlight>
              </a:defRPr>
            </a:lvl1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216801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644856-229D-4767-A3DC-9DD152E327E6}"/>
              </a:ext>
            </a:extLst>
          </p:cNvPr>
          <p:cNvSpPr>
            <a:spLocks noGrp="1"/>
          </p:cNvSpPr>
          <p:nvPr>
            <p:ph type="title"/>
          </p:nvPr>
        </p:nvSpPr>
        <p:spPr>
          <a:xfrm>
            <a:off x="831850" y="1709738"/>
            <a:ext cx="10515600" cy="2852737"/>
          </a:xfrm>
        </p:spPr>
        <p:txBody>
          <a:bodyPr anchor="b"/>
          <a:lstStyle>
            <a:lvl1pPr>
              <a:defRPr sz="6000" b="1">
                <a:solidFill>
                  <a:srgbClr val="4F707B"/>
                </a:solidFill>
                <a:latin typeface="Myriad Pro (Überschriften)"/>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C6363728-BF05-4B9E-BB6F-A89E93DCE2C4}"/>
              </a:ext>
            </a:extLst>
          </p:cNvPr>
          <p:cNvSpPr>
            <a:spLocks noGrp="1"/>
          </p:cNvSpPr>
          <p:nvPr>
            <p:ph type="body" idx="1"/>
          </p:nvPr>
        </p:nvSpPr>
        <p:spPr>
          <a:xfrm>
            <a:off x="831850" y="4589463"/>
            <a:ext cx="10515600" cy="1500187"/>
          </a:xfrm>
        </p:spPr>
        <p:txBody>
          <a:bodyPr/>
          <a:lstStyle>
            <a:lvl1pPr marL="0" indent="0">
              <a:buNone/>
              <a:defRPr sz="2400">
                <a:solidFill>
                  <a:srgbClr val="4F707B"/>
                </a:solidFill>
                <a:latin typeface="Myriad Pro (Textkörper)"/>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7" name="Foliennummernplatzhalter 8">
            <a:extLst>
              <a:ext uri="{FF2B5EF4-FFF2-40B4-BE49-F238E27FC236}">
                <a16:creationId xmlns:a16="http://schemas.microsoft.com/office/drawing/2014/main" id="{30A706E8-A060-47F1-8E14-593C11980B04}"/>
              </a:ext>
            </a:extLst>
          </p:cNvPr>
          <p:cNvSpPr>
            <a:spLocks noGrp="1"/>
          </p:cNvSpPr>
          <p:nvPr>
            <p:ph type="sldNum" sz="quarter" idx="12"/>
          </p:nvPr>
        </p:nvSpPr>
        <p:spPr>
          <a:xfrm>
            <a:off x="118241" y="6440432"/>
            <a:ext cx="2743200" cy="365125"/>
          </a:xfrm>
        </p:spPr>
        <p:txBody>
          <a:bodyPr/>
          <a:lstStyle>
            <a:lvl1pPr algn="l">
              <a:defRPr>
                <a:solidFill>
                  <a:schemeClr val="bg1"/>
                </a:solidFill>
                <a:highlight>
                  <a:srgbClr val="17697F"/>
                </a:highlight>
              </a:defRPr>
            </a:lvl1pPr>
          </a:lstStyle>
          <a:p>
            <a:fld id="{BAFF30EA-0E8F-4029-98E4-BCB635AEA523}" type="slidenum">
              <a:rPr lang="de-DE" smtClean="0"/>
              <a:pPr/>
              <a:t>‹Nr.›</a:t>
            </a:fld>
            <a:endParaRPr lang="de-DE" dirty="0"/>
          </a:p>
        </p:txBody>
      </p:sp>
      <p:sp>
        <p:nvSpPr>
          <p:cNvPr id="8" name="Fußzeilenplatzhalter 7">
            <a:extLst>
              <a:ext uri="{FF2B5EF4-FFF2-40B4-BE49-F238E27FC236}">
                <a16:creationId xmlns:a16="http://schemas.microsoft.com/office/drawing/2014/main" id="{8EF0A731-ABA5-4E9E-96A9-202AA94F5022}"/>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Tree>
    <p:extLst>
      <p:ext uri="{BB962C8B-B14F-4D97-AF65-F5344CB8AC3E}">
        <p14:creationId xmlns:p14="http://schemas.microsoft.com/office/powerpoint/2010/main" val="380137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53970-1205-48A9-BBD9-D15DD70B68C9}"/>
              </a:ext>
            </a:extLst>
          </p:cNvPr>
          <p:cNvSpPr>
            <a:spLocks noGrp="1"/>
          </p:cNvSpPr>
          <p:nvPr>
            <p:ph type="title"/>
          </p:nvPr>
        </p:nvSpPr>
        <p:spPr/>
        <p:txBody>
          <a:bodyPr/>
          <a:lstStyle>
            <a:lvl1pPr>
              <a:defRPr b="1">
                <a:solidFill>
                  <a:srgbClr val="4F707B"/>
                </a:solidFill>
                <a:latin typeface="Myriad Pro (Überschriften)"/>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EEE5F5C3-FBD0-4168-8B52-C536B212A388}"/>
              </a:ext>
            </a:extLst>
          </p:cNvPr>
          <p:cNvSpPr>
            <a:spLocks noGrp="1"/>
          </p:cNvSpPr>
          <p:nvPr>
            <p:ph sz="half" idx="1"/>
          </p:nvPr>
        </p:nvSpPr>
        <p:spPr>
          <a:xfrm>
            <a:off x="838200" y="1825625"/>
            <a:ext cx="5181600" cy="4351338"/>
          </a:xfrm>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9AA0B428-CD85-426E-AD17-CDD418193012}"/>
              </a:ext>
            </a:extLst>
          </p:cNvPr>
          <p:cNvSpPr>
            <a:spLocks noGrp="1"/>
          </p:cNvSpPr>
          <p:nvPr>
            <p:ph sz="half" idx="2"/>
          </p:nvPr>
        </p:nvSpPr>
        <p:spPr>
          <a:xfrm>
            <a:off x="6172200" y="1825625"/>
            <a:ext cx="5181600" cy="4351338"/>
          </a:xfrm>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a:extLst>
              <a:ext uri="{FF2B5EF4-FFF2-40B4-BE49-F238E27FC236}">
                <a16:creationId xmlns:a16="http://schemas.microsoft.com/office/drawing/2014/main" id="{F5448908-24B2-4B20-B078-81AF4A1C788F}"/>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9" name="Foliennummernplatzhalter 8">
            <a:extLst>
              <a:ext uri="{FF2B5EF4-FFF2-40B4-BE49-F238E27FC236}">
                <a16:creationId xmlns:a16="http://schemas.microsoft.com/office/drawing/2014/main" id="{274868CC-CE2C-42A5-9C4C-D5F022FD0859}"/>
              </a:ext>
            </a:extLst>
          </p:cNvPr>
          <p:cNvSpPr>
            <a:spLocks noGrp="1"/>
          </p:cNvSpPr>
          <p:nvPr>
            <p:ph type="sldNum" sz="quarter" idx="12"/>
          </p:nvPr>
        </p:nvSpPr>
        <p:spPr>
          <a:xfrm>
            <a:off x="118241" y="6440432"/>
            <a:ext cx="2743200" cy="365125"/>
          </a:xfrm>
        </p:spPr>
        <p:txBody>
          <a:bodyPr/>
          <a:lstStyle>
            <a:lvl1pPr algn="l">
              <a:defRPr>
                <a:solidFill>
                  <a:schemeClr val="bg1"/>
                </a:solidFill>
                <a:highlight>
                  <a:srgbClr val="17697F"/>
                </a:highlight>
              </a:defRPr>
            </a:lvl1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34497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C68BF-B624-419F-A34E-EB810613D29B}"/>
              </a:ext>
            </a:extLst>
          </p:cNvPr>
          <p:cNvSpPr>
            <a:spLocks noGrp="1"/>
          </p:cNvSpPr>
          <p:nvPr>
            <p:ph type="title"/>
          </p:nvPr>
        </p:nvSpPr>
        <p:spPr>
          <a:xfrm>
            <a:off x="839788" y="365125"/>
            <a:ext cx="10515600" cy="1325563"/>
          </a:xfrm>
        </p:spPr>
        <p:txBody>
          <a:bodyPr/>
          <a:lstStyle>
            <a:lvl1pPr>
              <a:defRPr>
                <a:solidFill>
                  <a:srgbClr val="4F707B"/>
                </a:solidFill>
                <a:latin typeface="Myriad (Überschriften)"/>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82290A36-0247-43FA-8D6A-EE83A38E6F88}"/>
              </a:ext>
            </a:extLst>
          </p:cNvPr>
          <p:cNvSpPr>
            <a:spLocks noGrp="1"/>
          </p:cNvSpPr>
          <p:nvPr>
            <p:ph type="body" idx="1"/>
          </p:nvPr>
        </p:nvSpPr>
        <p:spPr>
          <a:xfrm>
            <a:off x="839788" y="1681163"/>
            <a:ext cx="5157787" cy="823912"/>
          </a:xfrm>
        </p:spPr>
        <p:txBody>
          <a:bodyPr anchor="b"/>
          <a:lstStyle>
            <a:lvl1pPr marL="0" indent="0">
              <a:buNone/>
              <a:defRPr sz="2400" b="1">
                <a:solidFill>
                  <a:srgbClr val="4F707B"/>
                </a:solidFill>
                <a:latin typeface="Myriad Pro (Textkörp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5F824BF-A60A-4539-AFF6-4DAFED0DA604}"/>
              </a:ext>
            </a:extLst>
          </p:cNvPr>
          <p:cNvSpPr>
            <a:spLocks noGrp="1"/>
          </p:cNvSpPr>
          <p:nvPr>
            <p:ph sz="half" idx="2"/>
          </p:nvPr>
        </p:nvSpPr>
        <p:spPr>
          <a:xfrm>
            <a:off x="839788" y="2505075"/>
            <a:ext cx="5157787" cy="3684588"/>
          </a:xfrm>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02CC4DFF-1D7B-4010-831F-B6BD8186A419}"/>
              </a:ext>
            </a:extLst>
          </p:cNvPr>
          <p:cNvSpPr>
            <a:spLocks noGrp="1"/>
          </p:cNvSpPr>
          <p:nvPr>
            <p:ph type="body" sz="quarter" idx="3"/>
          </p:nvPr>
        </p:nvSpPr>
        <p:spPr>
          <a:xfrm>
            <a:off x="6172200" y="1681163"/>
            <a:ext cx="5183188" cy="823912"/>
          </a:xfrm>
        </p:spPr>
        <p:txBody>
          <a:bodyPr anchor="b">
            <a:normAutofit/>
          </a:bodyPr>
          <a:lstStyle>
            <a:lvl1pPr marL="0" indent="0">
              <a:buNone/>
              <a:defRPr lang="de-DE" sz="2400" b="1" kern="1200" dirty="0" smtClean="0">
                <a:solidFill>
                  <a:srgbClr val="4F707B"/>
                </a:solidFill>
                <a:latin typeface="Myriad Pro (Textkörper)"/>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de-DE"/>
              <a:t>Mastertextformat bearbeiten</a:t>
            </a:r>
          </a:p>
        </p:txBody>
      </p:sp>
      <p:sp>
        <p:nvSpPr>
          <p:cNvPr id="6" name="Inhaltsplatzhalter 5">
            <a:extLst>
              <a:ext uri="{FF2B5EF4-FFF2-40B4-BE49-F238E27FC236}">
                <a16:creationId xmlns:a16="http://schemas.microsoft.com/office/drawing/2014/main" id="{5A26F537-263A-490C-A074-69CCD059476D}"/>
              </a:ext>
            </a:extLst>
          </p:cNvPr>
          <p:cNvSpPr>
            <a:spLocks noGrp="1"/>
          </p:cNvSpPr>
          <p:nvPr>
            <p:ph sz="quarter" idx="4"/>
          </p:nvPr>
        </p:nvSpPr>
        <p:spPr>
          <a:xfrm>
            <a:off x="6172200" y="2505075"/>
            <a:ext cx="5183188" cy="3684588"/>
          </a:xfrm>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Foliennummernplatzhalter 8">
            <a:extLst>
              <a:ext uri="{FF2B5EF4-FFF2-40B4-BE49-F238E27FC236}">
                <a16:creationId xmlns:a16="http://schemas.microsoft.com/office/drawing/2014/main" id="{AFF8BDBF-80F7-4374-906C-5A032EBA908D}"/>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
        <p:nvSpPr>
          <p:cNvPr id="12" name="Fußzeilenplatzhalter 7">
            <a:extLst>
              <a:ext uri="{FF2B5EF4-FFF2-40B4-BE49-F238E27FC236}">
                <a16:creationId xmlns:a16="http://schemas.microsoft.com/office/drawing/2014/main" id="{87FF58C3-99F9-4402-B476-9C210B788449}"/>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Tree>
    <p:extLst>
      <p:ext uri="{BB962C8B-B14F-4D97-AF65-F5344CB8AC3E}">
        <p14:creationId xmlns:p14="http://schemas.microsoft.com/office/powerpoint/2010/main" val="424151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E19AC-9F20-46F3-9DEF-3EC6134EF16C}"/>
              </a:ext>
            </a:extLst>
          </p:cNvPr>
          <p:cNvSpPr>
            <a:spLocks noGrp="1"/>
          </p:cNvSpPr>
          <p:nvPr>
            <p:ph type="title"/>
          </p:nvPr>
        </p:nvSpPr>
        <p:spPr/>
        <p:txBody>
          <a:bodyPr/>
          <a:lstStyle>
            <a:lvl1pPr>
              <a:defRPr b="1">
                <a:solidFill>
                  <a:srgbClr val="4F707B"/>
                </a:solidFill>
                <a:latin typeface="Myriad Pro (Überschriften)"/>
              </a:defRPr>
            </a:lvl1pPr>
          </a:lstStyle>
          <a:p>
            <a:r>
              <a:rPr lang="de-DE"/>
              <a:t>Mastertitelformat bearbeiten</a:t>
            </a:r>
            <a:endParaRPr lang="de-DE" dirty="0"/>
          </a:p>
        </p:txBody>
      </p:sp>
      <p:sp>
        <p:nvSpPr>
          <p:cNvPr id="6" name="Fußzeilenplatzhalter 7">
            <a:extLst>
              <a:ext uri="{FF2B5EF4-FFF2-40B4-BE49-F238E27FC236}">
                <a16:creationId xmlns:a16="http://schemas.microsoft.com/office/drawing/2014/main" id="{E05AFC25-0916-4FA4-8EDA-6F39FC7F0AF0}"/>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8" name="Foliennummernplatzhalter 8">
            <a:extLst>
              <a:ext uri="{FF2B5EF4-FFF2-40B4-BE49-F238E27FC236}">
                <a16:creationId xmlns:a16="http://schemas.microsoft.com/office/drawing/2014/main" id="{2D6318E8-AD90-43B5-A53A-1DC091441C2A}"/>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230522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Fußzeilenplatzhalter 7">
            <a:extLst>
              <a:ext uri="{FF2B5EF4-FFF2-40B4-BE49-F238E27FC236}">
                <a16:creationId xmlns:a16="http://schemas.microsoft.com/office/drawing/2014/main" id="{E50FAFFC-813E-44AF-B7B0-834EF9F79075}"/>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6" name="Foliennummernplatzhalter 8">
            <a:extLst>
              <a:ext uri="{FF2B5EF4-FFF2-40B4-BE49-F238E27FC236}">
                <a16:creationId xmlns:a16="http://schemas.microsoft.com/office/drawing/2014/main" id="{9D1633C8-BA47-4391-BC85-D96D37A4D88C}"/>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351179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69F2C-8288-4277-9670-648E4BEF4019}"/>
              </a:ext>
            </a:extLst>
          </p:cNvPr>
          <p:cNvSpPr>
            <a:spLocks noGrp="1"/>
          </p:cNvSpPr>
          <p:nvPr>
            <p:ph type="title"/>
          </p:nvPr>
        </p:nvSpPr>
        <p:spPr>
          <a:xfrm>
            <a:off x="839788" y="457200"/>
            <a:ext cx="3932237" cy="1600200"/>
          </a:xfrm>
        </p:spPr>
        <p:txBody>
          <a:bodyPr anchor="b"/>
          <a:lstStyle>
            <a:lvl1pPr>
              <a:defRPr sz="3200" b="1">
                <a:solidFill>
                  <a:srgbClr val="4F707B"/>
                </a:solidFill>
                <a:latin typeface="Myriad Pro (Überschriften)"/>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4011AB49-4BA3-441A-B4C8-CC6588D664AC}"/>
              </a:ext>
            </a:extLst>
          </p:cNvPr>
          <p:cNvSpPr>
            <a:spLocks noGrp="1"/>
          </p:cNvSpPr>
          <p:nvPr>
            <p:ph idx="1"/>
          </p:nvPr>
        </p:nvSpPr>
        <p:spPr>
          <a:xfrm>
            <a:off x="5183188" y="987425"/>
            <a:ext cx="6172200" cy="4873625"/>
          </a:xfrm>
        </p:spPr>
        <p:txBody>
          <a:bodyPr/>
          <a:lstStyle>
            <a:lvl1pPr>
              <a:defRPr sz="3200">
                <a:solidFill>
                  <a:srgbClr val="4F707B"/>
                </a:solidFill>
                <a:latin typeface="Myriad Pro (Textkörper)"/>
              </a:defRPr>
            </a:lvl1pPr>
            <a:lvl2pPr>
              <a:defRPr sz="2800">
                <a:solidFill>
                  <a:srgbClr val="4F707B"/>
                </a:solidFill>
                <a:latin typeface="Myriad Pro (Textkörper)"/>
              </a:defRPr>
            </a:lvl2pPr>
            <a:lvl3pPr>
              <a:defRPr sz="2400">
                <a:solidFill>
                  <a:srgbClr val="4F707B"/>
                </a:solidFill>
                <a:latin typeface="Myriad Pro (Textkörper)"/>
              </a:defRPr>
            </a:lvl3pPr>
            <a:lvl4pPr>
              <a:defRPr sz="2000">
                <a:solidFill>
                  <a:srgbClr val="4F707B"/>
                </a:solidFill>
                <a:latin typeface="Myriad Pro (Textkörper)"/>
              </a:defRPr>
            </a:lvl4pPr>
            <a:lvl5pPr>
              <a:defRPr sz="2000">
                <a:solidFill>
                  <a:srgbClr val="4F707B"/>
                </a:solidFill>
                <a:latin typeface="Myriad Pro (Textkörper)"/>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a:extLst>
              <a:ext uri="{FF2B5EF4-FFF2-40B4-BE49-F238E27FC236}">
                <a16:creationId xmlns:a16="http://schemas.microsoft.com/office/drawing/2014/main" id="{9D184216-71C7-4B60-8C25-90DEA3E0D6E6}"/>
              </a:ext>
            </a:extLst>
          </p:cNvPr>
          <p:cNvSpPr>
            <a:spLocks noGrp="1"/>
          </p:cNvSpPr>
          <p:nvPr>
            <p:ph type="body" sz="half" idx="2"/>
          </p:nvPr>
        </p:nvSpPr>
        <p:spPr>
          <a:xfrm>
            <a:off x="839788" y="2057400"/>
            <a:ext cx="3932237" cy="3811588"/>
          </a:xfrm>
        </p:spPr>
        <p:txBody>
          <a:bodyPr/>
          <a:lstStyle>
            <a:lvl1pPr marL="0" indent="0">
              <a:buNone/>
              <a:defRPr sz="1600">
                <a:solidFill>
                  <a:srgbClr val="4F707B"/>
                </a:solidFill>
                <a:latin typeface="Myriad Pro (Textkörpe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7">
            <a:extLst>
              <a:ext uri="{FF2B5EF4-FFF2-40B4-BE49-F238E27FC236}">
                <a16:creationId xmlns:a16="http://schemas.microsoft.com/office/drawing/2014/main" id="{568D9C05-4C74-4165-9476-464C7D51D136}"/>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10" name="Foliennummernplatzhalter 8">
            <a:extLst>
              <a:ext uri="{FF2B5EF4-FFF2-40B4-BE49-F238E27FC236}">
                <a16:creationId xmlns:a16="http://schemas.microsoft.com/office/drawing/2014/main" id="{B6144E70-B7C0-494E-B617-7875D2F2F3D6}"/>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371274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8E515-FFAA-4A48-B94C-CB85E504764F}"/>
              </a:ext>
            </a:extLst>
          </p:cNvPr>
          <p:cNvSpPr>
            <a:spLocks noGrp="1"/>
          </p:cNvSpPr>
          <p:nvPr>
            <p:ph type="title"/>
          </p:nvPr>
        </p:nvSpPr>
        <p:spPr>
          <a:xfrm>
            <a:off x="839788" y="457200"/>
            <a:ext cx="3932237" cy="1600200"/>
          </a:xfrm>
        </p:spPr>
        <p:txBody>
          <a:bodyPr anchor="b"/>
          <a:lstStyle>
            <a:lvl1pPr>
              <a:defRPr sz="3200" b="1">
                <a:solidFill>
                  <a:srgbClr val="4F707B"/>
                </a:solidFill>
                <a:latin typeface="Myriad Pro (Überschriften)"/>
              </a:defRPr>
            </a:lvl1pPr>
          </a:lstStyle>
          <a:p>
            <a:r>
              <a:rPr lang="de-DE"/>
              <a:t>Mastertitelformat bearbeiten</a:t>
            </a:r>
            <a:endParaRPr lang="de-DE" dirty="0"/>
          </a:p>
        </p:txBody>
      </p:sp>
      <p:sp>
        <p:nvSpPr>
          <p:cNvPr id="3" name="Bildplatzhalter 2">
            <a:extLst>
              <a:ext uri="{FF2B5EF4-FFF2-40B4-BE49-F238E27FC236}">
                <a16:creationId xmlns:a16="http://schemas.microsoft.com/office/drawing/2014/main" id="{3595CE69-4509-48E2-8C93-00B3100CAB86}"/>
              </a:ext>
            </a:extLst>
          </p:cNvPr>
          <p:cNvSpPr>
            <a:spLocks noGrp="1"/>
          </p:cNvSpPr>
          <p:nvPr>
            <p:ph type="pic" idx="1"/>
          </p:nvPr>
        </p:nvSpPr>
        <p:spPr>
          <a:xfrm>
            <a:off x="5183188" y="987425"/>
            <a:ext cx="6172200" cy="4873625"/>
          </a:xfrm>
        </p:spPr>
        <p:txBody>
          <a:bodyPr/>
          <a:lstStyle>
            <a:lvl1pPr marL="0" indent="0">
              <a:buNone/>
              <a:defRPr sz="3200">
                <a:solidFill>
                  <a:srgbClr val="4F707B"/>
                </a:solidFill>
                <a:latin typeface="Myriad Pro (Textkörper)"/>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a:extLst>
              <a:ext uri="{FF2B5EF4-FFF2-40B4-BE49-F238E27FC236}">
                <a16:creationId xmlns:a16="http://schemas.microsoft.com/office/drawing/2014/main" id="{4767FBEB-07B8-48B4-97F9-79304E6B0326}"/>
              </a:ext>
            </a:extLst>
          </p:cNvPr>
          <p:cNvSpPr>
            <a:spLocks noGrp="1"/>
          </p:cNvSpPr>
          <p:nvPr>
            <p:ph type="body" sz="half" idx="2"/>
          </p:nvPr>
        </p:nvSpPr>
        <p:spPr>
          <a:xfrm>
            <a:off x="839788" y="2057400"/>
            <a:ext cx="3932237" cy="3811588"/>
          </a:xfrm>
        </p:spPr>
        <p:txBody>
          <a:bodyPr/>
          <a:lstStyle>
            <a:lvl1pPr marL="0" indent="0">
              <a:buNone/>
              <a:defRPr sz="1600">
                <a:solidFill>
                  <a:srgbClr val="4F707B"/>
                </a:solidFill>
                <a:latin typeface="Myriad Pro (Textkörpe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9" name="Foliennummernplatzhalter 8">
            <a:extLst>
              <a:ext uri="{FF2B5EF4-FFF2-40B4-BE49-F238E27FC236}">
                <a16:creationId xmlns:a16="http://schemas.microsoft.com/office/drawing/2014/main" id="{A9C03EA5-2F0B-4BE9-82B9-480FA31B26B7}"/>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
        <p:nvSpPr>
          <p:cNvPr id="10" name="Fußzeilenplatzhalter 7">
            <a:extLst>
              <a:ext uri="{FF2B5EF4-FFF2-40B4-BE49-F238E27FC236}">
                <a16:creationId xmlns:a16="http://schemas.microsoft.com/office/drawing/2014/main" id="{72B794C2-A7CC-4CA3-A9A2-70A808385080}"/>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Tree>
    <p:extLst>
      <p:ext uri="{BB962C8B-B14F-4D97-AF65-F5344CB8AC3E}">
        <p14:creationId xmlns:p14="http://schemas.microsoft.com/office/powerpoint/2010/main" val="203460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8A0D0E7-C9FB-4E03-BE7D-1993FBF7A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33482BFA-B43E-4368-B506-FA80539B55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E4F9A61-528D-4500-A9E1-CF8A8989FF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2CFD7-3146-4175-98C2-8F0976C9C34D}" type="datetime1">
              <a:rPr lang="de-DE" smtClean="0"/>
              <a:t>08.07.2022</a:t>
            </a:fld>
            <a:endParaRPr lang="de-DE"/>
          </a:p>
        </p:txBody>
      </p:sp>
      <p:sp>
        <p:nvSpPr>
          <p:cNvPr id="5" name="Fußzeilenplatzhalter 4">
            <a:extLst>
              <a:ext uri="{FF2B5EF4-FFF2-40B4-BE49-F238E27FC236}">
                <a16:creationId xmlns:a16="http://schemas.microsoft.com/office/drawing/2014/main" id="{DBCACFCA-3ADF-4447-8695-B7A3E037C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Digital Enthusiast Harald Ille</a:t>
            </a:r>
          </a:p>
        </p:txBody>
      </p:sp>
      <p:sp>
        <p:nvSpPr>
          <p:cNvPr id="6" name="Foliennummernplatzhalter 5">
            <a:extLst>
              <a:ext uri="{FF2B5EF4-FFF2-40B4-BE49-F238E27FC236}">
                <a16:creationId xmlns:a16="http://schemas.microsoft.com/office/drawing/2014/main" id="{25166D18-62A5-42FC-8DEA-04D5E554BC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F30EA-0E8F-4029-98E4-BCB635AEA523}" type="slidenum">
              <a:rPr lang="de-DE" smtClean="0"/>
              <a:t>‹Nr.›</a:t>
            </a:fld>
            <a:endParaRPr lang="de-DE"/>
          </a:p>
        </p:txBody>
      </p:sp>
    </p:spTree>
    <p:extLst>
      <p:ext uri="{BB962C8B-B14F-4D97-AF65-F5344CB8AC3E}">
        <p14:creationId xmlns:p14="http://schemas.microsoft.com/office/powerpoint/2010/main" val="2688758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1" kern="1200">
          <a:solidFill>
            <a:srgbClr val="4F707B"/>
          </a:solidFill>
          <a:latin typeface="Myriad Pro (Überschriften)"/>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4F707B"/>
          </a:solidFill>
          <a:latin typeface="Myriad Pro (Textkörper)"/>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rgbClr val="4F707B"/>
          </a:solidFill>
          <a:latin typeface="Myriad Pro (Textkörper)"/>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4F707B"/>
          </a:solidFill>
          <a:latin typeface="Myriad Pro (Textkörper)"/>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4F707B"/>
          </a:solidFill>
          <a:latin typeface="Myriad Pro (Textkörper)"/>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4F707B"/>
          </a:solidFill>
          <a:latin typeface="Myriad Pro (Textkörp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fleschindex.de/" TargetMode="Externa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fleschindex.de/" TargetMode="Externa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8" Type="http://schemas.openxmlformats.org/officeDocument/2006/relationships/hyperlink" Target="https://pixabay.com/de/schachspiel-schachfiguren-persien-546617/" TargetMode="External"/><Relationship Id="rId3" Type="http://schemas.openxmlformats.org/officeDocument/2006/relationships/diagramLayout" Target="../diagrams/layout7.xml"/><Relationship Id="rId7" Type="http://schemas.openxmlformats.org/officeDocument/2006/relationships/image" Target="../media/image69.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hyperlink" Target="http://cecimath.wikidot.com/albert-einstein" TargetMode="External"/><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2.xml"/><Relationship Id="rId1" Type="http://schemas.openxmlformats.org/officeDocument/2006/relationships/video" Target="https://www.youtube.com/embed/ysTqSHoTz0M?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1.xml.rels><?xml version="1.0" encoding="UTF-8" standalone="yes"?>
<Relationships xmlns="http://schemas.openxmlformats.org/package/2006/relationships"><Relationship Id="rId3" Type="http://schemas.openxmlformats.org/officeDocument/2006/relationships/video" Target="https://www.youtube.com/embed/PgDSxeOJtOM?feature=oembed" TargetMode="External"/><Relationship Id="rId7" Type="http://schemas.openxmlformats.org/officeDocument/2006/relationships/image" Target="../media/image101.jpeg"/><Relationship Id="rId2" Type="http://schemas.openxmlformats.org/officeDocument/2006/relationships/video" Target="https://www.youtube.com/embed/Zdh6Zv5nsdg?feature=oembed" TargetMode="External"/><Relationship Id="rId1" Type="http://schemas.openxmlformats.org/officeDocument/2006/relationships/video" Target="https://www.youtube.com/embed/WCbETuZckVw?feature=oembed" TargetMode="Externa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slideLayout" Target="../slideLayouts/slideLayout2.xml"/><Relationship Id="rId1" Type="http://schemas.openxmlformats.org/officeDocument/2006/relationships/video" Target="https://www.youtube.com/embed/tU5Rnd-HM6A?feature=oembe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slideLayout" Target="../slideLayouts/slideLayout2.xml"/><Relationship Id="rId1" Type="http://schemas.openxmlformats.org/officeDocument/2006/relationships/video" Target="https://www.youtube.com/embed/G4qMqbL9ACo?feature=oembed"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slideLayout" Target="../slideLayouts/slideLayout7.xml"/><Relationship Id="rId1" Type="http://schemas.openxmlformats.org/officeDocument/2006/relationships/video" Target="https://www.youtube.com/embed/86UPjA3vAMM?feature=oembe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vorsatz.media/storytelling-als-heldenreise/" TargetMode="Externa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slideLayout" Target="../slideLayouts/slideLayout7.xml"/><Relationship Id="rId1" Type="http://schemas.openxmlformats.org/officeDocument/2006/relationships/video" Target="https://www.youtube.com/embed/Hhk4N9A0oCA?feature=oembed"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ro.wikipedia.org/wiki/Voltaire"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06.jpg"/><Relationship Id="rId1" Type="http://schemas.openxmlformats.org/officeDocument/2006/relationships/slideLayout" Target="../slideLayouts/slideLayout4.xml"/><Relationship Id="rId6" Type="http://schemas.openxmlformats.org/officeDocument/2006/relationships/hyperlink" Target="https://pt.wikipedia.org/wiki/Voltaire" TargetMode="External"/><Relationship Id="rId5" Type="http://schemas.openxmlformats.org/officeDocument/2006/relationships/hyperlink" Target="https://creativecommons.org/licenses/by-nc-nd/3.0/" TargetMode="External"/><Relationship Id="rId4" Type="http://schemas.openxmlformats.org/officeDocument/2006/relationships/hyperlink" Target="http://percyacunhavigil.blogspot.com/2010_11_21_archive.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slideLayout" Target="../slideLayouts/slideLayout2.xml"/><Relationship Id="rId1" Type="http://schemas.openxmlformats.org/officeDocument/2006/relationships/video" Target="https://www.youtube.com/embed/N4RthqSOcR0?feature=oembed"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de.wikipedia.org/wiki/Theorie#Qualit%C3%A4tskriterien" TargetMode="External"/><Relationship Id="rId2" Type="http://schemas.openxmlformats.org/officeDocument/2006/relationships/hyperlink" Target="https://de.wikipedia.org/wiki/Falsifikationismus#Falsifizierbarkeit" TargetMode="External"/><Relationship Id="rId1" Type="http://schemas.openxmlformats.org/officeDocument/2006/relationships/slideLayout" Target="../slideLayouts/slideLayout2.xml"/><Relationship Id="rId5" Type="http://schemas.openxmlformats.org/officeDocument/2006/relationships/hyperlink" Target="https://de.wikipedia.org/wiki/KISS-Prinzip" TargetMode="External"/><Relationship Id="rId4" Type="http://schemas.openxmlformats.org/officeDocument/2006/relationships/hyperlink" Target="https://de.wikipedia.org/wiki/Reduktionismus"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b8CEd4u1Au4?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olo 1">
            <a:extLst>
              <a:ext uri="{FF2B5EF4-FFF2-40B4-BE49-F238E27FC236}">
                <a16:creationId xmlns:a16="http://schemas.microsoft.com/office/drawing/2014/main" id="{87C55D81-2B65-4514-9986-EDA2CEB8E28A}"/>
              </a:ext>
            </a:extLst>
          </p:cNvPr>
          <p:cNvSpPr>
            <a:spLocks noGrp="1" noChangeArrowheads="1"/>
          </p:cNvSpPr>
          <p:nvPr>
            <p:ph type="ctrTitle"/>
          </p:nvPr>
        </p:nvSpPr>
        <p:spPr>
          <a:xfrm>
            <a:off x="1155700" y="2445249"/>
            <a:ext cx="8824913" cy="2331539"/>
          </a:xfrm>
          <a:solidFill>
            <a:schemeClr val="bg1"/>
          </a:solidFill>
        </p:spPr>
        <p:txBody>
          <a:bodyPr/>
          <a:lstStyle/>
          <a:p>
            <a:r>
              <a:rPr lang="it-IT" altLang="de-DE" dirty="0" err="1">
                <a:solidFill>
                  <a:srgbClr val="2A6C83"/>
                </a:solidFill>
              </a:rPr>
              <a:t>Formulieren</a:t>
            </a:r>
            <a:r>
              <a:rPr lang="it-IT" altLang="de-DE" dirty="0">
                <a:solidFill>
                  <a:srgbClr val="2A6C83"/>
                </a:solidFill>
              </a:rPr>
              <a:t> </a:t>
            </a:r>
            <a:r>
              <a:rPr lang="it-IT" altLang="de-DE">
                <a:solidFill>
                  <a:srgbClr val="2A6C83"/>
                </a:solidFill>
              </a:rPr>
              <a:t>und Storytelling</a:t>
            </a:r>
            <a:endParaRPr lang="it-IT" altLang="de-DE" dirty="0"/>
          </a:p>
        </p:txBody>
      </p:sp>
      <p:sp>
        <p:nvSpPr>
          <p:cNvPr id="2051" name="Sottotitolo 2">
            <a:extLst>
              <a:ext uri="{FF2B5EF4-FFF2-40B4-BE49-F238E27FC236}">
                <a16:creationId xmlns:a16="http://schemas.microsoft.com/office/drawing/2014/main" id="{8BB891E6-0E05-427F-B5B4-84E9549A2C7A}"/>
              </a:ext>
            </a:extLst>
          </p:cNvPr>
          <p:cNvSpPr>
            <a:spLocks noGrp="1" noChangeArrowheads="1"/>
          </p:cNvSpPr>
          <p:nvPr>
            <p:ph type="subTitle" idx="1"/>
          </p:nvPr>
        </p:nvSpPr>
        <p:spPr>
          <a:xfrm>
            <a:off x="1155700" y="4776788"/>
            <a:ext cx="8824913" cy="862012"/>
          </a:xfrm>
          <a:solidFill>
            <a:schemeClr val="bg1"/>
          </a:solidFill>
        </p:spPr>
        <p:txBody>
          <a:bodyPr/>
          <a:lstStyle/>
          <a:p>
            <a:r>
              <a:rPr lang="it-IT" altLang="de-DE" dirty="0">
                <a:solidFill>
                  <a:srgbClr val="2A6C83"/>
                </a:solidFill>
              </a:rPr>
              <a:t>Career Center </a:t>
            </a:r>
            <a:r>
              <a:rPr lang="it-IT" altLang="de-DE" dirty="0" err="1">
                <a:solidFill>
                  <a:srgbClr val="2A6C83"/>
                </a:solidFill>
              </a:rPr>
              <a:t>Universität</a:t>
            </a:r>
            <a:r>
              <a:rPr lang="it-IT" altLang="de-DE" dirty="0">
                <a:solidFill>
                  <a:srgbClr val="2A6C83"/>
                </a:solidFill>
              </a:rPr>
              <a:t> Heidelberg 2022</a:t>
            </a:r>
          </a:p>
        </p:txBody>
      </p:sp>
      <p:pic>
        <p:nvPicPr>
          <p:cNvPr id="2052" name="Immagine 5">
            <a:extLst>
              <a:ext uri="{FF2B5EF4-FFF2-40B4-BE49-F238E27FC236}">
                <a16:creationId xmlns:a16="http://schemas.microsoft.com/office/drawing/2014/main" id="{224D5F41-4D21-4995-9331-37886F932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5" y="576263"/>
            <a:ext cx="36433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a:extLst>
              <a:ext uri="{FF2B5EF4-FFF2-40B4-BE49-F238E27FC236}">
                <a16:creationId xmlns:a16="http://schemas.microsoft.com/office/drawing/2014/main" id="{F94B84A8-2A84-43DE-B59B-B5A2B9D09C91}"/>
              </a:ext>
            </a:extLst>
          </p:cNvPr>
          <p:cNvSpPr>
            <a:spLocks noGrp="1"/>
          </p:cNvSpPr>
          <p:nvPr>
            <p:ph type="ftr" sz="quarter" idx="11"/>
          </p:nvPr>
        </p:nvSpPr>
        <p:spPr/>
        <p:txBody>
          <a:bodyPr/>
          <a:lstStyle/>
          <a:p>
            <a:r>
              <a:rPr lang="de-DE"/>
              <a:t>Digital Enthusiast Harald Ille</a:t>
            </a:r>
          </a:p>
        </p:txBody>
      </p:sp>
      <p:sp>
        <p:nvSpPr>
          <p:cNvPr id="3" name="Foliennummernplatzhalter 2">
            <a:extLst>
              <a:ext uri="{FF2B5EF4-FFF2-40B4-BE49-F238E27FC236}">
                <a16:creationId xmlns:a16="http://schemas.microsoft.com/office/drawing/2014/main" id="{98BEE233-C07F-4312-A196-01FB98FE0E19}"/>
              </a:ext>
            </a:extLst>
          </p:cNvPr>
          <p:cNvSpPr>
            <a:spLocks noGrp="1"/>
          </p:cNvSpPr>
          <p:nvPr>
            <p:ph type="sldNum" sz="quarter" idx="12"/>
          </p:nvPr>
        </p:nvSpPr>
        <p:spPr/>
        <p:txBody>
          <a:bodyPr/>
          <a:lstStyle/>
          <a:p>
            <a:fld id="{BAFF30EA-0E8F-4029-98E4-BCB635AEA523}" type="slidenum">
              <a:rPr lang="de-DE" smtClean="0"/>
              <a:t>1</a:t>
            </a:fld>
            <a:endParaRPr lang="de-DE"/>
          </a:p>
        </p:txBody>
      </p:sp>
    </p:spTree>
    <p:extLst>
      <p:ext uri="{BB962C8B-B14F-4D97-AF65-F5344CB8AC3E}">
        <p14:creationId xmlns:p14="http://schemas.microsoft.com/office/powerpoint/2010/main" val="231854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B6A1B-9A41-49F8-93A4-3F2B1A52DB21}"/>
              </a:ext>
            </a:extLst>
          </p:cNvPr>
          <p:cNvSpPr>
            <a:spLocks noGrp="1"/>
          </p:cNvSpPr>
          <p:nvPr>
            <p:ph type="title"/>
          </p:nvPr>
        </p:nvSpPr>
        <p:spPr/>
        <p:txBody>
          <a:bodyPr/>
          <a:lstStyle/>
          <a:p>
            <a:r>
              <a:rPr lang="de-DE" dirty="0"/>
              <a:t>Ein Text über Dich!</a:t>
            </a:r>
          </a:p>
        </p:txBody>
      </p:sp>
      <p:sp>
        <p:nvSpPr>
          <p:cNvPr id="4" name="Fußzeilenplatzhalter 3">
            <a:extLst>
              <a:ext uri="{FF2B5EF4-FFF2-40B4-BE49-F238E27FC236}">
                <a16:creationId xmlns:a16="http://schemas.microsoft.com/office/drawing/2014/main" id="{32E6D46E-70B3-4013-8775-3A57A814AFB9}"/>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74F37A25-6812-4D15-9209-2695FE3F1508}"/>
              </a:ext>
            </a:extLst>
          </p:cNvPr>
          <p:cNvSpPr>
            <a:spLocks noGrp="1"/>
          </p:cNvSpPr>
          <p:nvPr>
            <p:ph type="sldNum" sz="quarter" idx="12"/>
          </p:nvPr>
        </p:nvSpPr>
        <p:spPr/>
        <p:txBody>
          <a:bodyPr/>
          <a:lstStyle/>
          <a:p>
            <a:fld id="{BAFF30EA-0E8F-4029-98E4-BCB635AEA523}" type="slidenum">
              <a:rPr lang="de-DE" smtClean="0"/>
              <a:pPr/>
              <a:t>10</a:t>
            </a:fld>
            <a:endParaRPr lang="de-DE" dirty="0"/>
          </a:p>
        </p:txBody>
      </p:sp>
      <p:sp>
        <p:nvSpPr>
          <p:cNvPr id="8" name="Ellipse 7">
            <a:extLst>
              <a:ext uri="{FF2B5EF4-FFF2-40B4-BE49-F238E27FC236}">
                <a16:creationId xmlns:a16="http://schemas.microsoft.com/office/drawing/2014/main" id="{B192A730-778D-4997-B6BA-E53C438115B7}"/>
              </a:ext>
            </a:extLst>
          </p:cNvPr>
          <p:cNvSpPr/>
          <p:nvPr/>
        </p:nvSpPr>
        <p:spPr>
          <a:xfrm rot="899836">
            <a:off x="9357684" y="401988"/>
            <a:ext cx="2768600" cy="26756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20 Minuten</a:t>
            </a:r>
          </a:p>
        </p:txBody>
      </p:sp>
      <p:graphicFrame>
        <p:nvGraphicFramePr>
          <p:cNvPr id="11" name="Inhaltsplatzhalter 2">
            <a:extLst>
              <a:ext uri="{FF2B5EF4-FFF2-40B4-BE49-F238E27FC236}">
                <a16:creationId xmlns:a16="http://schemas.microsoft.com/office/drawing/2014/main" id="{CDCDCDB4-4689-44AB-A96F-D820EEFFDD93}"/>
              </a:ext>
            </a:extLst>
          </p:cNvPr>
          <p:cNvGraphicFramePr>
            <a:graphicFrameLocks noGrp="1"/>
          </p:cNvGraphicFramePr>
          <p:nvPr>
            <p:ph idx="1"/>
          </p:nvPr>
        </p:nvGraphicFramePr>
        <p:xfrm>
          <a:off x="903890" y="1566041"/>
          <a:ext cx="6558455" cy="4785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hteck 11">
            <a:extLst>
              <a:ext uri="{FF2B5EF4-FFF2-40B4-BE49-F238E27FC236}">
                <a16:creationId xmlns:a16="http://schemas.microsoft.com/office/drawing/2014/main" id="{C3C9CDB0-B748-4ECF-94FF-2B3C45C19EA0}"/>
              </a:ext>
            </a:extLst>
          </p:cNvPr>
          <p:cNvSpPr/>
          <p:nvPr/>
        </p:nvSpPr>
        <p:spPr>
          <a:xfrm>
            <a:off x="7866993" y="3958852"/>
            <a:ext cx="4114800" cy="1477328"/>
          </a:xfrm>
          <a:prstGeom prst="rect">
            <a:avLst/>
          </a:prstGeom>
        </p:spPr>
        <p:txBody>
          <a:bodyPr wrap="square">
            <a:spAutoFit/>
          </a:bodyPr>
          <a:lstStyle/>
          <a:p>
            <a:pPr lvl="1" algn="ctr"/>
            <a:r>
              <a:rPr lang="de-DE" dirty="0">
                <a:latin typeface="Calibri" panose="020F0502020204030204" pitchFamily="34" charset="0"/>
              </a:rPr>
              <a:t>90-100 Wörter. </a:t>
            </a:r>
            <a:br>
              <a:rPr lang="de-DE" dirty="0">
                <a:latin typeface="Calibri" panose="020F0502020204030204" pitchFamily="34" charset="0"/>
              </a:rPr>
            </a:br>
            <a:r>
              <a:rPr lang="de-DE" dirty="0">
                <a:latin typeface="Calibri" panose="020F0502020204030204" pitchFamily="34" charset="0"/>
              </a:rPr>
              <a:t>Ganz unbescheiden. </a:t>
            </a:r>
            <a:br>
              <a:rPr lang="de-DE" dirty="0">
                <a:latin typeface="Calibri" panose="020F0502020204030204" pitchFamily="34" charset="0"/>
              </a:rPr>
            </a:br>
            <a:endParaRPr lang="de-DE" dirty="0">
              <a:latin typeface="Calibri" panose="020F0502020204030204" pitchFamily="34" charset="0"/>
            </a:endParaRPr>
          </a:p>
          <a:p>
            <a:pPr lvl="1" algn="ctr"/>
            <a:r>
              <a:rPr lang="de-DE" dirty="0">
                <a:latin typeface="Calibri" panose="020F0502020204030204" pitchFamily="34" charset="0"/>
              </a:rPr>
              <a:t>Keine Angst – </a:t>
            </a:r>
            <a:br>
              <a:rPr lang="de-DE" dirty="0">
                <a:latin typeface="Calibri" panose="020F0502020204030204" pitchFamily="34" charset="0"/>
              </a:rPr>
            </a:br>
            <a:r>
              <a:rPr lang="de-DE" dirty="0">
                <a:latin typeface="Calibri" panose="020F0502020204030204" pitchFamily="34" charset="0"/>
              </a:rPr>
              <a:t>es gibt kein richtig oder falsch!</a:t>
            </a:r>
            <a:endParaRPr lang="de-DE" dirty="0"/>
          </a:p>
        </p:txBody>
      </p:sp>
    </p:spTree>
    <p:extLst>
      <p:ext uri="{BB962C8B-B14F-4D97-AF65-F5344CB8AC3E}">
        <p14:creationId xmlns:p14="http://schemas.microsoft.com/office/powerpoint/2010/main" val="419513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A617-AE31-4651-9C07-5EDD07502EBA}"/>
              </a:ext>
            </a:extLst>
          </p:cNvPr>
          <p:cNvSpPr>
            <a:spLocks noGrp="1"/>
          </p:cNvSpPr>
          <p:nvPr>
            <p:ph type="title"/>
          </p:nvPr>
        </p:nvSpPr>
        <p:spPr/>
        <p:txBody>
          <a:bodyPr/>
          <a:lstStyle/>
          <a:p>
            <a:r>
              <a:rPr lang="de-DE" dirty="0"/>
              <a:t>Pause...</a:t>
            </a:r>
          </a:p>
        </p:txBody>
      </p:sp>
      <p:sp>
        <p:nvSpPr>
          <p:cNvPr id="3" name="Textplatzhalter 2">
            <a:extLst>
              <a:ext uri="{FF2B5EF4-FFF2-40B4-BE49-F238E27FC236}">
                <a16:creationId xmlns:a16="http://schemas.microsoft.com/office/drawing/2014/main" id="{F4B1D515-4C4B-4BE8-A03B-04BBB6B7A52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1291229-543D-4980-BF55-0E3150CFAEC8}"/>
              </a:ext>
            </a:extLst>
          </p:cNvPr>
          <p:cNvSpPr>
            <a:spLocks noGrp="1"/>
          </p:cNvSpPr>
          <p:nvPr>
            <p:ph type="sldNum" sz="quarter" idx="12"/>
          </p:nvPr>
        </p:nvSpPr>
        <p:spPr/>
        <p:txBody>
          <a:bodyPr/>
          <a:lstStyle/>
          <a:p>
            <a:fld id="{BAFF30EA-0E8F-4029-98E4-BCB635AEA523}" type="slidenum">
              <a:rPr lang="de-DE" smtClean="0"/>
              <a:pPr/>
              <a:t>11</a:t>
            </a:fld>
            <a:endParaRPr lang="de-DE" dirty="0"/>
          </a:p>
        </p:txBody>
      </p:sp>
      <p:sp>
        <p:nvSpPr>
          <p:cNvPr id="5" name="Fußzeilenplatzhalter 4">
            <a:extLst>
              <a:ext uri="{FF2B5EF4-FFF2-40B4-BE49-F238E27FC236}">
                <a16:creationId xmlns:a16="http://schemas.microsoft.com/office/drawing/2014/main" id="{CBE0971D-1E92-497C-AEA6-0AA5F10A441E}"/>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2548292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BE0AB-C102-4E18-A46A-C0EED3ADC979}"/>
              </a:ext>
            </a:extLst>
          </p:cNvPr>
          <p:cNvSpPr>
            <a:spLocks noGrp="1"/>
          </p:cNvSpPr>
          <p:nvPr>
            <p:ph type="title"/>
          </p:nvPr>
        </p:nvSpPr>
        <p:spPr/>
        <p:txBody>
          <a:bodyPr/>
          <a:lstStyle/>
          <a:p>
            <a:r>
              <a:rPr lang="de-DE" dirty="0"/>
              <a:t>Wörter-Sätze-Relation</a:t>
            </a:r>
          </a:p>
        </p:txBody>
      </p:sp>
      <p:graphicFrame>
        <p:nvGraphicFramePr>
          <p:cNvPr id="10" name="Diagramm 9">
            <a:extLst>
              <a:ext uri="{FF2B5EF4-FFF2-40B4-BE49-F238E27FC236}">
                <a16:creationId xmlns:a16="http://schemas.microsoft.com/office/drawing/2014/main" id="{B77D6F31-F1A7-4727-A663-3AB040EDB5A0}"/>
              </a:ext>
            </a:extLst>
          </p:cNvPr>
          <p:cNvGraphicFramePr/>
          <p:nvPr/>
        </p:nvGraphicFramePr>
        <p:xfrm>
          <a:off x="922391" y="991932"/>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Fußzeilenplatzhalter 2">
            <a:extLst>
              <a:ext uri="{FF2B5EF4-FFF2-40B4-BE49-F238E27FC236}">
                <a16:creationId xmlns:a16="http://schemas.microsoft.com/office/drawing/2014/main" id="{3BF18C2A-755C-4260-AA8B-B1783739A39D}"/>
              </a:ext>
            </a:extLst>
          </p:cNvPr>
          <p:cNvSpPr>
            <a:spLocks noGrp="1"/>
          </p:cNvSpPr>
          <p:nvPr>
            <p:ph type="ftr" sz="quarter" idx="11"/>
          </p:nvPr>
        </p:nvSpPr>
        <p:spPr/>
        <p:txBody>
          <a:bodyPr/>
          <a:lstStyle/>
          <a:p>
            <a:pPr algn="l"/>
            <a:r>
              <a:rPr lang="de-DE"/>
              <a:t>Digital Enthusiast Harald Ille</a:t>
            </a:r>
            <a:endParaRPr lang="de-DE" dirty="0"/>
          </a:p>
        </p:txBody>
      </p:sp>
      <p:sp>
        <p:nvSpPr>
          <p:cNvPr id="4" name="Foliennummernplatzhalter 3">
            <a:extLst>
              <a:ext uri="{FF2B5EF4-FFF2-40B4-BE49-F238E27FC236}">
                <a16:creationId xmlns:a16="http://schemas.microsoft.com/office/drawing/2014/main" id="{CDBE77F0-D0DE-49FE-B981-3A540786FFC3}"/>
              </a:ext>
            </a:extLst>
          </p:cNvPr>
          <p:cNvSpPr>
            <a:spLocks noGrp="1"/>
          </p:cNvSpPr>
          <p:nvPr>
            <p:ph type="sldNum" sz="quarter" idx="12"/>
          </p:nvPr>
        </p:nvSpPr>
        <p:spPr/>
        <p:txBody>
          <a:bodyPr/>
          <a:lstStyle/>
          <a:p>
            <a:fld id="{BAFF30EA-0E8F-4029-98E4-BCB635AEA523}" type="slidenum">
              <a:rPr lang="de-DE" smtClean="0"/>
              <a:pPr/>
              <a:t>12</a:t>
            </a:fld>
            <a:endParaRPr lang="de-DE" dirty="0"/>
          </a:p>
        </p:txBody>
      </p:sp>
      <p:sp>
        <p:nvSpPr>
          <p:cNvPr id="5" name="Textfeld 4">
            <a:extLst>
              <a:ext uri="{FF2B5EF4-FFF2-40B4-BE49-F238E27FC236}">
                <a16:creationId xmlns:a16="http://schemas.microsoft.com/office/drawing/2014/main" id="{8F64CDEF-6726-AADF-6C7B-926D96BBEFCA}"/>
              </a:ext>
            </a:extLst>
          </p:cNvPr>
          <p:cNvSpPr txBox="1"/>
          <p:nvPr/>
        </p:nvSpPr>
        <p:spPr>
          <a:xfrm>
            <a:off x="9826487" y="1888435"/>
            <a:ext cx="1888435" cy="2031325"/>
          </a:xfrm>
          <a:prstGeom prst="rect">
            <a:avLst/>
          </a:prstGeom>
          <a:noFill/>
        </p:spPr>
        <p:txBody>
          <a:bodyPr wrap="square" rtlCol="0">
            <a:spAutoFit/>
          </a:bodyPr>
          <a:lstStyle/>
          <a:p>
            <a:r>
              <a:rPr lang="de-DE" sz="1800" b="1" i="0" u="none" strike="noStrike" baseline="0" dirty="0">
                <a:solidFill>
                  <a:srgbClr val="000000"/>
                </a:solidFill>
                <a:latin typeface="Calibri" panose="020F0502020204030204" pitchFamily="34" charset="0"/>
              </a:rPr>
              <a:t>Gesamt	</a:t>
            </a:r>
          </a:p>
          <a:p>
            <a:endParaRPr lang="de-DE" sz="1800" b="1" i="0" u="none" strike="noStrike" baseline="0" dirty="0">
              <a:solidFill>
                <a:srgbClr val="000000"/>
              </a:solidFill>
              <a:latin typeface="Calibri" panose="020F0502020204030204" pitchFamily="34" charset="0"/>
            </a:endParaRPr>
          </a:p>
          <a:p>
            <a:r>
              <a:rPr lang="de-DE" sz="1800" b="1" i="0" u="none" strike="noStrike" baseline="0" dirty="0">
                <a:solidFill>
                  <a:srgbClr val="000000"/>
                </a:solidFill>
                <a:latin typeface="Calibri" panose="020F0502020204030204" pitchFamily="34" charset="0"/>
              </a:rPr>
              <a:t>733 Wörter</a:t>
            </a:r>
          </a:p>
          <a:p>
            <a:r>
              <a:rPr lang="de-DE" sz="1800" b="1" i="0" u="none" strike="noStrike" baseline="0" dirty="0">
                <a:solidFill>
                  <a:srgbClr val="000000"/>
                </a:solidFill>
                <a:latin typeface="Calibri" panose="020F0502020204030204" pitchFamily="34" charset="0"/>
              </a:rPr>
              <a:t>71 Sätze</a:t>
            </a:r>
          </a:p>
          <a:p>
            <a:r>
              <a:rPr lang="de-DE" b="1" dirty="0">
                <a:solidFill>
                  <a:srgbClr val="000000"/>
                </a:solidFill>
                <a:latin typeface="Calibri" panose="020F0502020204030204" pitchFamily="34" charset="0"/>
              </a:rPr>
              <a:t>Schnitt: </a:t>
            </a:r>
            <a:r>
              <a:rPr lang="de-DE" sz="1800" b="1" i="0" u="none" strike="noStrike" baseline="0" dirty="0">
                <a:solidFill>
                  <a:srgbClr val="000000"/>
                </a:solidFill>
                <a:latin typeface="Calibri" panose="020F0502020204030204" pitchFamily="34" charset="0"/>
              </a:rPr>
              <a:t>10,3 	</a:t>
            </a:r>
          </a:p>
          <a:p>
            <a:endParaRPr lang="de-DE" dirty="0"/>
          </a:p>
        </p:txBody>
      </p:sp>
    </p:spTree>
    <p:extLst>
      <p:ext uri="{BB962C8B-B14F-4D97-AF65-F5344CB8AC3E}">
        <p14:creationId xmlns:p14="http://schemas.microsoft.com/office/powerpoint/2010/main" val="38840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F24EA-A247-4519-831C-9094BBF25860}"/>
              </a:ext>
            </a:extLst>
          </p:cNvPr>
          <p:cNvSpPr>
            <a:spLocks noGrp="1"/>
          </p:cNvSpPr>
          <p:nvPr>
            <p:ph type="title"/>
          </p:nvPr>
        </p:nvSpPr>
        <p:spPr/>
        <p:txBody>
          <a:bodyPr/>
          <a:lstStyle/>
          <a:p>
            <a:r>
              <a:rPr lang="de-DE" dirty="0"/>
              <a:t>Notizen zu den Texten</a:t>
            </a:r>
          </a:p>
        </p:txBody>
      </p:sp>
      <p:sp>
        <p:nvSpPr>
          <p:cNvPr id="3" name="Inhaltsplatzhalter 2">
            <a:extLst>
              <a:ext uri="{FF2B5EF4-FFF2-40B4-BE49-F238E27FC236}">
                <a16:creationId xmlns:a16="http://schemas.microsoft.com/office/drawing/2014/main" id="{9CA627A5-64A7-4835-B856-A61C7893DF22}"/>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38F756BD-C61D-45A6-838A-5D395531CC8B}"/>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05EBFCC0-8766-4271-84D2-6A2F268AD027}"/>
              </a:ext>
            </a:extLst>
          </p:cNvPr>
          <p:cNvSpPr>
            <a:spLocks noGrp="1"/>
          </p:cNvSpPr>
          <p:nvPr>
            <p:ph type="sldNum" sz="quarter" idx="12"/>
          </p:nvPr>
        </p:nvSpPr>
        <p:spPr/>
        <p:txBody>
          <a:bodyPr/>
          <a:lstStyle/>
          <a:p>
            <a:fld id="{BAFF30EA-0E8F-4029-98E4-BCB635AEA523}" type="slidenum">
              <a:rPr lang="de-DE" smtClean="0"/>
              <a:pPr/>
              <a:t>13</a:t>
            </a:fld>
            <a:endParaRPr lang="de-DE" dirty="0"/>
          </a:p>
        </p:txBody>
      </p:sp>
    </p:spTree>
    <p:extLst>
      <p:ext uri="{BB962C8B-B14F-4D97-AF65-F5344CB8AC3E}">
        <p14:creationId xmlns:p14="http://schemas.microsoft.com/office/powerpoint/2010/main" val="387865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F24EA-A247-4519-831C-9094BBF25860}"/>
              </a:ext>
            </a:extLst>
          </p:cNvPr>
          <p:cNvSpPr>
            <a:spLocks noGrp="1"/>
          </p:cNvSpPr>
          <p:nvPr>
            <p:ph type="title"/>
          </p:nvPr>
        </p:nvSpPr>
        <p:spPr/>
        <p:txBody>
          <a:bodyPr/>
          <a:lstStyle/>
          <a:p>
            <a:r>
              <a:rPr lang="de-DE" dirty="0"/>
              <a:t>Notizen zu den Texten</a:t>
            </a:r>
          </a:p>
        </p:txBody>
      </p:sp>
      <p:sp>
        <p:nvSpPr>
          <p:cNvPr id="3" name="Inhaltsplatzhalter 2">
            <a:extLst>
              <a:ext uri="{FF2B5EF4-FFF2-40B4-BE49-F238E27FC236}">
                <a16:creationId xmlns:a16="http://schemas.microsoft.com/office/drawing/2014/main" id="{9CA627A5-64A7-4835-B856-A61C7893DF22}"/>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38F756BD-C61D-45A6-838A-5D395531CC8B}"/>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05EBFCC0-8766-4271-84D2-6A2F268AD027}"/>
              </a:ext>
            </a:extLst>
          </p:cNvPr>
          <p:cNvSpPr>
            <a:spLocks noGrp="1"/>
          </p:cNvSpPr>
          <p:nvPr>
            <p:ph type="sldNum" sz="quarter" idx="12"/>
          </p:nvPr>
        </p:nvSpPr>
        <p:spPr/>
        <p:txBody>
          <a:bodyPr/>
          <a:lstStyle/>
          <a:p>
            <a:fld id="{BAFF30EA-0E8F-4029-98E4-BCB635AEA523}" type="slidenum">
              <a:rPr lang="de-DE" smtClean="0"/>
              <a:pPr/>
              <a:t>14</a:t>
            </a:fld>
            <a:endParaRPr lang="de-DE" dirty="0"/>
          </a:p>
        </p:txBody>
      </p:sp>
    </p:spTree>
    <p:extLst>
      <p:ext uri="{BB962C8B-B14F-4D97-AF65-F5344CB8AC3E}">
        <p14:creationId xmlns:p14="http://schemas.microsoft.com/office/powerpoint/2010/main" val="78656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4F5F8-0ED3-4A04-B004-CEAC0121065E}"/>
              </a:ext>
            </a:extLst>
          </p:cNvPr>
          <p:cNvSpPr>
            <a:spLocks noGrp="1"/>
          </p:cNvSpPr>
          <p:nvPr>
            <p:ph type="title"/>
          </p:nvPr>
        </p:nvSpPr>
        <p:spPr>
          <a:xfrm>
            <a:off x="838200" y="365125"/>
            <a:ext cx="10515600" cy="1325563"/>
          </a:xfrm>
        </p:spPr>
        <p:txBody>
          <a:bodyPr>
            <a:normAutofit/>
          </a:bodyPr>
          <a:lstStyle/>
          <a:p>
            <a:r>
              <a:rPr lang="de-DE"/>
              <a:t>Stilsichere Schreibe</a:t>
            </a:r>
          </a:p>
        </p:txBody>
      </p:sp>
      <p:graphicFrame>
        <p:nvGraphicFramePr>
          <p:cNvPr id="5" name="Inhaltsplatzhalter 2">
            <a:extLst>
              <a:ext uri="{FF2B5EF4-FFF2-40B4-BE49-F238E27FC236}">
                <a16:creationId xmlns:a16="http://schemas.microsoft.com/office/drawing/2014/main" id="{CCADF79F-A596-4492-9EB2-ED931ABD19B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ußzeilenplatzhalter 6">
            <a:extLst>
              <a:ext uri="{FF2B5EF4-FFF2-40B4-BE49-F238E27FC236}">
                <a16:creationId xmlns:a16="http://schemas.microsoft.com/office/drawing/2014/main" id="{1ED64048-A6BB-4A65-858A-D023817C35FC}"/>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2F908084-D27B-4CCD-AD40-133BB73968DA}"/>
              </a:ext>
            </a:extLst>
          </p:cNvPr>
          <p:cNvSpPr>
            <a:spLocks noGrp="1"/>
          </p:cNvSpPr>
          <p:nvPr>
            <p:ph type="sldNum" sz="quarter" idx="12"/>
          </p:nvPr>
        </p:nvSpPr>
        <p:spPr/>
        <p:txBody>
          <a:bodyPr/>
          <a:lstStyle/>
          <a:p>
            <a:fld id="{BAFF30EA-0E8F-4029-98E4-BCB635AEA523}" type="slidenum">
              <a:rPr lang="de-DE" smtClean="0"/>
              <a:pPr/>
              <a:t>15</a:t>
            </a:fld>
            <a:endParaRPr lang="de-DE" dirty="0"/>
          </a:p>
        </p:txBody>
      </p:sp>
    </p:spTree>
    <p:extLst>
      <p:ext uri="{BB962C8B-B14F-4D97-AF65-F5344CB8AC3E}">
        <p14:creationId xmlns:p14="http://schemas.microsoft.com/office/powerpoint/2010/main" val="393082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40D3C0-145F-4451-B8B9-D381EFCADCEC}"/>
              </a:ext>
            </a:extLst>
          </p:cNvPr>
          <p:cNvSpPr>
            <a:spLocks noGrp="1"/>
          </p:cNvSpPr>
          <p:nvPr>
            <p:ph type="title"/>
          </p:nvPr>
        </p:nvSpPr>
        <p:spPr>
          <a:xfrm>
            <a:off x="838200" y="365125"/>
            <a:ext cx="10515600" cy="1325563"/>
          </a:xfrm>
        </p:spPr>
        <p:txBody>
          <a:bodyPr>
            <a:normAutofit/>
          </a:bodyPr>
          <a:lstStyle/>
          <a:p>
            <a:r>
              <a:rPr lang="de-DE" dirty="0"/>
              <a:t>Hamburger Verständlichkeitskonzept</a:t>
            </a:r>
          </a:p>
        </p:txBody>
      </p:sp>
      <p:graphicFrame>
        <p:nvGraphicFramePr>
          <p:cNvPr id="5" name="Inhaltsplatzhalter 2">
            <a:extLst>
              <a:ext uri="{FF2B5EF4-FFF2-40B4-BE49-F238E27FC236}">
                <a16:creationId xmlns:a16="http://schemas.microsoft.com/office/drawing/2014/main" id="{06B637AA-9EA3-4CED-B449-20C0F660B5C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ußzeilenplatzhalter 6">
            <a:extLst>
              <a:ext uri="{FF2B5EF4-FFF2-40B4-BE49-F238E27FC236}">
                <a16:creationId xmlns:a16="http://schemas.microsoft.com/office/drawing/2014/main" id="{EE80B325-3E53-4AD7-8B58-D542F058DC78}"/>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7A317630-E1BC-4C18-A28D-2FF59A3ECC03}"/>
              </a:ext>
            </a:extLst>
          </p:cNvPr>
          <p:cNvSpPr>
            <a:spLocks noGrp="1"/>
          </p:cNvSpPr>
          <p:nvPr>
            <p:ph type="sldNum" sz="quarter" idx="12"/>
          </p:nvPr>
        </p:nvSpPr>
        <p:spPr/>
        <p:txBody>
          <a:bodyPr/>
          <a:lstStyle/>
          <a:p>
            <a:fld id="{BAFF30EA-0E8F-4029-98E4-BCB635AEA523}" type="slidenum">
              <a:rPr lang="de-DE" smtClean="0"/>
              <a:pPr/>
              <a:t>16</a:t>
            </a:fld>
            <a:endParaRPr lang="de-DE" dirty="0"/>
          </a:p>
        </p:txBody>
      </p:sp>
    </p:spTree>
    <p:extLst>
      <p:ext uri="{BB962C8B-B14F-4D97-AF65-F5344CB8AC3E}">
        <p14:creationId xmlns:p14="http://schemas.microsoft.com/office/powerpoint/2010/main" val="4254702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E78CB92-B900-443F-A562-0D5E621AC1F5}"/>
              </a:ext>
            </a:extLst>
          </p:cNvPr>
          <p:cNvSpPr/>
          <p:nvPr/>
        </p:nvSpPr>
        <p:spPr>
          <a:xfrm>
            <a:off x="22225" y="2761495"/>
            <a:ext cx="12147550" cy="14630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AFF4129-BC99-4D9B-B773-A0C7F5BD7385}"/>
              </a:ext>
            </a:extLst>
          </p:cNvPr>
          <p:cNvSpPr>
            <a:spLocks noGrp="1"/>
          </p:cNvSpPr>
          <p:nvPr>
            <p:ph type="title"/>
          </p:nvPr>
        </p:nvSpPr>
        <p:spPr/>
        <p:txBody>
          <a:bodyPr/>
          <a:lstStyle/>
          <a:p>
            <a:r>
              <a:rPr lang="de-DE" dirty="0"/>
              <a:t>Flesch-Lesbarkeitsindex</a:t>
            </a:r>
          </a:p>
        </p:txBody>
      </p:sp>
      <p:sp>
        <p:nvSpPr>
          <p:cNvPr id="3" name="Inhaltsplatzhalter 2">
            <a:extLst>
              <a:ext uri="{FF2B5EF4-FFF2-40B4-BE49-F238E27FC236}">
                <a16:creationId xmlns:a16="http://schemas.microsoft.com/office/drawing/2014/main" id="{E42F4AE4-1BF4-4CCD-9488-0DAFA5E2FD41}"/>
              </a:ext>
            </a:extLst>
          </p:cNvPr>
          <p:cNvSpPr>
            <a:spLocks noGrp="1"/>
          </p:cNvSpPr>
          <p:nvPr>
            <p:ph idx="1"/>
          </p:nvPr>
        </p:nvSpPr>
        <p:spPr/>
        <p:txBody>
          <a:bodyPr>
            <a:normAutofit/>
          </a:bodyPr>
          <a:lstStyle/>
          <a:p>
            <a:pPr marL="0" indent="0">
              <a:lnSpc>
                <a:spcPct val="100000"/>
              </a:lnSpc>
              <a:spcBef>
                <a:spcPts val="0"/>
              </a:spcBef>
              <a:buNone/>
            </a:pPr>
            <a:r>
              <a:rPr lang="de-DE" dirty="0"/>
              <a:t>R</a:t>
            </a:r>
            <a:r>
              <a:rPr lang="de-DE" sz="2400" dirty="0"/>
              <a:t>udolf Flesch entwickelt 1943 in den USA den </a:t>
            </a:r>
            <a:r>
              <a:rPr lang="de-DE" sz="2400" b="1" dirty="0"/>
              <a:t>Flesch Reading </a:t>
            </a:r>
            <a:r>
              <a:rPr lang="de-DE" sz="2400" b="1" dirty="0" err="1"/>
              <a:t>Ease</a:t>
            </a:r>
            <a:r>
              <a:rPr lang="de-DE" sz="2400" b="1" dirty="0"/>
              <a:t>.</a:t>
            </a:r>
          </a:p>
          <a:p>
            <a:pPr marL="0" indent="0">
              <a:lnSpc>
                <a:spcPct val="100000"/>
              </a:lnSpc>
              <a:spcBef>
                <a:spcPts val="0"/>
              </a:spcBef>
              <a:buNone/>
            </a:pPr>
            <a:endParaRPr lang="de-DE" b="1" dirty="0">
              <a:latin typeface="Arial Black" panose="020B0A04020102020204" pitchFamily="34" charset="0"/>
              <a:cs typeface="Courier New" panose="02070309020205020404" pitchFamily="49" charset="0"/>
            </a:endParaRPr>
          </a:p>
          <a:p>
            <a:pPr marL="0" indent="0">
              <a:lnSpc>
                <a:spcPct val="100000"/>
              </a:lnSpc>
              <a:spcBef>
                <a:spcPts val="0"/>
              </a:spcBef>
              <a:buNone/>
            </a:pPr>
            <a:endParaRPr lang="de-DE" b="1" dirty="0">
              <a:latin typeface="Arial Black" panose="020B0A04020102020204" pitchFamily="34" charset="0"/>
              <a:cs typeface="Courier New" panose="02070309020205020404" pitchFamily="49" charset="0"/>
            </a:endParaRPr>
          </a:p>
          <a:p>
            <a:pPr marL="0" indent="0" algn="ctr">
              <a:buNone/>
            </a:pPr>
            <a:r>
              <a:rPr lang="de-DE" sz="3600" b="1" dirty="0">
                <a:solidFill>
                  <a:schemeClr val="bg1"/>
                </a:solidFill>
                <a:latin typeface="+mj-lt"/>
                <a:cs typeface="Courier New" panose="02070309020205020404" pitchFamily="49" charset="0"/>
              </a:rPr>
              <a:t>FRE = 180 – ASL (58,5*ASW)</a:t>
            </a:r>
          </a:p>
          <a:p>
            <a:pPr marL="0" indent="0">
              <a:buNone/>
            </a:pPr>
            <a:endParaRPr lang="de-DE" b="1" dirty="0">
              <a:latin typeface="Arial Black" panose="020B0A04020102020204" pitchFamily="34" charset="0"/>
              <a:cs typeface="Courier New" panose="02070309020205020404" pitchFamily="49" charset="0"/>
            </a:endParaRPr>
          </a:p>
          <a:p>
            <a:r>
              <a:rPr lang="de-DE" sz="2400" dirty="0"/>
              <a:t>ASL – </a:t>
            </a:r>
            <a:r>
              <a:rPr lang="de-DE" sz="2400" i="1" dirty="0"/>
              <a:t>Average </a:t>
            </a:r>
            <a:r>
              <a:rPr lang="de-DE" sz="2400" i="1" dirty="0" err="1"/>
              <a:t>Sentence</a:t>
            </a:r>
            <a:r>
              <a:rPr lang="de-DE" sz="2400" i="1" dirty="0"/>
              <a:t> </a:t>
            </a:r>
            <a:r>
              <a:rPr lang="de-DE" sz="2400" i="1" dirty="0" err="1"/>
              <a:t>Length</a:t>
            </a:r>
            <a:r>
              <a:rPr lang="de-DE" sz="2400" dirty="0"/>
              <a:t>.  </a:t>
            </a:r>
            <a:br>
              <a:rPr lang="de-DE" sz="2400" dirty="0"/>
            </a:br>
            <a:r>
              <a:rPr lang="de-DE" sz="2400" dirty="0"/>
              <a:t>Anzahl der Wörter geteilt durch die Anzahl der Sätze.</a:t>
            </a:r>
          </a:p>
          <a:p>
            <a:r>
              <a:rPr lang="de-DE" sz="2400" dirty="0"/>
              <a:t>ASW – </a:t>
            </a:r>
            <a:r>
              <a:rPr lang="de-DE" sz="2400" i="1" dirty="0" err="1"/>
              <a:t>Number</a:t>
            </a:r>
            <a:r>
              <a:rPr lang="de-DE" sz="2400" i="1" dirty="0"/>
              <a:t> </a:t>
            </a:r>
            <a:r>
              <a:rPr lang="de-DE" sz="2400" i="1" dirty="0" err="1"/>
              <a:t>of</a:t>
            </a:r>
            <a:r>
              <a:rPr lang="de-DE" sz="2400" i="1" dirty="0"/>
              <a:t> </a:t>
            </a:r>
            <a:r>
              <a:rPr lang="de-DE" sz="2400" i="1" dirty="0" err="1"/>
              <a:t>Syllables</a:t>
            </a:r>
            <a:r>
              <a:rPr lang="de-DE" sz="2400" i="1" dirty="0"/>
              <a:t> per Word.  </a:t>
            </a:r>
            <a:br>
              <a:rPr lang="de-DE" sz="2400" i="1" dirty="0"/>
            </a:br>
            <a:r>
              <a:rPr lang="de-DE" sz="2400" dirty="0"/>
              <a:t>Alle Silben des Textes geteilt durch Zahl der Wörter.</a:t>
            </a:r>
          </a:p>
          <a:p>
            <a:endParaRPr lang="de-DE" dirty="0"/>
          </a:p>
        </p:txBody>
      </p:sp>
      <p:sp>
        <p:nvSpPr>
          <p:cNvPr id="4" name="Rechteck 3">
            <a:extLst>
              <a:ext uri="{FF2B5EF4-FFF2-40B4-BE49-F238E27FC236}">
                <a16:creationId xmlns:a16="http://schemas.microsoft.com/office/drawing/2014/main" id="{F129AF08-7527-4A34-A48E-0D9719A4016D}"/>
              </a:ext>
            </a:extLst>
          </p:cNvPr>
          <p:cNvSpPr/>
          <p:nvPr/>
        </p:nvSpPr>
        <p:spPr>
          <a:xfrm>
            <a:off x="8811803" y="6195036"/>
            <a:ext cx="2387029" cy="590931"/>
          </a:xfrm>
          <a:prstGeom prst="rect">
            <a:avLst/>
          </a:prstGeom>
        </p:spPr>
        <p:txBody>
          <a:bodyPr wrap="square">
            <a:spAutoFit/>
          </a:bodyPr>
          <a:lstStyle/>
          <a:p>
            <a:pPr>
              <a:lnSpc>
                <a:spcPct val="90000"/>
              </a:lnSpc>
              <a:spcBef>
                <a:spcPct val="0"/>
              </a:spcBef>
              <a:spcAft>
                <a:spcPts val="600"/>
              </a:spcAft>
            </a:pPr>
            <a:r>
              <a:rPr lang="en-US" dirty="0">
                <a:solidFill>
                  <a:srgbClr val="4F707B"/>
                </a:solidFill>
              </a:rPr>
              <a:t>Text </a:t>
            </a:r>
            <a:r>
              <a:rPr lang="en-US" dirty="0" err="1">
                <a:solidFill>
                  <a:srgbClr val="4F707B"/>
                </a:solidFill>
              </a:rPr>
              <a:t>testen</a:t>
            </a:r>
            <a:r>
              <a:rPr lang="en-US" dirty="0">
                <a:solidFill>
                  <a:srgbClr val="4F707B"/>
                </a:solidFill>
              </a:rPr>
              <a:t> auf </a:t>
            </a:r>
            <a:r>
              <a:rPr lang="en-US" dirty="0">
                <a:solidFill>
                  <a:srgbClr val="4F707B"/>
                </a:solidFill>
                <a:hlinkClick r:id="rId2">
                  <a:extLst>
                    <a:ext uri="{A12FA001-AC4F-418D-AE19-62706E023703}">
                      <ahyp:hlinkClr xmlns:ahyp="http://schemas.microsoft.com/office/drawing/2018/hyperlinkcolor" val="tx"/>
                    </a:ext>
                  </a:extLst>
                </a:hlinkClick>
              </a:rPr>
              <a:t>https://fleschindex.de</a:t>
            </a:r>
            <a:endParaRPr lang="en-US" dirty="0">
              <a:solidFill>
                <a:srgbClr val="4F707B"/>
              </a:solidFill>
            </a:endParaRPr>
          </a:p>
        </p:txBody>
      </p:sp>
      <p:sp>
        <p:nvSpPr>
          <p:cNvPr id="7" name="Ellipse 6">
            <a:hlinkClick r:id="rId2"/>
            <a:extLst>
              <a:ext uri="{FF2B5EF4-FFF2-40B4-BE49-F238E27FC236}">
                <a16:creationId xmlns:a16="http://schemas.microsoft.com/office/drawing/2014/main" id="{7BBC1C17-2447-4452-9F78-84675D3EB763}"/>
              </a:ext>
            </a:extLst>
          </p:cNvPr>
          <p:cNvSpPr/>
          <p:nvPr/>
        </p:nvSpPr>
        <p:spPr>
          <a:xfrm>
            <a:off x="11058832" y="5724041"/>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Pfeil: Leichte Kurve">
            <a:extLst>
              <a:ext uri="{FF2B5EF4-FFF2-40B4-BE49-F238E27FC236}">
                <a16:creationId xmlns:a16="http://schemas.microsoft.com/office/drawing/2014/main" id="{D665C931-D26F-4143-BF4C-26960EB0E0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38474">
            <a:off x="11138890" y="5894282"/>
            <a:ext cx="914400" cy="914400"/>
          </a:xfrm>
          <a:prstGeom prst="rect">
            <a:avLst/>
          </a:prstGeom>
        </p:spPr>
      </p:pic>
      <p:sp>
        <p:nvSpPr>
          <p:cNvPr id="11" name="Fußzeilenplatzhalter 10">
            <a:extLst>
              <a:ext uri="{FF2B5EF4-FFF2-40B4-BE49-F238E27FC236}">
                <a16:creationId xmlns:a16="http://schemas.microsoft.com/office/drawing/2014/main" id="{A8AC363D-6AE5-436D-9E1E-6A605A01EC99}"/>
              </a:ext>
            </a:extLst>
          </p:cNvPr>
          <p:cNvSpPr>
            <a:spLocks noGrp="1"/>
          </p:cNvSpPr>
          <p:nvPr>
            <p:ph type="ftr" sz="quarter" idx="11"/>
          </p:nvPr>
        </p:nvSpPr>
        <p:spPr/>
        <p:txBody>
          <a:bodyPr/>
          <a:lstStyle/>
          <a:p>
            <a:pPr algn="l"/>
            <a:r>
              <a:rPr lang="de-DE"/>
              <a:t>Digital Enthusiast Harald Ille</a:t>
            </a:r>
            <a:endParaRPr lang="de-DE" dirty="0"/>
          </a:p>
        </p:txBody>
      </p:sp>
      <p:sp>
        <p:nvSpPr>
          <p:cNvPr id="12" name="Foliennummernplatzhalter 11">
            <a:extLst>
              <a:ext uri="{FF2B5EF4-FFF2-40B4-BE49-F238E27FC236}">
                <a16:creationId xmlns:a16="http://schemas.microsoft.com/office/drawing/2014/main" id="{891CB870-3781-46A2-8EAB-A626AB73C710}"/>
              </a:ext>
            </a:extLst>
          </p:cNvPr>
          <p:cNvSpPr>
            <a:spLocks noGrp="1"/>
          </p:cNvSpPr>
          <p:nvPr>
            <p:ph type="sldNum" sz="quarter" idx="12"/>
          </p:nvPr>
        </p:nvSpPr>
        <p:spPr/>
        <p:txBody>
          <a:bodyPr/>
          <a:lstStyle/>
          <a:p>
            <a:fld id="{BAFF30EA-0E8F-4029-98E4-BCB635AEA523}" type="slidenum">
              <a:rPr lang="de-DE" smtClean="0"/>
              <a:pPr/>
              <a:t>17</a:t>
            </a:fld>
            <a:endParaRPr lang="de-DE" dirty="0"/>
          </a:p>
        </p:txBody>
      </p:sp>
    </p:spTree>
    <p:extLst>
      <p:ext uri="{BB962C8B-B14F-4D97-AF65-F5344CB8AC3E}">
        <p14:creationId xmlns:p14="http://schemas.microsoft.com/office/powerpoint/2010/main" val="3947073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1BDD0-90D7-431C-8D18-09B40F30A65E}"/>
              </a:ext>
            </a:extLst>
          </p:cNvPr>
          <p:cNvSpPr>
            <a:spLocks noGrp="1"/>
          </p:cNvSpPr>
          <p:nvPr>
            <p:ph type="title"/>
          </p:nvPr>
        </p:nvSpPr>
        <p:spPr/>
        <p:txBody>
          <a:bodyPr/>
          <a:lstStyle/>
          <a:p>
            <a:r>
              <a:rPr lang="de-DE" dirty="0"/>
              <a:t>Flesch-Lesbarkeitsindex</a:t>
            </a:r>
          </a:p>
        </p:txBody>
      </p:sp>
      <p:graphicFrame>
        <p:nvGraphicFramePr>
          <p:cNvPr id="9" name="Tabelle 8">
            <a:extLst>
              <a:ext uri="{FF2B5EF4-FFF2-40B4-BE49-F238E27FC236}">
                <a16:creationId xmlns:a16="http://schemas.microsoft.com/office/drawing/2014/main" id="{97AE2AC9-0302-4FEB-BE96-F60D02512479}"/>
              </a:ext>
            </a:extLst>
          </p:cNvPr>
          <p:cNvGraphicFramePr>
            <a:graphicFrameLocks noGrp="1"/>
          </p:cNvGraphicFramePr>
          <p:nvPr/>
        </p:nvGraphicFramePr>
        <p:xfrm>
          <a:off x="5546651" y="1533724"/>
          <a:ext cx="5807149" cy="4374250"/>
        </p:xfrm>
        <a:graphic>
          <a:graphicData uri="http://schemas.openxmlformats.org/drawingml/2006/table">
            <a:tbl>
              <a:tblPr firstRow="1" bandRow="1">
                <a:tableStyleId>{5DA37D80-6434-44D0-A028-1B22A696006F}</a:tableStyleId>
              </a:tblPr>
              <a:tblGrid>
                <a:gridCol w="1834637">
                  <a:extLst>
                    <a:ext uri="{9D8B030D-6E8A-4147-A177-3AD203B41FA5}">
                      <a16:colId xmlns:a16="http://schemas.microsoft.com/office/drawing/2014/main" val="1529502983"/>
                    </a:ext>
                  </a:extLst>
                </a:gridCol>
                <a:gridCol w="1860404">
                  <a:extLst>
                    <a:ext uri="{9D8B030D-6E8A-4147-A177-3AD203B41FA5}">
                      <a16:colId xmlns:a16="http://schemas.microsoft.com/office/drawing/2014/main" val="2768758345"/>
                    </a:ext>
                  </a:extLst>
                </a:gridCol>
                <a:gridCol w="2112108">
                  <a:extLst>
                    <a:ext uri="{9D8B030D-6E8A-4147-A177-3AD203B41FA5}">
                      <a16:colId xmlns:a16="http://schemas.microsoft.com/office/drawing/2014/main" val="2818836783"/>
                    </a:ext>
                  </a:extLst>
                </a:gridCol>
              </a:tblGrid>
              <a:tr h="849364">
                <a:tc>
                  <a:txBody>
                    <a:bodyPr/>
                    <a:lstStyle/>
                    <a:p>
                      <a:pPr algn="ctr"/>
                      <a:r>
                        <a:rPr lang="de-DE" sz="1600" b="1" dirty="0">
                          <a:solidFill>
                            <a:srgbClr val="4F707B"/>
                          </a:solidFill>
                          <a:effectLst/>
                        </a:rPr>
                        <a:t>Flesch-Reading-</a:t>
                      </a:r>
                      <a:r>
                        <a:rPr lang="de-DE" sz="1600" b="1" dirty="0" err="1">
                          <a:solidFill>
                            <a:srgbClr val="4F707B"/>
                          </a:solidFill>
                          <a:effectLst/>
                        </a:rPr>
                        <a:t>Ease</a:t>
                      </a:r>
                      <a:r>
                        <a:rPr lang="de-DE" sz="1600" b="1" dirty="0">
                          <a:solidFill>
                            <a:srgbClr val="4F707B"/>
                          </a:solidFill>
                          <a:effectLst/>
                        </a:rPr>
                        <a:t>-Score</a:t>
                      </a:r>
                    </a:p>
                  </a:txBody>
                  <a:tcPr marL="207185" marR="142589" marT="103593" marB="103593" anchor="ctr"/>
                </a:tc>
                <a:tc>
                  <a:txBody>
                    <a:bodyPr/>
                    <a:lstStyle/>
                    <a:p>
                      <a:pPr algn="ctr"/>
                      <a:r>
                        <a:rPr lang="de-DE" sz="1600" b="1">
                          <a:solidFill>
                            <a:srgbClr val="4F707B"/>
                          </a:solidFill>
                          <a:effectLst/>
                        </a:rPr>
                        <a:t>Lesbarkeit</a:t>
                      </a:r>
                    </a:p>
                  </a:txBody>
                  <a:tcPr marL="207185" marR="142589" marT="103593" marB="103593" anchor="ctr"/>
                </a:tc>
                <a:tc>
                  <a:txBody>
                    <a:bodyPr/>
                    <a:lstStyle/>
                    <a:p>
                      <a:pPr algn="ctr"/>
                      <a:r>
                        <a:rPr lang="de-DE" sz="1600" b="1" dirty="0">
                          <a:solidFill>
                            <a:srgbClr val="4F707B"/>
                          </a:solidFill>
                          <a:effectLst/>
                        </a:rPr>
                        <a:t>Verständlich für</a:t>
                      </a:r>
                    </a:p>
                  </a:txBody>
                  <a:tcPr marL="207185" marR="142589" marT="103593" marB="103593" anchor="ctr"/>
                </a:tc>
                <a:extLst>
                  <a:ext uri="{0D108BD9-81ED-4DB2-BD59-A6C34878D82A}">
                    <a16:rowId xmlns:a16="http://schemas.microsoft.com/office/drawing/2014/main" val="3300112752"/>
                  </a:ext>
                </a:extLst>
              </a:tr>
              <a:tr h="446444">
                <a:tc>
                  <a:txBody>
                    <a:bodyPr/>
                    <a:lstStyle/>
                    <a:p>
                      <a:r>
                        <a:rPr lang="de-DE" sz="1600" dirty="0">
                          <a:solidFill>
                            <a:srgbClr val="4F707B"/>
                          </a:solidFill>
                          <a:effectLst/>
                        </a:rPr>
                        <a:t>0 – 30</a:t>
                      </a:r>
                    </a:p>
                  </a:txBody>
                  <a:tcPr marL="207185" marR="142589" marT="103593" marB="103593" anchor="ctr"/>
                </a:tc>
                <a:tc>
                  <a:txBody>
                    <a:bodyPr/>
                    <a:lstStyle/>
                    <a:p>
                      <a:r>
                        <a:rPr lang="de-DE" sz="1600" dirty="0">
                          <a:solidFill>
                            <a:srgbClr val="4F707B"/>
                          </a:solidFill>
                          <a:effectLst/>
                        </a:rPr>
                        <a:t>Sehr schwer</a:t>
                      </a:r>
                    </a:p>
                  </a:txBody>
                  <a:tcPr marL="207185" marR="142589" marT="103593" marB="103593" anchor="ctr"/>
                </a:tc>
                <a:tc>
                  <a:txBody>
                    <a:bodyPr/>
                    <a:lstStyle/>
                    <a:p>
                      <a:r>
                        <a:rPr lang="de-DE" sz="1600">
                          <a:solidFill>
                            <a:srgbClr val="4F707B"/>
                          </a:solidFill>
                          <a:effectLst/>
                        </a:rPr>
                        <a:t>Akademiker</a:t>
                      </a:r>
                    </a:p>
                  </a:txBody>
                  <a:tcPr marL="207185" marR="142589" marT="103593" marB="103593" anchor="ctr"/>
                </a:tc>
                <a:extLst>
                  <a:ext uri="{0D108BD9-81ED-4DB2-BD59-A6C34878D82A}">
                    <a16:rowId xmlns:a16="http://schemas.microsoft.com/office/drawing/2014/main" val="1559748787"/>
                  </a:ext>
                </a:extLst>
              </a:tr>
              <a:tr h="446444">
                <a:tc>
                  <a:txBody>
                    <a:bodyPr/>
                    <a:lstStyle/>
                    <a:p>
                      <a:r>
                        <a:rPr lang="de-DE" sz="1600" dirty="0">
                          <a:solidFill>
                            <a:srgbClr val="4F707B"/>
                          </a:solidFill>
                          <a:effectLst/>
                        </a:rPr>
                        <a:t>30 – 50</a:t>
                      </a:r>
                    </a:p>
                  </a:txBody>
                  <a:tcPr marL="207185" marR="142589" marT="103593" marB="103593" anchor="ctr"/>
                </a:tc>
                <a:tc>
                  <a:txBody>
                    <a:bodyPr/>
                    <a:lstStyle/>
                    <a:p>
                      <a:r>
                        <a:rPr lang="de-DE" sz="1600" dirty="0">
                          <a:solidFill>
                            <a:srgbClr val="4F707B"/>
                          </a:solidFill>
                          <a:effectLst/>
                        </a:rPr>
                        <a:t>Schwer</a:t>
                      </a:r>
                    </a:p>
                  </a:txBody>
                  <a:tcPr marL="207185" marR="142589" marT="103593" marB="103593" anchor="ctr"/>
                </a:tc>
                <a:tc>
                  <a:txBody>
                    <a:bodyPr/>
                    <a:lstStyle/>
                    <a:p>
                      <a:endParaRPr lang="de-DE" sz="1600" dirty="0">
                        <a:solidFill>
                          <a:srgbClr val="4F707B"/>
                        </a:solidFill>
                        <a:effectLst/>
                      </a:endParaRPr>
                    </a:p>
                  </a:txBody>
                  <a:tcPr marL="207185" marR="142589" marT="103593" marB="103593" anchor="ctr"/>
                </a:tc>
                <a:extLst>
                  <a:ext uri="{0D108BD9-81ED-4DB2-BD59-A6C34878D82A}">
                    <a16:rowId xmlns:a16="http://schemas.microsoft.com/office/drawing/2014/main" val="976097541"/>
                  </a:ext>
                </a:extLst>
              </a:tr>
              <a:tr h="446444">
                <a:tc>
                  <a:txBody>
                    <a:bodyPr/>
                    <a:lstStyle/>
                    <a:p>
                      <a:r>
                        <a:rPr lang="de-DE" sz="1600" dirty="0">
                          <a:solidFill>
                            <a:srgbClr val="4F707B"/>
                          </a:solidFill>
                          <a:effectLst/>
                        </a:rPr>
                        <a:t>50 – 60</a:t>
                      </a:r>
                    </a:p>
                  </a:txBody>
                  <a:tcPr marL="207185" marR="142589" marT="103593" marB="103593" anchor="ctr"/>
                </a:tc>
                <a:tc>
                  <a:txBody>
                    <a:bodyPr/>
                    <a:lstStyle/>
                    <a:p>
                      <a:r>
                        <a:rPr lang="de-DE" sz="1600" dirty="0">
                          <a:solidFill>
                            <a:srgbClr val="4F707B"/>
                          </a:solidFill>
                          <a:effectLst/>
                        </a:rPr>
                        <a:t>Mittelschwer</a:t>
                      </a:r>
                    </a:p>
                  </a:txBody>
                  <a:tcPr marL="207185" marR="142589" marT="103593" marB="103593" anchor="ctr"/>
                </a:tc>
                <a:tc>
                  <a:txBody>
                    <a:bodyPr/>
                    <a:lstStyle/>
                    <a:p>
                      <a:endParaRPr lang="de-DE" sz="1600" dirty="0">
                        <a:solidFill>
                          <a:srgbClr val="4F707B"/>
                        </a:solidFill>
                        <a:effectLst/>
                      </a:endParaRPr>
                    </a:p>
                  </a:txBody>
                  <a:tcPr marL="207185" marR="142589" marT="103593" marB="103593" anchor="ctr"/>
                </a:tc>
                <a:extLst>
                  <a:ext uri="{0D108BD9-81ED-4DB2-BD59-A6C34878D82A}">
                    <a16:rowId xmlns:a16="http://schemas.microsoft.com/office/drawing/2014/main" val="2966876796"/>
                  </a:ext>
                </a:extLst>
              </a:tr>
              <a:tr h="634878">
                <a:tc>
                  <a:txBody>
                    <a:bodyPr/>
                    <a:lstStyle/>
                    <a:p>
                      <a:r>
                        <a:rPr lang="de-DE" sz="1600" dirty="0">
                          <a:solidFill>
                            <a:srgbClr val="4F707B"/>
                          </a:solidFill>
                          <a:effectLst/>
                        </a:rPr>
                        <a:t>60 – 70</a:t>
                      </a:r>
                    </a:p>
                  </a:txBody>
                  <a:tcPr marL="207185" marR="142589" marT="103593" marB="103593" anchor="ctr"/>
                </a:tc>
                <a:tc>
                  <a:txBody>
                    <a:bodyPr/>
                    <a:lstStyle/>
                    <a:p>
                      <a:r>
                        <a:rPr lang="de-DE" sz="1600" dirty="0">
                          <a:solidFill>
                            <a:srgbClr val="4F707B"/>
                          </a:solidFill>
                          <a:effectLst/>
                        </a:rPr>
                        <a:t>Mittel</a:t>
                      </a:r>
                    </a:p>
                  </a:txBody>
                  <a:tcPr marL="207185" marR="142589" marT="103593" marB="103593" anchor="ctr"/>
                </a:tc>
                <a:tc>
                  <a:txBody>
                    <a:bodyPr/>
                    <a:lstStyle/>
                    <a:p>
                      <a:r>
                        <a:rPr lang="de-DE" sz="1600" b="0" kern="1200" dirty="0">
                          <a:solidFill>
                            <a:srgbClr val="4F707B"/>
                          </a:solidFill>
                          <a:effectLst/>
                        </a:rPr>
                        <a:t>13 bis 15 Jahre</a:t>
                      </a:r>
                      <a:endParaRPr lang="de-DE" sz="1600" dirty="0">
                        <a:solidFill>
                          <a:srgbClr val="4F707B"/>
                        </a:solidFill>
                        <a:effectLst/>
                      </a:endParaRPr>
                    </a:p>
                  </a:txBody>
                  <a:tcPr marL="207185" marR="142589" marT="103593" marB="103593" anchor="ctr"/>
                </a:tc>
                <a:extLst>
                  <a:ext uri="{0D108BD9-81ED-4DB2-BD59-A6C34878D82A}">
                    <a16:rowId xmlns:a16="http://schemas.microsoft.com/office/drawing/2014/main" val="1379882907"/>
                  </a:ext>
                </a:extLst>
              </a:tr>
              <a:tr h="446444">
                <a:tc>
                  <a:txBody>
                    <a:bodyPr/>
                    <a:lstStyle/>
                    <a:p>
                      <a:r>
                        <a:rPr lang="de-DE" sz="1600" dirty="0">
                          <a:solidFill>
                            <a:srgbClr val="4F707B"/>
                          </a:solidFill>
                          <a:effectLst/>
                        </a:rPr>
                        <a:t>70 – 80</a:t>
                      </a:r>
                    </a:p>
                  </a:txBody>
                  <a:tcPr marL="207185" marR="142589" marT="103593" marB="103593" anchor="ctr"/>
                </a:tc>
                <a:tc>
                  <a:txBody>
                    <a:bodyPr/>
                    <a:lstStyle/>
                    <a:p>
                      <a:r>
                        <a:rPr lang="de-DE" sz="1600" dirty="0">
                          <a:solidFill>
                            <a:srgbClr val="4F707B"/>
                          </a:solidFill>
                          <a:effectLst/>
                        </a:rPr>
                        <a:t>Mittelleicht</a:t>
                      </a:r>
                    </a:p>
                  </a:txBody>
                  <a:tcPr marL="207185" marR="142589" marT="103593" marB="103593" anchor="ctr"/>
                </a:tc>
                <a:tc>
                  <a:txBody>
                    <a:bodyPr/>
                    <a:lstStyle/>
                    <a:p>
                      <a:endParaRPr lang="de-DE" sz="1600">
                        <a:solidFill>
                          <a:srgbClr val="4F707B"/>
                        </a:solidFill>
                        <a:effectLst/>
                      </a:endParaRPr>
                    </a:p>
                  </a:txBody>
                  <a:tcPr marL="207185" marR="142589" marT="103593" marB="103593" anchor="ctr"/>
                </a:tc>
                <a:extLst>
                  <a:ext uri="{0D108BD9-81ED-4DB2-BD59-A6C34878D82A}">
                    <a16:rowId xmlns:a16="http://schemas.microsoft.com/office/drawing/2014/main" val="1477032767"/>
                  </a:ext>
                </a:extLst>
              </a:tr>
              <a:tr h="446444">
                <a:tc>
                  <a:txBody>
                    <a:bodyPr/>
                    <a:lstStyle/>
                    <a:p>
                      <a:r>
                        <a:rPr lang="de-DE" sz="1600" dirty="0">
                          <a:solidFill>
                            <a:srgbClr val="4F707B"/>
                          </a:solidFill>
                          <a:effectLst/>
                        </a:rPr>
                        <a:t>80 – 90</a:t>
                      </a:r>
                    </a:p>
                  </a:txBody>
                  <a:tcPr marL="207185" marR="142589" marT="103593" marB="103593" anchor="ctr"/>
                </a:tc>
                <a:tc>
                  <a:txBody>
                    <a:bodyPr/>
                    <a:lstStyle/>
                    <a:p>
                      <a:r>
                        <a:rPr lang="de-DE" sz="1600">
                          <a:solidFill>
                            <a:srgbClr val="4F707B"/>
                          </a:solidFill>
                          <a:effectLst/>
                        </a:rPr>
                        <a:t>Leicht</a:t>
                      </a:r>
                    </a:p>
                  </a:txBody>
                  <a:tcPr marL="207185" marR="142589" marT="103593" marB="103593" anchor="ctr"/>
                </a:tc>
                <a:tc>
                  <a:txBody>
                    <a:bodyPr/>
                    <a:lstStyle/>
                    <a:p>
                      <a:endParaRPr lang="de-DE" sz="1600" dirty="0">
                        <a:solidFill>
                          <a:srgbClr val="4F707B"/>
                        </a:solidFill>
                        <a:effectLst/>
                      </a:endParaRPr>
                    </a:p>
                  </a:txBody>
                  <a:tcPr marL="207185" marR="142589" marT="103593" marB="103593" anchor="ctr"/>
                </a:tc>
                <a:extLst>
                  <a:ext uri="{0D108BD9-81ED-4DB2-BD59-A6C34878D82A}">
                    <a16:rowId xmlns:a16="http://schemas.microsoft.com/office/drawing/2014/main" val="1594242188"/>
                  </a:ext>
                </a:extLst>
              </a:tr>
              <a:tr h="634878">
                <a:tc>
                  <a:txBody>
                    <a:bodyPr/>
                    <a:lstStyle/>
                    <a:p>
                      <a:r>
                        <a:rPr lang="de-DE" sz="1600" dirty="0">
                          <a:solidFill>
                            <a:srgbClr val="4F707B"/>
                          </a:solidFill>
                          <a:effectLst/>
                        </a:rPr>
                        <a:t>90 – 100</a:t>
                      </a:r>
                    </a:p>
                  </a:txBody>
                  <a:tcPr marL="207185" marR="142589" marT="103593" marB="103593" anchor="ctr"/>
                </a:tc>
                <a:tc>
                  <a:txBody>
                    <a:bodyPr/>
                    <a:lstStyle/>
                    <a:p>
                      <a:r>
                        <a:rPr lang="de-DE" sz="1600" dirty="0">
                          <a:solidFill>
                            <a:srgbClr val="4F707B"/>
                          </a:solidFill>
                          <a:effectLst/>
                        </a:rPr>
                        <a:t>Sehr leicht</a:t>
                      </a:r>
                    </a:p>
                  </a:txBody>
                  <a:tcPr marL="207185" marR="142589" marT="103593" marB="103593" anchor="ctr"/>
                </a:tc>
                <a:tc>
                  <a:txBody>
                    <a:bodyPr/>
                    <a:lstStyle/>
                    <a:p>
                      <a:r>
                        <a:rPr lang="de-DE" sz="1600" dirty="0">
                          <a:solidFill>
                            <a:srgbClr val="4F707B"/>
                          </a:solidFill>
                          <a:effectLst/>
                        </a:rPr>
                        <a:t>11 Jahre</a:t>
                      </a:r>
                    </a:p>
                  </a:txBody>
                  <a:tcPr marL="207185" marR="142589" marT="103593" marB="103593" anchor="ctr"/>
                </a:tc>
                <a:extLst>
                  <a:ext uri="{0D108BD9-81ED-4DB2-BD59-A6C34878D82A}">
                    <a16:rowId xmlns:a16="http://schemas.microsoft.com/office/drawing/2014/main" val="1795005681"/>
                  </a:ext>
                </a:extLst>
              </a:tr>
            </a:tbl>
          </a:graphicData>
        </a:graphic>
      </p:graphicFrame>
      <p:sp>
        <p:nvSpPr>
          <p:cNvPr id="11" name="Pfeil: Fünfeck 10">
            <a:extLst>
              <a:ext uri="{FF2B5EF4-FFF2-40B4-BE49-F238E27FC236}">
                <a16:creationId xmlns:a16="http://schemas.microsoft.com/office/drawing/2014/main" id="{18EAD7F7-8193-4BF4-8E8A-D9AAEDD9D4E3}"/>
              </a:ext>
            </a:extLst>
          </p:cNvPr>
          <p:cNvSpPr/>
          <p:nvPr/>
        </p:nvSpPr>
        <p:spPr>
          <a:xfrm>
            <a:off x="978195" y="2418906"/>
            <a:ext cx="4508206" cy="3481609"/>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spcAft>
                <a:spcPts val="600"/>
              </a:spcAft>
            </a:pPr>
            <a:r>
              <a:rPr lang="en-US" sz="2400" b="1" dirty="0" err="1">
                <a:solidFill>
                  <a:srgbClr val="FFFFFF"/>
                </a:solidFill>
                <a:latin typeface="+mj-lt"/>
              </a:rPr>
              <a:t>Gute</a:t>
            </a:r>
            <a:r>
              <a:rPr lang="en-US" sz="2400" b="1" dirty="0">
                <a:solidFill>
                  <a:srgbClr val="FFFFFF"/>
                </a:solidFill>
                <a:latin typeface="+mj-lt"/>
              </a:rPr>
              <a:t> </a:t>
            </a:r>
            <a:r>
              <a:rPr lang="en-US" sz="2400" b="1" dirty="0" err="1">
                <a:solidFill>
                  <a:srgbClr val="FFFFFF"/>
                </a:solidFill>
                <a:latin typeface="+mj-lt"/>
              </a:rPr>
              <a:t>Texte</a:t>
            </a:r>
            <a:r>
              <a:rPr lang="en-US" sz="2400" b="1" dirty="0">
                <a:solidFill>
                  <a:srgbClr val="FFFFFF"/>
                </a:solidFill>
                <a:latin typeface="+mj-lt"/>
              </a:rPr>
              <a:t> </a:t>
            </a:r>
          </a:p>
          <a:p>
            <a:pPr>
              <a:lnSpc>
                <a:spcPct val="90000"/>
              </a:lnSpc>
              <a:spcBef>
                <a:spcPct val="0"/>
              </a:spcBef>
              <a:spcAft>
                <a:spcPts val="600"/>
              </a:spcAft>
            </a:pPr>
            <a:r>
              <a:rPr lang="en-US" sz="2400" b="1" dirty="0" err="1">
                <a:solidFill>
                  <a:srgbClr val="FFFFFF"/>
                </a:solidFill>
                <a:latin typeface="+mj-lt"/>
              </a:rPr>
              <a:t>liegen</a:t>
            </a:r>
            <a:r>
              <a:rPr lang="en-US" sz="2400" b="1" dirty="0">
                <a:solidFill>
                  <a:srgbClr val="FFFFFF"/>
                </a:solidFill>
                <a:latin typeface="+mj-lt"/>
              </a:rPr>
              <a:t> </a:t>
            </a:r>
            <a:r>
              <a:rPr lang="en-US" sz="2400" b="1" dirty="0" err="1">
                <a:solidFill>
                  <a:srgbClr val="FFFFFF"/>
                </a:solidFill>
                <a:latin typeface="+mj-lt"/>
              </a:rPr>
              <a:t>zwischen</a:t>
            </a:r>
            <a:endParaRPr lang="en-US" sz="2400" b="1" dirty="0">
              <a:solidFill>
                <a:srgbClr val="FFFFFF"/>
              </a:solidFill>
              <a:latin typeface="+mj-lt"/>
            </a:endParaRPr>
          </a:p>
          <a:p>
            <a:pPr>
              <a:lnSpc>
                <a:spcPct val="90000"/>
              </a:lnSpc>
              <a:spcBef>
                <a:spcPct val="0"/>
              </a:spcBef>
              <a:spcAft>
                <a:spcPts val="600"/>
              </a:spcAft>
            </a:pPr>
            <a:r>
              <a:rPr lang="en-US" sz="2400" b="1" dirty="0">
                <a:solidFill>
                  <a:srgbClr val="FFFFFF"/>
                </a:solidFill>
                <a:latin typeface="+mj-lt"/>
              </a:rPr>
              <a:t>60 und 80.</a:t>
            </a:r>
          </a:p>
          <a:p>
            <a:pPr>
              <a:lnSpc>
                <a:spcPct val="90000"/>
              </a:lnSpc>
              <a:spcBef>
                <a:spcPct val="0"/>
              </a:spcBef>
              <a:spcAft>
                <a:spcPts val="600"/>
              </a:spcAft>
            </a:pPr>
            <a:endParaRPr lang="en-US" sz="2400" b="1" dirty="0">
              <a:solidFill>
                <a:srgbClr val="FFFFFF"/>
              </a:solidFill>
              <a:latin typeface="+mj-lt"/>
            </a:endParaRPr>
          </a:p>
        </p:txBody>
      </p:sp>
      <p:sp>
        <p:nvSpPr>
          <p:cNvPr id="3" name="Rechteck 2">
            <a:extLst>
              <a:ext uri="{FF2B5EF4-FFF2-40B4-BE49-F238E27FC236}">
                <a16:creationId xmlns:a16="http://schemas.microsoft.com/office/drawing/2014/main" id="{D5F744C9-5FA6-41F3-B7E5-98810EB4062D}"/>
              </a:ext>
            </a:extLst>
          </p:cNvPr>
          <p:cNvSpPr/>
          <p:nvPr/>
        </p:nvSpPr>
        <p:spPr>
          <a:xfrm>
            <a:off x="8811803" y="6195036"/>
            <a:ext cx="2387029" cy="590931"/>
          </a:xfrm>
          <a:prstGeom prst="rect">
            <a:avLst/>
          </a:prstGeom>
        </p:spPr>
        <p:txBody>
          <a:bodyPr wrap="square">
            <a:spAutoFit/>
          </a:bodyPr>
          <a:lstStyle/>
          <a:p>
            <a:pPr>
              <a:lnSpc>
                <a:spcPct val="90000"/>
              </a:lnSpc>
              <a:spcBef>
                <a:spcPct val="0"/>
              </a:spcBef>
              <a:spcAft>
                <a:spcPts val="600"/>
              </a:spcAft>
            </a:pPr>
            <a:r>
              <a:rPr lang="en-US" dirty="0">
                <a:solidFill>
                  <a:srgbClr val="4F707B"/>
                </a:solidFill>
              </a:rPr>
              <a:t>Text </a:t>
            </a:r>
            <a:r>
              <a:rPr lang="en-US" dirty="0" err="1">
                <a:solidFill>
                  <a:srgbClr val="4F707B"/>
                </a:solidFill>
              </a:rPr>
              <a:t>testen</a:t>
            </a:r>
            <a:r>
              <a:rPr lang="en-US" dirty="0">
                <a:solidFill>
                  <a:srgbClr val="4F707B"/>
                </a:solidFill>
              </a:rPr>
              <a:t> auf </a:t>
            </a:r>
            <a:r>
              <a:rPr lang="en-US" dirty="0">
                <a:solidFill>
                  <a:srgbClr val="4F707B"/>
                </a:solidFill>
                <a:hlinkClick r:id="rId2">
                  <a:extLst>
                    <a:ext uri="{A12FA001-AC4F-418D-AE19-62706E023703}">
                      <ahyp:hlinkClr xmlns:ahyp="http://schemas.microsoft.com/office/drawing/2018/hyperlinkcolor" val="tx"/>
                    </a:ext>
                  </a:extLst>
                </a:hlinkClick>
              </a:rPr>
              <a:t>https://fleschindex.de</a:t>
            </a:r>
            <a:endParaRPr lang="en-US" dirty="0">
              <a:solidFill>
                <a:srgbClr val="4F707B"/>
              </a:solidFill>
            </a:endParaRPr>
          </a:p>
        </p:txBody>
      </p:sp>
      <p:sp>
        <p:nvSpPr>
          <p:cNvPr id="4" name="Ellipse 3">
            <a:hlinkClick r:id="rId2"/>
            <a:extLst>
              <a:ext uri="{FF2B5EF4-FFF2-40B4-BE49-F238E27FC236}">
                <a16:creationId xmlns:a16="http://schemas.microsoft.com/office/drawing/2014/main" id="{6578704C-3E4B-4A07-A1E5-1113325078A3}"/>
              </a:ext>
            </a:extLst>
          </p:cNvPr>
          <p:cNvSpPr/>
          <p:nvPr/>
        </p:nvSpPr>
        <p:spPr>
          <a:xfrm>
            <a:off x="11043066" y="5724041"/>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Pfeil: Leichte Kurve">
            <a:extLst>
              <a:ext uri="{FF2B5EF4-FFF2-40B4-BE49-F238E27FC236}">
                <a16:creationId xmlns:a16="http://schemas.microsoft.com/office/drawing/2014/main" id="{D9B3A4B9-CBB6-4A11-AC6D-190ABCF004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38474">
            <a:off x="11148578" y="5874629"/>
            <a:ext cx="914400" cy="914400"/>
          </a:xfrm>
          <a:prstGeom prst="rect">
            <a:avLst/>
          </a:prstGeom>
        </p:spPr>
      </p:pic>
      <p:sp>
        <p:nvSpPr>
          <p:cNvPr id="10" name="Fußzeilenplatzhalter 9">
            <a:extLst>
              <a:ext uri="{FF2B5EF4-FFF2-40B4-BE49-F238E27FC236}">
                <a16:creationId xmlns:a16="http://schemas.microsoft.com/office/drawing/2014/main" id="{531FC4CD-F13B-4DB5-8F01-A51767C06283}"/>
              </a:ext>
            </a:extLst>
          </p:cNvPr>
          <p:cNvSpPr>
            <a:spLocks noGrp="1"/>
          </p:cNvSpPr>
          <p:nvPr>
            <p:ph type="ftr" sz="quarter" idx="11"/>
          </p:nvPr>
        </p:nvSpPr>
        <p:spPr/>
        <p:txBody>
          <a:bodyPr/>
          <a:lstStyle/>
          <a:p>
            <a:pPr algn="l"/>
            <a:r>
              <a:rPr lang="de-DE"/>
              <a:t>Digital Enthusiast Harald Ille</a:t>
            </a:r>
            <a:endParaRPr lang="de-DE" dirty="0"/>
          </a:p>
        </p:txBody>
      </p:sp>
      <p:sp>
        <p:nvSpPr>
          <p:cNvPr id="12" name="Foliennummernplatzhalter 11">
            <a:extLst>
              <a:ext uri="{FF2B5EF4-FFF2-40B4-BE49-F238E27FC236}">
                <a16:creationId xmlns:a16="http://schemas.microsoft.com/office/drawing/2014/main" id="{C69472B9-40D3-4FC5-B62E-D7380FC46BCF}"/>
              </a:ext>
            </a:extLst>
          </p:cNvPr>
          <p:cNvSpPr>
            <a:spLocks noGrp="1"/>
          </p:cNvSpPr>
          <p:nvPr>
            <p:ph type="sldNum" sz="quarter" idx="12"/>
          </p:nvPr>
        </p:nvSpPr>
        <p:spPr/>
        <p:txBody>
          <a:bodyPr/>
          <a:lstStyle/>
          <a:p>
            <a:fld id="{BAFF30EA-0E8F-4029-98E4-BCB635AEA523}" type="slidenum">
              <a:rPr lang="de-DE" smtClean="0"/>
              <a:pPr/>
              <a:t>18</a:t>
            </a:fld>
            <a:endParaRPr lang="de-DE" dirty="0"/>
          </a:p>
        </p:txBody>
      </p:sp>
    </p:spTree>
    <p:extLst>
      <p:ext uri="{BB962C8B-B14F-4D97-AF65-F5344CB8AC3E}">
        <p14:creationId xmlns:p14="http://schemas.microsoft.com/office/powerpoint/2010/main" val="293188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90DBC-9287-4EE7-B489-7D330B15A558}"/>
              </a:ext>
            </a:extLst>
          </p:cNvPr>
          <p:cNvSpPr>
            <a:spLocks noGrp="1"/>
          </p:cNvSpPr>
          <p:nvPr>
            <p:ph type="title"/>
          </p:nvPr>
        </p:nvSpPr>
        <p:spPr>
          <a:xfrm>
            <a:off x="771418" y="365125"/>
            <a:ext cx="10515600" cy="1325563"/>
          </a:xfrm>
        </p:spPr>
        <p:txBody>
          <a:bodyPr/>
          <a:lstStyle/>
          <a:p>
            <a:r>
              <a:rPr lang="de-DE" dirty="0"/>
              <a:t>Aufgabe:</a:t>
            </a:r>
          </a:p>
        </p:txBody>
      </p:sp>
      <p:sp>
        <p:nvSpPr>
          <p:cNvPr id="3" name="Inhaltsplatzhalter 2">
            <a:extLst>
              <a:ext uri="{FF2B5EF4-FFF2-40B4-BE49-F238E27FC236}">
                <a16:creationId xmlns:a16="http://schemas.microsoft.com/office/drawing/2014/main" id="{DCE386B3-B351-4A58-B468-9E62F0D09A01}"/>
              </a:ext>
            </a:extLst>
          </p:cNvPr>
          <p:cNvSpPr>
            <a:spLocks noGrp="1"/>
          </p:cNvSpPr>
          <p:nvPr>
            <p:ph idx="1"/>
          </p:nvPr>
        </p:nvSpPr>
        <p:spPr/>
        <p:txBody>
          <a:bodyPr>
            <a:normAutofit lnSpcReduction="10000"/>
          </a:bodyPr>
          <a:lstStyle/>
          <a:p>
            <a:r>
              <a:rPr lang="de-DE" dirty="0"/>
              <a:t>Der Flesch Reading </a:t>
            </a:r>
            <a:r>
              <a:rPr lang="de-DE" dirty="0" err="1"/>
              <a:t>Ease</a:t>
            </a:r>
            <a:r>
              <a:rPr lang="de-DE" dirty="0"/>
              <a:t> ist letztlich </a:t>
            </a:r>
            <a:br>
              <a:rPr lang="de-DE" dirty="0"/>
            </a:br>
            <a:r>
              <a:rPr lang="de-DE" dirty="0"/>
              <a:t>eine sehr einfache „Formel“: </a:t>
            </a:r>
          </a:p>
          <a:p>
            <a:pPr marL="0" indent="0">
              <a:buNone/>
            </a:pPr>
            <a:r>
              <a:rPr lang="de-DE" b="1" dirty="0"/>
              <a:t>	kurze Wörter + kurze Sätze = guter Text</a:t>
            </a:r>
          </a:p>
          <a:p>
            <a:pPr marL="0" indent="0">
              <a:buNone/>
            </a:pPr>
            <a:endParaRPr lang="de-DE" b="1" dirty="0"/>
          </a:p>
          <a:p>
            <a:r>
              <a:rPr lang="de-DE" dirty="0"/>
              <a:t>Sammelt nun bitte in einer kleinen Gruppe (max. 4 Personen) Ideen, wie ein Text gut werden kann.</a:t>
            </a:r>
          </a:p>
          <a:p>
            <a:r>
              <a:rPr lang="de-DE" dirty="0"/>
              <a:t>Also: Was brauchen wir, damit Sätze kurz werden? </a:t>
            </a:r>
            <a:br>
              <a:rPr lang="de-DE" dirty="0"/>
            </a:br>
            <a:r>
              <a:rPr lang="de-DE" dirty="0"/>
              <a:t>Wie werden Wörter kurz?</a:t>
            </a:r>
          </a:p>
          <a:p>
            <a:r>
              <a:rPr lang="de-DE" dirty="0"/>
              <a:t>Was lassen wir weg? Was macht Sätze lang? Was macht Texte unverständlich?  </a:t>
            </a:r>
          </a:p>
        </p:txBody>
      </p:sp>
      <p:sp>
        <p:nvSpPr>
          <p:cNvPr id="5" name="Ellipse 4">
            <a:extLst>
              <a:ext uri="{FF2B5EF4-FFF2-40B4-BE49-F238E27FC236}">
                <a16:creationId xmlns:a16="http://schemas.microsoft.com/office/drawing/2014/main" id="{5632852E-503E-4F26-AD20-A3474920D2F8}"/>
              </a:ext>
            </a:extLst>
          </p:cNvPr>
          <p:cNvSpPr/>
          <p:nvPr/>
        </p:nvSpPr>
        <p:spPr>
          <a:xfrm rot="899836">
            <a:off x="9269172" y="528409"/>
            <a:ext cx="2768600" cy="26756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10 Minuten</a:t>
            </a:r>
          </a:p>
        </p:txBody>
      </p:sp>
      <p:sp>
        <p:nvSpPr>
          <p:cNvPr id="8" name="Fußzeilenplatzhalter 7">
            <a:extLst>
              <a:ext uri="{FF2B5EF4-FFF2-40B4-BE49-F238E27FC236}">
                <a16:creationId xmlns:a16="http://schemas.microsoft.com/office/drawing/2014/main" id="{05A0FF28-113B-4994-9610-E035A40FA17D}"/>
              </a:ext>
            </a:extLst>
          </p:cNvPr>
          <p:cNvSpPr>
            <a:spLocks noGrp="1"/>
          </p:cNvSpPr>
          <p:nvPr>
            <p:ph type="ftr" sz="quarter" idx="11"/>
          </p:nvPr>
        </p:nvSpPr>
        <p:spPr/>
        <p:txBody>
          <a:bodyPr/>
          <a:lstStyle/>
          <a:p>
            <a:pPr algn="l"/>
            <a:r>
              <a:rPr lang="de-DE"/>
              <a:t>Digital Enthusiast Harald Ille</a:t>
            </a:r>
            <a:endParaRPr lang="de-DE" dirty="0"/>
          </a:p>
        </p:txBody>
      </p:sp>
      <p:sp>
        <p:nvSpPr>
          <p:cNvPr id="9" name="Foliennummernplatzhalter 8">
            <a:extLst>
              <a:ext uri="{FF2B5EF4-FFF2-40B4-BE49-F238E27FC236}">
                <a16:creationId xmlns:a16="http://schemas.microsoft.com/office/drawing/2014/main" id="{5AD8551B-8A7A-47E2-9FD5-13E7930C38C1}"/>
              </a:ext>
            </a:extLst>
          </p:cNvPr>
          <p:cNvSpPr>
            <a:spLocks noGrp="1"/>
          </p:cNvSpPr>
          <p:nvPr>
            <p:ph type="sldNum" sz="quarter" idx="12"/>
          </p:nvPr>
        </p:nvSpPr>
        <p:spPr/>
        <p:txBody>
          <a:bodyPr/>
          <a:lstStyle/>
          <a:p>
            <a:fld id="{BAFF30EA-0E8F-4029-98E4-BCB635AEA523}" type="slidenum">
              <a:rPr lang="de-DE" smtClean="0"/>
              <a:pPr/>
              <a:t>19</a:t>
            </a:fld>
            <a:endParaRPr lang="de-DE" dirty="0"/>
          </a:p>
        </p:txBody>
      </p:sp>
    </p:spTree>
    <p:extLst>
      <p:ext uri="{BB962C8B-B14F-4D97-AF65-F5344CB8AC3E}">
        <p14:creationId xmlns:p14="http://schemas.microsoft.com/office/powerpoint/2010/main" val="970880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7C024953-C637-460B-9D57-AE909B236DE2}"/>
              </a:ext>
            </a:extLst>
          </p:cNvPr>
          <p:cNvSpPr/>
          <p:nvPr/>
        </p:nvSpPr>
        <p:spPr>
          <a:xfrm>
            <a:off x="7856229" y="1293108"/>
            <a:ext cx="3761684" cy="5000625"/>
          </a:xfrm>
          <a:prstGeom prst="rect">
            <a:avLst/>
          </a:prstGeom>
          <a:solidFill>
            <a:schemeClr val="accent3">
              <a:lumMod val="75000"/>
              <a:lumOff val="25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a:ln>
                <a:noFill/>
              </a:ln>
              <a:solidFill>
                <a:srgbClr val="000000"/>
              </a:solidFill>
              <a:effectLst/>
              <a:uFillTx/>
              <a:latin typeface="+mn-lt"/>
              <a:ea typeface="+mn-ea"/>
              <a:cs typeface="+mn-cs"/>
              <a:sym typeface="Arial"/>
            </a:endParaRPr>
          </a:p>
        </p:txBody>
      </p:sp>
      <p:sp>
        <p:nvSpPr>
          <p:cNvPr id="2" name="Titel 1">
            <a:extLst>
              <a:ext uri="{FF2B5EF4-FFF2-40B4-BE49-F238E27FC236}">
                <a16:creationId xmlns:a16="http://schemas.microsoft.com/office/drawing/2014/main" id="{35BD0FF1-BE9C-4E5B-A638-27A3D9374863}"/>
              </a:ext>
            </a:extLst>
          </p:cNvPr>
          <p:cNvSpPr>
            <a:spLocks noGrp="1"/>
          </p:cNvSpPr>
          <p:nvPr>
            <p:ph type="title"/>
          </p:nvPr>
        </p:nvSpPr>
        <p:spPr/>
        <p:txBody>
          <a:bodyPr/>
          <a:lstStyle/>
          <a:p>
            <a:r>
              <a:rPr lang="de-DE" dirty="0"/>
              <a:t>Harald Ille, M.A.</a:t>
            </a:r>
          </a:p>
        </p:txBody>
      </p:sp>
      <p:sp>
        <p:nvSpPr>
          <p:cNvPr id="7" name="Textfeld 6">
            <a:extLst>
              <a:ext uri="{FF2B5EF4-FFF2-40B4-BE49-F238E27FC236}">
                <a16:creationId xmlns:a16="http://schemas.microsoft.com/office/drawing/2014/main" id="{F56E9257-B0DA-49C4-BDDA-89573F5ECC01}"/>
              </a:ext>
            </a:extLst>
          </p:cNvPr>
          <p:cNvSpPr txBox="1"/>
          <p:nvPr/>
        </p:nvSpPr>
        <p:spPr>
          <a:xfrm>
            <a:off x="1045822" y="2078950"/>
            <a:ext cx="2160794" cy="738664"/>
          </a:xfrm>
          <a:prstGeom prst="rect">
            <a:avLst/>
          </a:prstGeom>
          <a:noFill/>
        </p:spPr>
        <p:txBody>
          <a:bodyPr wrap="square" rtlCol="0">
            <a:spAutoFit/>
          </a:bodyPr>
          <a:lstStyle/>
          <a:p>
            <a:pPr algn="ctr"/>
            <a:r>
              <a:rPr lang="de-DE" sz="1400" dirty="0"/>
              <a:t>Journalist &amp; Historiker</a:t>
            </a:r>
          </a:p>
          <a:p>
            <a:pPr algn="ctr"/>
            <a:r>
              <a:rPr lang="de-DE" sz="1400" dirty="0"/>
              <a:t>Justus-Liebig-Universität Gießen</a:t>
            </a:r>
          </a:p>
        </p:txBody>
      </p:sp>
      <p:pic>
        <p:nvPicPr>
          <p:cNvPr id="9" name="Grafik 8" descr="Bleistift">
            <a:extLst>
              <a:ext uri="{FF2B5EF4-FFF2-40B4-BE49-F238E27FC236}">
                <a16:creationId xmlns:a16="http://schemas.microsoft.com/office/drawing/2014/main" id="{0D83E4E8-308E-4B49-B53D-A8DC124C70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9706" y="1332514"/>
            <a:ext cx="673027" cy="673027"/>
          </a:xfrm>
          <a:prstGeom prst="rect">
            <a:avLst/>
          </a:prstGeom>
        </p:spPr>
      </p:pic>
      <p:sp>
        <p:nvSpPr>
          <p:cNvPr id="13" name="Rechteck 12">
            <a:extLst>
              <a:ext uri="{FF2B5EF4-FFF2-40B4-BE49-F238E27FC236}">
                <a16:creationId xmlns:a16="http://schemas.microsoft.com/office/drawing/2014/main" id="{55639F4E-281A-41D0-B71B-FC5873B6F10C}"/>
              </a:ext>
            </a:extLst>
          </p:cNvPr>
          <p:cNvSpPr/>
          <p:nvPr/>
        </p:nvSpPr>
        <p:spPr>
          <a:xfrm>
            <a:off x="7460901" y="2709872"/>
            <a:ext cx="4731099" cy="738664"/>
          </a:xfrm>
          <a:prstGeom prst="rect">
            <a:avLst/>
          </a:prstGeom>
        </p:spPr>
        <p:txBody>
          <a:bodyPr wrap="square">
            <a:spAutoFit/>
          </a:bodyPr>
          <a:lstStyle/>
          <a:p>
            <a:pPr algn="ctr"/>
            <a:r>
              <a:rPr lang="de-DE" sz="1400" dirty="0">
                <a:solidFill>
                  <a:schemeClr val="bg1"/>
                </a:solidFill>
              </a:rPr>
              <a:t>2012 – 2015 </a:t>
            </a:r>
          </a:p>
          <a:p>
            <a:pPr algn="ctr"/>
            <a:r>
              <a:rPr lang="de-DE" sz="1400" dirty="0">
                <a:solidFill>
                  <a:schemeClr val="bg1"/>
                </a:solidFill>
              </a:rPr>
              <a:t>Universitätsklinikum Heidelberg</a:t>
            </a:r>
          </a:p>
          <a:p>
            <a:pPr algn="ctr"/>
            <a:r>
              <a:rPr lang="de-DE" sz="1400" dirty="0" err="1">
                <a:solidFill>
                  <a:schemeClr val="bg1"/>
                </a:solidFill>
              </a:rPr>
              <a:t>stv</a:t>
            </a:r>
            <a:r>
              <a:rPr lang="de-DE" sz="1400" dirty="0">
                <a:solidFill>
                  <a:schemeClr val="bg1"/>
                </a:solidFill>
              </a:rPr>
              <a:t>. Leiter Unternehmenskommunikation</a:t>
            </a:r>
          </a:p>
        </p:txBody>
      </p:sp>
      <p:sp>
        <p:nvSpPr>
          <p:cNvPr id="16" name="Rechteck 15">
            <a:extLst>
              <a:ext uri="{FF2B5EF4-FFF2-40B4-BE49-F238E27FC236}">
                <a16:creationId xmlns:a16="http://schemas.microsoft.com/office/drawing/2014/main" id="{872011F4-1A14-4F98-9D41-C3DF31B35103}"/>
              </a:ext>
            </a:extLst>
          </p:cNvPr>
          <p:cNvSpPr/>
          <p:nvPr/>
        </p:nvSpPr>
        <p:spPr>
          <a:xfrm>
            <a:off x="650494" y="3878832"/>
            <a:ext cx="2951450" cy="738664"/>
          </a:xfrm>
          <a:prstGeom prst="rect">
            <a:avLst/>
          </a:prstGeom>
        </p:spPr>
        <p:txBody>
          <a:bodyPr wrap="none">
            <a:spAutoFit/>
          </a:bodyPr>
          <a:lstStyle/>
          <a:p>
            <a:pPr algn="ctr"/>
            <a:r>
              <a:rPr lang="de-DE" sz="1400" dirty="0"/>
              <a:t>Seit 20 Jahren in der Online-PR</a:t>
            </a:r>
            <a:br>
              <a:rPr lang="de-DE" sz="1400" dirty="0"/>
            </a:br>
            <a:r>
              <a:rPr lang="de-DE" sz="1400" dirty="0"/>
              <a:t>für Kommunen, Kliniken, Konzerne</a:t>
            </a:r>
          </a:p>
          <a:p>
            <a:pPr algn="ctr"/>
            <a:endParaRPr lang="de-DE" sz="1400" dirty="0"/>
          </a:p>
        </p:txBody>
      </p:sp>
      <p:pic>
        <p:nvPicPr>
          <p:cNvPr id="18" name="Grafik 17" descr="Aktenkoffer">
            <a:extLst>
              <a:ext uri="{FF2B5EF4-FFF2-40B4-BE49-F238E27FC236}">
                <a16:creationId xmlns:a16="http://schemas.microsoft.com/office/drawing/2014/main" id="{BCE670B4-ECC3-4ECA-A6B6-F5D0335919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9019" y="2891023"/>
            <a:ext cx="914400" cy="914400"/>
          </a:xfrm>
          <a:prstGeom prst="rect">
            <a:avLst/>
          </a:prstGeom>
        </p:spPr>
      </p:pic>
      <p:sp>
        <p:nvSpPr>
          <p:cNvPr id="19" name="Rechteck 18">
            <a:extLst>
              <a:ext uri="{FF2B5EF4-FFF2-40B4-BE49-F238E27FC236}">
                <a16:creationId xmlns:a16="http://schemas.microsoft.com/office/drawing/2014/main" id="{D1BE3C0D-1A86-4FA1-BC94-6861612DF22E}"/>
              </a:ext>
            </a:extLst>
          </p:cNvPr>
          <p:cNvSpPr/>
          <p:nvPr/>
        </p:nvSpPr>
        <p:spPr>
          <a:xfrm>
            <a:off x="125685" y="5678715"/>
            <a:ext cx="4001069" cy="523220"/>
          </a:xfrm>
          <a:prstGeom prst="rect">
            <a:avLst/>
          </a:prstGeom>
        </p:spPr>
        <p:txBody>
          <a:bodyPr wrap="square">
            <a:spAutoFit/>
          </a:bodyPr>
          <a:lstStyle/>
          <a:p>
            <a:pPr algn="ctr"/>
            <a:r>
              <a:rPr lang="de-DE" sz="1400" dirty="0"/>
              <a:t>Lehrbeauftragter</a:t>
            </a:r>
          </a:p>
          <a:p>
            <a:pPr algn="ctr"/>
            <a:r>
              <a:rPr lang="de-DE" sz="1400" dirty="0"/>
              <a:t>für digitale Public Relations </a:t>
            </a:r>
            <a:r>
              <a:rPr lang="de-DE" sz="1400" dirty="0" err="1"/>
              <a:t>Social</a:t>
            </a:r>
            <a:r>
              <a:rPr lang="de-DE" sz="1400" dirty="0"/>
              <a:t> Media</a:t>
            </a:r>
          </a:p>
        </p:txBody>
      </p:sp>
      <p:pic>
        <p:nvPicPr>
          <p:cNvPr id="21" name="Grafik 20" descr="Klassenzimmer">
            <a:extLst>
              <a:ext uri="{FF2B5EF4-FFF2-40B4-BE49-F238E27FC236}">
                <a16:creationId xmlns:a16="http://schemas.microsoft.com/office/drawing/2014/main" id="{94079546-29E2-4E38-9D10-B0306C29C2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9019" y="4690905"/>
            <a:ext cx="914400" cy="914400"/>
          </a:xfrm>
          <a:prstGeom prst="rect">
            <a:avLst/>
          </a:prstGeom>
        </p:spPr>
      </p:pic>
      <p:sp>
        <p:nvSpPr>
          <p:cNvPr id="4" name="Rechteck 3">
            <a:extLst>
              <a:ext uri="{FF2B5EF4-FFF2-40B4-BE49-F238E27FC236}">
                <a16:creationId xmlns:a16="http://schemas.microsoft.com/office/drawing/2014/main" id="{91BC2303-92AF-4493-96C4-74510BC9D1B8}"/>
              </a:ext>
            </a:extLst>
          </p:cNvPr>
          <p:cNvSpPr/>
          <p:nvPr/>
        </p:nvSpPr>
        <p:spPr>
          <a:xfrm>
            <a:off x="7460901" y="1410117"/>
            <a:ext cx="4731099" cy="738664"/>
          </a:xfrm>
          <a:prstGeom prst="rect">
            <a:avLst/>
          </a:prstGeom>
        </p:spPr>
        <p:txBody>
          <a:bodyPr wrap="square">
            <a:spAutoFit/>
          </a:bodyPr>
          <a:lstStyle/>
          <a:p>
            <a:pPr algn="ctr"/>
            <a:r>
              <a:rPr lang="de-DE" sz="1400" dirty="0">
                <a:solidFill>
                  <a:schemeClr val="bg1"/>
                </a:solidFill>
              </a:rPr>
              <a:t>2000 – 2012 </a:t>
            </a:r>
          </a:p>
          <a:p>
            <a:pPr algn="ctr"/>
            <a:r>
              <a:rPr lang="de-DE" sz="1400" dirty="0">
                <a:solidFill>
                  <a:schemeClr val="bg1"/>
                </a:solidFill>
              </a:rPr>
              <a:t>Stadt Frankfurt am Main</a:t>
            </a:r>
          </a:p>
          <a:p>
            <a:pPr algn="ctr"/>
            <a:r>
              <a:rPr lang="de-DE" sz="1400" dirty="0">
                <a:solidFill>
                  <a:schemeClr val="bg1"/>
                </a:solidFill>
              </a:rPr>
              <a:t>Online- und </a:t>
            </a:r>
            <a:r>
              <a:rPr lang="de-DE" sz="1400" dirty="0" err="1">
                <a:solidFill>
                  <a:schemeClr val="bg1"/>
                </a:solidFill>
              </a:rPr>
              <a:t>Social</a:t>
            </a:r>
            <a:r>
              <a:rPr lang="de-DE" sz="1400" dirty="0">
                <a:solidFill>
                  <a:schemeClr val="bg1"/>
                </a:solidFill>
              </a:rPr>
              <a:t> Media-Redakteur</a:t>
            </a:r>
          </a:p>
        </p:txBody>
      </p:sp>
      <p:sp>
        <p:nvSpPr>
          <p:cNvPr id="6" name="Rechteck 5">
            <a:extLst>
              <a:ext uri="{FF2B5EF4-FFF2-40B4-BE49-F238E27FC236}">
                <a16:creationId xmlns:a16="http://schemas.microsoft.com/office/drawing/2014/main" id="{49A689B7-1617-4C61-9C34-5001B1072E16}"/>
              </a:ext>
            </a:extLst>
          </p:cNvPr>
          <p:cNvSpPr/>
          <p:nvPr/>
        </p:nvSpPr>
        <p:spPr>
          <a:xfrm>
            <a:off x="7460901" y="4009627"/>
            <a:ext cx="4731099" cy="738664"/>
          </a:xfrm>
          <a:prstGeom prst="rect">
            <a:avLst/>
          </a:prstGeom>
        </p:spPr>
        <p:txBody>
          <a:bodyPr wrap="square">
            <a:spAutoFit/>
          </a:bodyPr>
          <a:lstStyle/>
          <a:p>
            <a:pPr algn="ctr"/>
            <a:r>
              <a:rPr lang="de-DE" sz="1400" dirty="0">
                <a:solidFill>
                  <a:schemeClr val="bg1"/>
                </a:solidFill>
              </a:rPr>
              <a:t>2016 – 2018 </a:t>
            </a:r>
          </a:p>
          <a:p>
            <a:pPr algn="ctr"/>
            <a:r>
              <a:rPr lang="de-DE" sz="1400" dirty="0">
                <a:solidFill>
                  <a:schemeClr val="bg1"/>
                </a:solidFill>
              </a:rPr>
              <a:t>Nestlé Deutschland AG</a:t>
            </a:r>
          </a:p>
          <a:p>
            <a:pPr algn="ctr"/>
            <a:r>
              <a:rPr lang="de-DE" sz="1400" dirty="0" err="1">
                <a:solidFill>
                  <a:schemeClr val="bg1"/>
                </a:solidFill>
              </a:rPr>
              <a:t>Social</a:t>
            </a:r>
            <a:r>
              <a:rPr lang="de-DE" sz="1400" dirty="0">
                <a:solidFill>
                  <a:schemeClr val="bg1"/>
                </a:solidFill>
              </a:rPr>
              <a:t> Media Manager, nestle.de</a:t>
            </a:r>
          </a:p>
        </p:txBody>
      </p:sp>
      <p:sp>
        <p:nvSpPr>
          <p:cNvPr id="8" name="Rechteck 7">
            <a:extLst>
              <a:ext uri="{FF2B5EF4-FFF2-40B4-BE49-F238E27FC236}">
                <a16:creationId xmlns:a16="http://schemas.microsoft.com/office/drawing/2014/main" id="{F8CCF9FD-84F1-4DBA-B01F-826C3BED4B14}"/>
              </a:ext>
            </a:extLst>
          </p:cNvPr>
          <p:cNvSpPr/>
          <p:nvPr/>
        </p:nvSpPr>
        <p:spPr>
          <a:xfrm>
            <a:off x="7460901" y="5309383"/>
            <a:ext cx="4731099" cy="738664"/>
          </a:xfrm>
          <a:prstGeom prst="rect">
            <a:avLst/>
          </a:prstGeom>
        </p:spPr>
        <p:txBody>
          <a:bodyPr wrap="square">
            <a:spAutoFit/>
          </a:bodyPr>
          <a:lstStyle/>
          <a:p>
            <a:pPr algn="ctr"/>
            <a:r>
              <a:rPr lang="de-DE" sz="1400" dirty="0">
                <a:solidFill>
                  <a:schemeClr val="bg1"/>
                </a:solidFill>
              </a:rPr>
              <a:t>2018 – 2019 </a:t>
            </a:r>
          </a:p>
          <a:p>
            <a:pPr algn="ctr"/>
            <a:r>
              <a:rPr lang="de-DE" sz="1400" dirty="0">
                <a:solidFill>
                  <a:schemeClr val="bg1"/>
                </a:solidFill>
              </a:rPr>
              <a:t>IAB, Bundesagentur für Arbeit</a:t>
            </a:r>
          </a:p>
          <a:p>
            <a:pPr algn="ctr"/>
            <a:r>
              <a:rPr lang="de-DE" sz="1400" dirty="0">
                <a:solidFill>
                  <a:schemeClr val="bg1"/>
                </a:solidFill>
              </a:rPr>
              <a:t>Konzept für </a:t>
            </a:r>
            <a:r>
              <a:rPr lang="de-DE" sz="1400" dirty="0" err="1">
                <a:solidFill>
                  <a:schemeClr val="bg1"/>
                </a:solidFill>
              </a:rPr>
              <a:t>Social</a:t>
            </a:r>
            <a:r>
              <a:rPr lang="de-DE" sz="1400" dirty="0">
                <a:solidFill>
                  <a:schemeClr val="bg1"/>
                </a:solidFill>
              </a:rPr>
              <a:t> Intranet</a:t>
            </a:r>
          </a:p>
        </p:txBody>
      </p:sp>
      <p:sp>
        <p:nvSpPr>
          <p:cNvPr id="3" name="Textfeld 2">
            <a:extLst>
              <a:ext uri="{FF2B5EF4-FFF2-40B4-BE49-F238E27FC236}">
                <a16:creationId xmlns:a16="http://schemas.microsoft.com/office/drawing/2014/main" id="{B4B0D595-D84D-42BC-832E-32853BDDE1C4}"/>
              </a:ext>
            </a:extLst>
          </p:cNvPr>
          <p:cNvSpPr txBox="1"/>
          <p:nvPr/>
        </p:nvSpPr>
        <p:spPr>
          <a:xfrm>
            <a:off x="4438450" y="2131765"/>
            <a:ext cx="2399572"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e-DE" sz="1400" dirty="0"/>
              <a:t>insta.harald-ille.de</a:t>
            </a:r>
          </a:p>
          <a:p>
            <a:pPr marL="0" marR="0" indent="0" algn="ctr" defTabSz="914400"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0000"/>
                </a:solidFill>
                <a:effectLst/>
                <a:uFillTx/>
                <a:latin typeface="+mn-lt"/>
                <a:ea typeface="+mn-ea"/>
                <a:cs typeface="+mn-cs"/>
                <a:sym typeface="Arial"/>
              </a:rPr>
              <a:t>twitter.harald-ille.de</a:t>
            </a:r>
            <a:br>
              <a:rPr kumimoji="0" lang="de-DE" sz="1400" b="0" i="0" u="none" strike="noStrike" cap="none" spc="0" normalizeH="0" baseline="0" dirty="0">
                <a:ln>
                  <a:noFill/>
                </a:ln>
                <a:solidFill>
                  <a:srgbClr val="000000"/>
                </a:solidFill>
                <a:effectLst/>
                <a:uFillTx/>
                <a:latin typeface="+mn-lt"/>
                <a:ea typeface="+mn-ea"/>
                <a:cs typeface="+mn-cs"/>
                <a:sym typeface="Arial"/>
              </a:rPr>
            </a:br>
            <a:r>
              <a:rPr kumimoji="0" lang="de-DE" sz="1400" b="0" i="0" u="none" strike="noStrike" cap="none" spc="0" normalizeH="0" baseline="0" dirty="0">
                <a:ln>
                  <a:noFill/>
                </a:ln>
                <a:solidFill>
                  <a:srgbClr val="000000"/>
                </a:solidFill>
                <a:effectLst/>
                <a:uFillTx/>
                <a:latin typeface="+mn-lt"/>
                <a:ea typeface="+mn-ea"/>
                <a:cs typeface="+mn-cs"/>
                <a:sym typeface="Arial"/>
              </a:rPr>
              <a:t>fb.harald-ille.de</a:t>
            </a:r>
          </a:p>
        </p:txBody>
      </p:sp>
      <p:sp>
        <p:nvSpPr>
          <p:cNvPr id="5" name="Textfeld 4">
            <a:extLst>
              <a:ext uri="{FF2B5EF4-FFF2-40B4-BE49-F238E27FC236}">
                <a16:creationId xmlns:a16="http://schemas.microsoft.com/office/drawing/2014/main" id="{AE388324-068E-4638-AAC2-E3ADF78489A2}"/>
              </a:ext>
            </a:extLst>
          </p:cNvPr>
          <p:cNvSpPr txBox="1"/>
          <p:nvPr/>
        </p:nvSpPr>
        <p:spPr>
          <a:xfrm>
            <a:off x="4438450" y="3798126"/>
            <a:ext cx="2399572"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e-DE" sz="1400" dirty="0"/>
              <a:t>xing.harald-ille.de</a:t>
            </a:r>
          </a:p>
          <a:p>
            <a:pPr marL="0" marR="0" indent="0" algn="ctr" defTabSz="914400"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0000"/>
                </a:solidFill>
                <a:effectLst/>
                <a:uFillTx/>
                <a:latin typeface="+mn-lt"/>
                <a:ea typeface="+mn-ea"/>
                <a:cs typeface="+mn-cs"/>
                <a:sym typeface="Arial"/>
              </a:rPr>
              <a:t>in.harald-ille.de</a:t>
            </a:r>
          </a:p>
          <a:p>
            <a:pPr marL="0" marR="0" indent="0" algn="ctr" defTabSz="914400" rtl="0" fontAlgn="auto" latinLnBrk="0" hangingPunct="0">
              <a:lnSpc>
                <a:spcPct val="100000"/>
              </a:lnSpc>
              <a:spcBef>
                <a:spcPts val="0"/>
              </a:spcBef>
              <a:spcAft>
                <a:spcPts val="0"/>
              </a:spcAft>
              <a:buClrTx/>
              <a:buSzTx/>
              <a:buFontTx/>
              <a:buNone/>
              <a:tabLst/>
            </a:pPr>
            <a:br>
              <a:rPr kumimoji="0" lang="de-DE" sz="1400" b="0" i="0" u="none" strike="noStrike" cap="none" spc="0" normalizeH="0" baseline="0" dirty="0">
                <a:ln>
                  <a:noFill/>
                </a:ln>
                <a:solidFill>
                  <a:srgbClr val="000000"/>
                </a:solidFill>
                <a:effectLst/>
                <a:uFillTx/>
                <a:latin typeface="+mn-lt"/>
                <a:ea typeface="+mn-ea"/>
                <a:cs typeface="+mn-cs"/>
                <a:sym typeface="Arial"/>
              </a:rPr>
            </a:br>
            <a:endParaRPr kumimoji="0" lang="de-DE" sz="1400" b="0" i="0" u="none" strike="noStrike" cap="none" spc="0" normalizeH="0" baseline="0" dirty="0">
              <a:ln>
                <a:noFill/>
              </a:ln>
              <a:solidFill>
                <a:srgbClr val="000000"/>
              </a:solidFill>
              <a:effectLst/>
              <a:uFillTx/>
              <a:latin typeface="+mn-lt"/>
              <a:ea typeface="+mn-ea"/>
              <a:cs typeface="+mn-cs"/>
              <a:sym typeface="Arial"/>
            </a:endParaRPr>
          </a:p>
        </p:txBody>
      </p:sp>
      <p:sp>
        <p:nvSpPr>
          <p:cNvPr id="10" name="Textfeld 9">
            <a:extLst>
              <a:ext uri="{FF2B5EF4-FFF2-40B4-BE49-F238E27FC236}">
                <a16:creationId xmlns:a16="http://schemas.microsoft.com/office/drawing/2014/main" id="{3EFF3838-4116-4DD2-B2C1-90F0BDEDCD44}"/>
              </a:ext>
            </a:extLst>
          </p:cNvPr>
          <p:cNvSpPr txBox="1"/>
          <p:nvPr/>
        </p:nvSpPr>
        <p:spPr>
          <a:xfrm>
            <a:off x="4243340" y="5679929"/>
            <a:ext cx="2789793"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e-DE" sz="1400" dirty="0"/>
              <a:t>www.digital-enthusiast.com</a:t>
            </a:r>
          </a:p>
          <a:p>
            <a:pPr marL="0" marR="0" indent="0" algn="ctr" defTabSz="914400"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0000"/>
                </a:solidFill>
                <a:effectLst/>
                <a:uFillTx/>
                <a:latin typeface="+mn-lt"/>
                <a:ea typeface="+mn-ea"/>
                <a:cs typeface="+mn-cs"/>
                <a:sym typeface="Arial"/>
              </a:rPr>
              <a:t>www.pr-enthusiast.com</a:t>
            </a:r>
          </a:p>
          <a:p>
            <a:pPr marL="0" marR="0" indent="0" algn="ctr" defTabSz="914400" rtl="0" fontAlgn="auto" latinLnBrk="0" hangingPunct="0">
              <a:lnSpc>
                <a:spcPct val="100000"/>
              </a:lnSpc>
              <a:spcBef>
                <a:spcPts val="0"/>
              </a:spcBef>
              <a:spcAft>
                <a:spcPts val="0"/>
              </a:spcAft>
              <a:buClrTx/>
              <a:buSzTx/>
              <a:buFontTx/>
              <a:buNone/>
              <a:tabLst/>
            </a:pPr>
            <a:br>
              <a:rPr kumimoji="0" lang="de-DE" sz="1400" b="0" i="0" u="none" strike="noStrike" cap="none" spc="0" normalizeH="0" baseline="0" dirty="0">
                <a:ln>
                  <a:noFill/>
                </a:ln>
                <a:solidFill>
                  <a:srgbClr val="000000"/>
                </a:solidFill>
                <a:effectLst/>
                <a:uFillTx/>
                <a:latin typeface="+mn-lt"/>
                <a:ea typeface="+mn-ea"/>
                <a:cs typeface="+mn-cs"/>
                <a:sym typeface="Arial"/>
              </a:rPr>
            </a:br>
            <a:endParaRPr kumimoji="0" lang="de-DE" sz="1400" b="0" i="0" u="none" strike="noStrike" cap="none" spc="0" normalizeH="0" baseline="0" dirty="0">
              <a:ln>
                <a:noFill/>
              </a:ln>
              <a:solidFill>
                <a:srgbClr val="000000"/>
              </a:solidFill>
              <a:effectLst/>
              <a:uFillTx/>
              <a:latin typeface="+mn-lt"/>
              <a:ea typeface="+mn-ea"/>
              <a:cs typeface="+mn-cs"/>
              <a:sym typeface="Arial"/>
            </a:endParaRPr>
          </a:p>
        </p:txBody>
      </p:sp>
      <p:pic>
        <p:nvPicPr>
          <p:cNvPr id="14" name="Grafik 13" descr="Mitarbeiterausweis">
            <a:extLst>
              <a:ext uri="{FF2B5EF4-FFF2-40B4-BE49-F238E27FC236}">
                <a16:creationId xmlns:a16="http://schemas.microsoft.com/office/drawing/2014/main" id="{19DA5800-1404-4AF7-9B3E-6E20E08AA7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1036" y="2830911"/>
            <a:ext cx="914400" cy="914400"/>
          </a:xfrm>
          <a:prstGeom prst="rect">
            <a:avLst/>
          </a:prstGeom>
        </p:spPr>
      </p:pic>
      <p:pic>
        <p:nvPicPr>
          <p:cNvPr id="22" name="Grafik 21" descr="Chat">
            <a:extLst>
              <a:ext uri="{FF2B5EF4-FFF2-40B4-BE49-F238E27FC236}">
                <a16:creationId xmlns:a16="http://schemas.microsoft.com/office/drawing/2014/main" id="{C14CA595-DB98-47D0-8719-8A7DCD3EE0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81036" y="1164550"/>
            <a:ext cx="914400" cy="914400"/>
          </a:xfrm>
          <a:prstGeom prst="rect">
            <a:avLst/>
          </a:prstGeom>
        </p:spPr>
      </p:pic>
      <p:pic>
        <p:nvPicPr>
          <p:cNvPr id="24" name="Grafik 23" descr="Zeitung">
            <a:extLst>
              <a:ext uri="{FF2B5EF4-FFF2-40B4-BE49-F238E27FC236}">
                <a16:creationId xmlns:a16="http://schemas.microsoft.com/office/drawing/2014/main" id="{1B33F800-38A1-4806-B812-C6613B316C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81036" y="4712715"/>
            <a:ext cx="914400" cy="914400"/>
          </a:xfrm>
          <a:prstGeom prst="rect">
            <a:avLst/>
          </a:prstGeom>
        </p:spPr>
      </p:pic>
      <p:sp>
        <p:nvSpPr>
          <p:cNvPr id="12" name="Fußzeilenplatzhalter 11">
            <a:extLst>
              <a:ext uri="{FF2B5EF4-FFF2-40B4-BE49-F238E27FC236}">
                <a16:creationId xmlns:a16="http://schemas.microsoft.com/office/drawing/2014/main" id="{FA224664-F589-4BB1-B4EB-22B2C2C1E74D}"/>
              </a:ext>
            </a:extLst>
          </p:cNvPr>
          <p:cNvSpPr>
            <a:spLocks noGrp="1"/>
          </p:cNvSpPr>
          <p:nvPr>
            <p:ph type="ftr" sz="quarter" idx="11"/>
          </p:nvPr>
        </p:nvSpPr>
        <p:spPr/>
        <p:txBody>
          <a:bodyPr/>
          <a:lstStyle/>
          <a:p>
            <a:pPr algn="l"/>
            <a:r>
              <a:rPr lang="de-DE"/>
              <a:t>Digital Enthusiast Harald Ille</a:t>
            </a:r>
            <a:endParaRPr lang="de-DE" dirty="0"/>
          </a:p>
        </p:txBody>
      </p:sp>
      <p:sp>
        <p:nvSpPr>
          <p:cNvPr id="15" name="Foliennummernplatzhalter 14">
            <a:extLst>
              <a:ext uri="{FF2B5EF4-FFF2-40B4-BE49-F238E27FC236}">
                <a16:creationId xmlns:a16="http://schemas.microsoft.com/office/drawing/2014/main" id="{69F778C6-88E1-49C8-AA04-B77D6526B73E}"/>
              </a:ext>
            </a:extLst>
          </p:cNvPr>
          <p:cNvSpPr>
            <a:spLocks noGrp="1"/>
          </p:cNvSpPr>
          <p:nvPr>
            <p:ph type="sldNum" sz="quarter" idx="12"/>
          </p:nvPr>
        </p:nvSpPr>
        <p:spPr/>
        <p:txBody>
          <a:bodyPr/>
          <a:lstStyle/>
          <a:p>
            <a:fld id="{BAFF30EA-0E8F-4029-98E4-BCB635AEA523}" type="slidenum">
              <a:rPr lang="de-DE" smtClean="0"/>
              <a:pPr/>
              <a:t>2</a:t>
            </a:fld>
            <a:endParaRPr lang="de-DE" dirty="0"/>
          </a:p>
        </p:txBody>
      </p:sp>
    </p:spTree>
    <p:extLst>
      <p:ext uri="{BB962C8B-B14F-4D97-AF65-F5344CB8AC3E}">
        <p14:creationId xmlns:p14="http://schemas.microsoft.com/office/powerpoint/2010/main" val="2963574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9B15B-9CF1-414B-AE57-3692F296D1E5}"/>
              </a:ext>
            </a:extLst>
          </p:cNvPr>
          <p:cNvSpPr>
            <a:spLocks noGrp="1"/>
          </p:cNvSpPr>
          <p:nvPr>
            <p:ph type="title"/>
          </p:nvPr>
        </p:nvSpPr>
        <p:spPr/>
        <p:txBody>
          <a:bodyPr/>
          <a:lstStyle/>
          <a:p>
            <a:r>
              <a:rPr lang="de-DE" dirty="0"/>
              <a:t>Folgen der Formel fürs Formulieren</a:t>
            </a:r>
          </a:p>
        </p:txBody>
      </p:sp>
      <p:graphicFrame>
        <p:nvGraphicFramePr>
          <p:cNvPr id="6" name="Inhaltsplatzhalter 6">
            <a:extLst>
              <a:ext uri="{FF2B5EF4-FFF2-40B4-BE49-F238E27FC236}">
                <a16:creationId xmlns:a16="http://schemas.microsoft.com/office/drawing/2014/main" id="{31805B51-D7FE-4023-9E39-6B5B07E01C25}"/>
              </a:ext>
            </a:extLst>
          </p:cNvPr>
          <p:cNvGraphicFramePr>
            <a:graphicFrameLocks noGrp="1"/>
          </p:cNvGraphicFramePr>
          <p:nvPr>
            <p:ph idx="1"/>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ußzeilenplatzhalter 9">
            <a:extLst>
              <a:ext uri="{FF2B5EF4-FFF2-40B4-BE49-F238E27FC236}">
                <a16:creationId xmlns:a16="http://schemas.microsoft.com/office/drawing/2014/main" id="{07D4C8B1-6DA8-48A0-9339-984225BA1FD6}"/>
              </a:ext>
            </a:extLst>
          </p:cNvPr>
          <p:cNvSpPr>
            <a:spLocks noGrp="1"/>
          </p:cNvSpPr>
          <p:nvPr>
            <p:ph type="ftr" sz="quarter" idx="11"/>
          </p:nvPr>
        </p:nvSpPr>
        <p:spPr/>
        <p:txBody>
          <a:bodyPr/>
          <a:lstStyle/>
          <a:p>
            <a:pPr algn="l"/>
            <a:r>
              <a:rPr lang="de-DE"/>
              <a:t>Digital Enthusiast Harald Ille</a:t>
            </a:r>
            <a:endParaRPr lang="de-DE" dirty="0"/>
          </a:p>
        </p:txBody>
      </p:sp>
      <p:sp>
        <p:nvSpPr>
          <p:cNvPr id="11" name="Foliennummernplatzhalter 10">
            <a:extLst>
              <a:ext uri="{FF2B5EF4-FFF2-40B4-BE49-F238E27FC236}">
                <a16:creationId xmlns:a16="http://schemas.microsoft.com/office/drawing/2014/main" id="{025BEBBE-C8DE-4123-852F-E5D2F7E8B9F7}"/>
              </a:ext>
            </a:extLst>
          </p:cNvPr>
          <p:cNvSpPr>
            <a:spLocks noGrp="1"/>
          </p:cNvSpPr>
          <p:nvPr>
            <p:ph type="sldNum" sz="quarter" idx="12"/>
          </p:nvPr>
        </p:nvSpPr>
        <p:spPr/>
        <p:txBody>
          <a:bodyPr/>
          <a:lstStyle/>
          <a:p>
            <a:fld id="{BAFF30EA-0E8F-4029-98E4-BCB635AEA523}" type="slidenum">
              <a:rPr lang="de-DE" smtClean="0"/>
              <a:pPr/>
              <a:t>20</a:t>
            </a:fld>
            <a:endParaRPr lang="de-DE" dirty="0"/>
          </a:p>
        </p:txBody>
      </p:sp>
    </p:spTree>
    <p:extLst>
      <p:ext uri="{BB962C8B-B14F-4D97-AF65-F5344CB8AC3E}">
        <p14:creationId xmlns:p14="http://schemas.microsoft.com/office/powerpoint/2010/main" val="96462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335280" y="369917"/>
            <a:ext cx="11521440" cy="6118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38" name="Text Box 2"/>
          <p:cNvSpPr txBox="1">
            <a:spLocks noChangeArrowheads="1"/>
          </p:cNvSpPr>
          <p:nvPr/>
        </p:nvSpPr>
        <p:spPr bwMode="auto">
          <a:xfrm>
            <a:off x="1080000" y="720000"/>
            <a:ext cx="42481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de-DE" altLang="de-DE" sz="3600" dirty="0">
                <a:latin typeface="Georgia" panose="02040502050405020303" pitchFamily="18" charset="0"/>
              </a:rPr>
              <a:t>Die 5 W-Fragen</a:t>
            </a:r>
          </a:p>
        </p:txBody>
      </p:sp>
      <p:sp>
        <p:nvSpPr>
          <p:cNvPr id="14339" name="Text Box 3"/>
          <p:cNvSpPr txBox="1">
            <a:spLocks noChangeArrowheads="1"/>
          </p:cNvSpPr>
          <p:nvPr/>
        </p:nvSpPr>
        <p:spPr bwMode="auto">
          <a:xfrm>
            <a:off x="1911927" y="3573463"/>
            <a:ext cx="8769928" cy="2189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de-DE" altLang="de-DE" sz="2400" dirty="0">
                <a:latin typeface="+mn-lt"/>
              </a:rPr>
              <a:t>Die Staats- und Regierungschefs der G-8-Staaten haben sich vorgestern im französischen Deauville getroffen. Unter starken Sicherheitsvorkehrungen wollten die Führer der acht mächtigsten Industrienationen über die Katastrophen in Japan, über Atomkraft, den IWF-Chefposten und den „arabischen Frühling“ sprechen.</a:t>
            </a:r>
          </a:p>
        </p:txBody>
      </p:sp>
      <p:sp>
        <p:nvSpPr>
          <p:cNvPr id="14340" name="AutoShape 4"/>
          <p:cNvSpPr>
            <a:spLocks noChangeArrowheads="1"/>
          </p:cNvSpPr>
          <p:nvPr/>
        </p:nvSpPr>
        <p:spPr bwMode="auto">
          <a:xfrm>
            <a:off x="973859" y="2307211"/>
            <a:ext cx="1440000" cy="540000"/>
          </a:xfrm>
          <a:prstGeom prst="wedgeRoundRectCallout">
            <a:avLst>
              <a:gd name="adj1" fmla="val -43773"/>
              <a:gd name="adj2" fmla="val 109708"/>
              <a:gd name="adj3" fmla="val 16667"/>
            </a:avLst>
          </a:prstGeom>
          <a:solidFill>
            <a:srgbClr val="CC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Wer?</a:t>
            </a:r>
          </a:p>
        </p:txBody>
      </p:sp>
      <p:sp>
        <p:nvSpPr>
          <p:cNvPr id="14341" name="AutoShape 5"/>
          <p:cNvSpPr>
            <a:spLocks noChangeArrowheads="1"/>
          </p:cNvSpPr>
          <p:nvPr/>
        </p:nvSpPr>
        <p:spPr bwMode="auto">
          <a:xfrm>
            <a:off x="7410164" y="2308005"/>
            <a:ext cx="1440000" cy="540000"/>
          </a:xfrm>
          <a:prstGeom prst="wedgeRoundRectCallout">
            <a:avLst>
              <a:gd name="adj1" fmla="val -43773"/>
              <a:gd name="adj2" fmla="val 109708"/>
              <a:gd name="adj3" fmla="val 16667"/>
            </a:avLst>
          </a:prstGeom>
          <a:solidFill>
            <a:srgbClr val="FF99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Was?</a:t>
            </a:r>
          </a:p>
        </p:txBody>
      </p:sp>
      <p:sp>
        <p:nvSpPr>
          <p:cNvPr id="14342" name="AutoShape 6"/>
          <p:cNvSpPr>
            <a:spLocks noChangeArrowheads="1"/>
          </p:cNvSpPr>
          <p:nvPr/>
        </p:nvSpPr>
        <p:spPr bwMode="auto">
          <a:xfrm>
            <a:off x="5264729" y="2308005"/>
            <a:ext cx="1440000" cy="540000"/>
          </a:xfrm>
          <a:prstGeom prst="wedgeRoundRectCallout">
            <a:avLst>
              <a:gd name="adj1" fmla="val -43773"/>
              <a:gd name="adj2" fmla="val 109708"/>
              <a:gd name="adj3" fmla="val 16667"/>
            </a:avLst>
          </a:prstGeom>
          <a:solidFill>
            <a:srgbClr val="FF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Wo?</a:t>
            </a:r>
          </a:p>
        </p:txBody>
      </p:sp>
      <p:sp>
        <p:nvSpPr>
          <p:cNvPr id="14343" name="AutoShape 7"/>
          <p:cNvSpPr>
            <a:spLocks noChangeArrowheads="1"/>
          </p:cNvSpPr>
          <p:nvPr/>
        </p:nvSpPr>
        <p:spPr bwMode="auto">
          <a:xfrm>
            <a:off x="3119294" y="2308005"/>
            <a:ext cx="1440000" cy="540000"/>
          </a:xfrm>
          <a:prstGeom prst="wedgeRoundRectCallout">
            <a:avLst>
              <a:gd name="adj1" fmla="val -43773"/>
              <a:gd name="adj2" fmla="val 109708"/>
              <a:gd name="adj3" fmla="val 16667"/>
            </a:avLst>
          </a:prstGeom>
          <a:solidFill>
            <a:srgbClr val="CC66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Wann?</a:t>
            </a:r>
          </a:p>
        </p:txBody>
      </p:sp>
      <p:sp>
        <p:nvSpPr>
          <p:cNvPr id="14344" name="AutoShape 8"/>
          <p:cNvSpPr>
            <a:spLocks noChangeArrowheads="1"/>
          </p:cNvSpPr>
          <p:nvPr/>
        </p:nvSpPr>
        <p:spPr bwMode="auto">
          <a:xfrm>
            <a:off x="9555598" y="2307211"/>
            <a:ext cx="1440000" cy="540000"/>
          </a:xfrm>
          <a:prstGeom prst="wedgeRoundRectCallout">
            <a:avLst>
              <a:gd name="adj1" fmla="val -50259"/>
              <a:gd name="adj2" fmla="val 123991"/>
              <a:gd name="adj3" fmla="val 16667"/>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Wie?</a:t>
            </a:r>
          </a:p>
        </p:txBody>
      </p:sp>
      <p:sp>
        <p:nvSpPr>
          <p:cNvPr id="4" name="Fußzeilenplatzhalter 3">
            <a:extLst>
              <a:ext uri="{FF2B5EF4-FFF2-40B4-BE49-F238E27FC236}">
                <a16:creationId xmlns:a16="http://schemas.microsoft.com/office/drawing/2014/main" id="{E925BA41-AA4B-4C34-BAB6-676A7F68F9B6}"/>
              </a:ext>
            </a:extLst>
          </p:cNvPr>
          <p:cNvSpPr>
            <a:spLocks noGrp="1"/>
          </p:cNvSpPr>
          <p:nvPr>
            <p:ph type="ftr" sz="quarter" idx="11"/>
          </p:nvPr>
        </p:nvSpPr>
        <p:spPr/>
        <p:txBody>
          <a:bodyPr/>
          <a:lstStyle/>
          <a:p>
            <a:r>
              <a:rPr lang="de-DE"/>
              <a:t>Digital Enthusiast Harald Ille</a:t>
            </a:r>
          </a:p>
        </p:txBody>
      </p:sp>
      <p:sp>
        <p:nvSpPr>
          <p:cNvPr id="5" name="Foliennummernplatzhalter 4">
            <a:extLst>
              <a:ext uri="{FF2B5EF4-FFF2-40B4-BE49-F238E27FC236}">
                <a16:creationId xmlns:a16="http://schemas.microsoft.com/office/drawing/2014/main" id="{B4BB2E22-1324-47EA-938E-BA40B65771AC}"/>
              </a:ext>
            </a:extLst>
          </p:cNvPr>
          <p:cNvSpPr>
            <a:spLocks noGrp="1"/>
          </p:cNvSpPr>
          <p:nvPr>
            <p:ph type="sldNum" sz="quarter" idx="12"/>
          </p:nvPr>
        </p:nvSpPr>
        <p:spPr/>
        <p:txBody>
          <a:bodyPr/>
          <a:lstStyle/>
          <a:p>
            <a:fld id="{BAFF30EA-0E8F-4029-98E4-BCB635AEA523}" type="slidenum">
              <a:rPr lang="de-DE" smtClean="0"/>
              <a:t>21</a:t>
            </a:fld>
            <a:endParaRPr lang="de-DE"/>
          </a:p>
        </p:txBody>
      </p:sp>
    </p:spTree>
    <p:extLst>
      <p:ext uri="{BB962C8B-B14F-4D97-AF65-F5344CB8AC3E}">
        <p14:creationId xmlns:p14="http://schemas.microsoft.com/office/powerpoint/2010/main" val="3077167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335280" y="369917"/>
            <a:ext cx="11521440" cy="6118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38" name="Text Box 2"/>
          <p:cNvSpPr txBox="1">
            <a:spLocks noChangeArrowheads="1"/>
          </p:cNvSpPr>
          <p:nvPr/>
        </p:nvSpPr>
        <p:spPr bwMode="auto">
          <a:xfrm>
            <a:off x="1080000" y="720000"/>
            <a:ext cx="42481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de-DE" altLang="de-DE" sz="3600" dirty="0">
                <a:latin typeface="Georgia" panose="02040502050405020303" pitchFamily="18" charset="0"/>
              </a:rPr>
              <a:t>Die 5 W-Fragen</a:t>
            </a:r>
          </a:p>
        </p:txBody>
      </p:sp>
      <p:sp>
        <p:nvSpPr>
          <p:cNvPr id="14339" name="Text Box 3"/>
          <p:cNvSpPr txBox="1">
            <a:spLocks noChangeArrowheads="1"/>
          </p:cNvSpPr>
          <p:nvPr/>
        </p:nvSpPr>
        <p:spPr bwMode="auto">
          <a:xfrm>
            <a:off x="1911927" y="3573463"/>
            <a:ext cx="8769928" cy="2189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de-DE" altLang="de-DE" sz="2400" dirty="0">
                <a:solidFill>
                  <a:srgbClr val="CC9900"/>
                </a:solidFill>
                <a:latin typeface="+mn-lt"/>
              </a:rPr>
              <a:t>Die Staats- und Regierungschefs der G-8-Staaten </a:t>
            </a:r>
            <a:r>
              <a:rPr lang="de-DE" altLang="de-DE" sz="2400" dirty="0">
                <a:solidFill>
                  <a:srgbClr val="FF9933"/>
                </a:solidFill>
                <a:latin typeface="+mn-lt"/>
              </a:rPr>
              <a:t>haben sich </a:t>
            </a:r>
            <a:r>
              <a:rPr lang="de-DE" altLang="de-DE" sz="2400" dirty="0">
                <a:solidFill>
                  <a:srgbClr val="CC6600"/>
                </a:solidFill>
                <a:latin typeface="+mn-lt"/>
              </a:rPr>
              <a:t>vorgestern</a:t>
            </a:r>
            <a:r>
              <a:rPr lang="de-DE" altLang="de-DE" sz="2400" dirty="0">
                <a:latin typeface="+mn-lt"/>
              </a:rPr>
              <a:t> </a:t>
            </a:r>
            <a:r>
              <a:rPr lang="de-DE" altLang="de-DE" sz="2400" dirty="0">
                <a:solidFill>
                  <a:srgbClr val="FF3300"/>
                </a:solidFill>
                <a:latin typeface="+mn-lt"/>
              </a:rPr>
              <a:t>im französischen Deauville</a:t>
            </a:r>
            <a:r>
              <a:rPr lang="de-DE" altLang="de-DE" sz="2400" dirty="0">
                <a:latin typeface="+mn-lt"/>
              </a:rPr>
              <a:t> </a:t>
            </a:r>
            <a:r>
              <a:rPr lang="de-DE" altLang="de-DE" sz="2400" dirty="0">
                <a:solidFill>
                  <a:srgbClr val="FF9933"/>
                </a:solidFill>
                <a:latin typeface="+mn-lt"/>
              </a:rPr>
              <a:t>getroffen. </a:t>
            </a:r>
            <a:r>
              <a:rPr lang="de-DE" altLang="de-DE" sz="2400" dirty="0">
                <a:solidFill>
                  <a:srgbClr val="FFCC00"/>
                </a:solidFill>
                <a:latin typeface="+mn-lt"/>
              </a:rPr>
              <a:t>Unter starken Sicherheitsvorkehrungen</a:t>
            </a:r>
            <a:r>
              <a:rPr lang="de-DE" altLang="de-DE" sz="2400" dirty="0">
                <a:latin typeface="+mn-lt"/>
              </a:rPr>
              <a:t> </a:t>
            </a:r>
            <a:r>
              <a:rPr lang="de-DE" altLang="de-DE" sz="2400" dirty="0">
                <a:solidFill>
                  <a:srgbClr val="FF9933"/>
                </a:solidFill>
                <a:latin typeface="+mn-lt"/>
              </a:rPr>
              <a:t>wollten</a:t>
            </a:r>
            <a:r>
              <a:rPr lang="de-DE" altLang="de-DE" sz="2400" dirty="0">
                <a:latin typeface="+mn-lt"/>
              </a:rPr>
              <a:t> </a:t>
            </a:r>
            <a:r>
              <a:rPr lang="de-DE" altLang="de-DE" sz="2400" dirty="0">
                <a:solidFill>
                  <a:srgbClr val="CC9900"/>
                </a:solidFill>
                <a:latin typeface="+mn-lt"/>
              </a:rPr>
              <a:t>die Führer der acht mächtigsten Industrienationen</a:t>
            </a:r>
            <a:r>
              <a:rPr lang="de-DE" altLang="de-DE" sz="2400" dirty="0">
                <a:latin typeface="+mn-lt"/>
              </a:rPr>
              <a:t> </a:t>
            </a:r>
            <a:r>
              <a:rPr lang="de-DE" altLang="de-DE" sz="2400" dirty="0">
                <a:solidFill>
                  <a:srgbClr val="FF9933"/>
                </a:solidFill>
                <a:latin typeface="+mn-lt"/>
              </a:rPr>
              <a:t>über die Katastrophen in Japan, über Atomkraft, den IWF-Chefposten und den „arabischen Frühling“ sprechen.</a:t>
            </a:r>
          </a:p>
        </p:txBody>
      </p:sp>
      <p:sp>
        <p:nvSpPr>
          <p:cNvPr id="14340" name="AutoShape 4"/>
          <p:cNvSpPr>
            <a:spLocks noChangeArrowheads="1"/>
          </p:cNvSpPr>
          <p:nvPr/>
        </p:nvSpPr>
        <p:spPr bwMode="auto">
          <a:xfrm>
            <a:off x="818172" y="2744537"/>
            <a:ext cx="1440000" cy="540000"/>
          </a:xfrm>
          <a:prstGeom prst="wedgeRoundRectCallout">
            <a:avLst>
              <a:gd name="adj1" fmla="val 67833"/>
              <a:gd name="adj2" fmla="val 117405"/>
              <a:gd name="adj3" fmla="val 16667"/>
            </a:avLst>
          </a:prstGeom>
          <a:solidFill>
            <a:srgbClr val="CC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Wer?</a:t>
            </a:r>
          </a:p>
        </p:txBody>
      </p:sp>
      <p:sp>
        <p:nvSpPr>
          <p:cNvPr id="14341" name="AutoShape 5"/>
          <p:cNvSpPr>
            <a:spLocks noChangeArrowheads="1"/>
          </p:cNvSpPr>
          <p:nvPr/>
        </p:nvSpPr>
        <p:spPr bwMode="auto">
          <a:xfrm>
            <a:off x="9109288" y="2235198"/>
            <a:ext cx="1440000" cy="540000"/>
          </a:xfrm>
          <a:prstGeom prst="wedgeRoundRectCallout">
            <a:avLst>
              <a:gd name="adj1" fmla="val -25493"/>
              <a:gd name="adj2" fmla="val 199506"/>
              <a:gd name="adj3" fmla="val 16667"/>
            </a:avLst>
          </a:prstGeom>
          <a:solidFill>
            <a:srgbClr val="FF99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Was?</a:t>
            </a:r>
          </a:p>
        </p:txBody>
      </p:sp>
      <p:sp>
        <p:nvSpPr>
          <p:cNvPr id="14342" name="AutoShape 6"/>
          <p:cNvSpPr>
            <a:spLocks noChangeArrowheads="1"/>
          </p:cNvSpPr>
          <p:nvPr/>
        </p:nvSpPr>
        <p:spPr bwMode="auto">
          <a:xfrm>
            <a:off x="5042186" y="2474537"/>
            <a:ext cx="1440000" cy="540000"/>
          </a:xfrm>
          <a:prstGeom prst="wedgeRoundRectCallout">
            <a:avLst>
              <a:gd name="adj1" fmla="val -21644"/>
              <a:gd name="adj2" fmla="val 232859"/>
              <a:gd name="adj3" fmla="val 16667"/>
            </a:avLst>
          </a:prstGeom>
          <a:solidFill>
            <a:srgbClr val="FF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Wo?</a:t>
            </a:r>
          </a:p>
        </p:txBody>
      </p:sp>
      <p:sp>
        <p:nvSpPr>
          <p:cNvPr id="14343" name="AutoShape 7"/>
          <p:cNvSpPr>
            <a:spLocks noChangeArrowheads="1"/>
          </p:cNvSpPr>
          <p:nvPr/>
        </p:nvSpPr>
        <p:spPr bwMode="auto">
          <a:xfrm>
            <a:off x="202712" y="3837691"/>
            <a:ext cx="1440000" cy="540000"/>
          </a:xfrm>
          <a:prstGeom prst="wedgeRoundRectCallout">
            <a:avLst>
              <a:gd name="adj1" fmla="val 69757"/>
              <a:gd name="adj2" fmla="val 14779"/>
              <a:gd name="adj3" fmla="val 16667"/>
            </a:avLst>
          </a:prstGeom>
          <a:solidFill>
            <a:srgbClr val="CC66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Wann?</a:t>
            </a:r>
          </a:p>
        </p:txBody>
      </p:sp>
      <p:sp>
        <p:nvSpPr>
          <p:cNvPr id="14344" name="AutoShape 8"/>
          <p:cNvSpPr>
            <a:spLocks noChangeArrowheads="1"/>
          </p:cNvSpPr>
          <p:nvPr/>
        </p:nvSpPr>
        <p:spPr bwMode="auto">
          <a:xfrm>
            <a:off x="10280073" y="3041286"/>
            <a:ext cx="1440000" cy="540000"/>
          </a:xfrm>
          <a:prstGeom prst="wedgeRoundRectCallout">
            <a:avLst>
              <a:gd name="adj1" fmla="val -80085"/>
              <a:gd name="adj2" fmla="val 152213"/>
              <a:gd name="adj3" fmla="val 16667"/>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Wie?</a:t>
            </a:r>
          </a:p>
        </p:txBody>
      </p:sp>
      <p:sp>
        <p:nvSpPr>
          <p:cNvPr id="10" name="AutoShape 4">
            <a:extLst>
              <a:ext uri="{FF2B5EF4-FFF2-40B4-BE49-F238E27FC236}">
                <a16:creationId xmlns:a16="http://schemas.microsoft.com/office/drawing/2014/main" id="{D5ECB186-40D5-481C-9D9E-261766C72A20}"/>
              </a:ext>
            </a:extLst>
          </p:cNvPr>
          <p:cNvSpPr>
            <a:spLocks noChangeArrowheads="1"/>
          </p:cNvSpPr>
          <p:nvPr/>
        </p:nvSpPr>
        <p:spPr bwMode="auto">
          <a:xfrm>
            <a:off x="10549288" y="4285699"/>
            <a:ext cx="1440000" cy="540000"/>
          </a:xfrm>
          <a:prstGeom prst="wedgeRoundRectCallout">
            <a:avLst>
              <a:gd name="adj1" fmla="val -132289"/>
              <a:gd name="adj2" fmla="val 7701"/>
              <a:gd name="adj3" fmla="val 16667"/>
            </a:avLst>
          </a:prstGeom>
          <a:solidFill>
            <a:srgbClr val="CC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Wer?</a:t>
            </a:r>
          </a:p>
        </p:txBody>
      </p:sp>
      <p:sp>
        <p:nvSpPr>
          <p:cNvPr id="12" name="AutoShape 5">
            <a:extLst>
              <a:ext uri="{FF2B5EF4-FFF2-40B4-BE49-F238E27FC236}">
                <a16:creationId xmlns:a16="http://schemas.microsoft.com/office/drawing/2014/main" id="{DD265C13-F506-4ADD-B63A-529898A3BE2A}"/>
              </a:ext>
            </a:extLst>
          </p:cNvPr>
          <p:cNvSpPr>
            <a:spLocks noChangeArrowheads="1"/>
          </p:cNvSpPr>
          <p:nvPr/>
        </p:nvSpPr>
        <p:spPr bwMode="auto">
          <a:xfrm>
            <a:off x="8389288" y="5585354"/>
            <a:ext cx="1440000" cy="540000"/>
          </a:xfrm>
          <a:prstGeom prst="wedgeRoundRectCallout">
            <a:avLst>
              <a:gd name="adj1" fmla="val -114970"/>
              <a:gd name="adj2" fmla="val -75019"/>
              <a:gd name="adj3" fmla="val 16667"/>
            </a:avLst>
          </a:prstGeom>
          <a:solidFill>
            <a:srgbClr val="FF99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Was?</a:t>
            </a:r>
          </a:p>
        </p:txBody>
      </p:sp>
      <p:sp>
        <p:nvSpPr>
          <p:cNvPr id="4" name="Fußzeilenplatzhalter 3">
            <a:extLst>
              <a:ext uri="{FF2B5EF4-FFF2-40B4-BE49-F238E27FC236}">
                <a16:creationId xmlns:a16="http://schemas.microsoft.com/office/drawing/2014/main" id="{D2BE8958-2FD8-4907-A50F-C9F637B8D2D7}"/>
              </a:ext>
            </a:extLst>
          </p:cNvPr>
          <p:cNvSpPr>
            <a:spLocks noGrp="1"/>
          </p:cNvSpPr>
          <p:nvPr>
            <p:ph type="ftr" sz="quarter" idx="11"/>
          </p:nvPr>
        </p:nvSpPr>
        <p:spPr/>
        <p:txBody>
          <a:bodyPr/>
          <a:lstStyle/>
          <a:p>
            <a:r>
              <a:rPr lang="de-DE"/>
              <a:t>Digital Enthusiast Harald Ille</a:t>
            </a:r>
          </a:p>
        </p:txBody>
      </p:sp>
      <p:sp>
        <p:nvSpPr>
          <p:cNvPr id="5" name="Foliennummernplatzhalter 4">
            <a:extLst>
              <a:ext uri="{FF2B5EF4-FFF2-40B4-BE49-F238E27FC236}">
                <a16:creationId xmlns:a16="http://schemas.microsoft.com/office/drawing/2014/main" id="{E9180A47-00F0-437A-AF55-F3A73B30ED8C}"/>
              </a:ext>
            </a:extLst>
          </p:cNvPr>
          <p:cNvSpPr>
            <a:spLocks noGrp="1"/>
          </p:cNvSpPr>
          <p:nvPr>
            <p:ph type="sldNum" sz="quarter" idx="12"/>
          </p:nvPr>
        </p:nvSpPr>
        <p:spPr/>
        <p:txBody>
          <a:bodyPr/>
          <a:lstStyle/>
          <a:p>
            <a:fld id="{BAFF30EA-0E8F-4029-98E4-BCB635AEA523}" type="slidenum">
              <a:rPr lang="de-DE" smtClean="0"/>
              <a:t>22</a:t>
            </a:fld>
            <a:endParaRPr lang="de-DE"/>
          </a:p>
        </p:txBody>
      </p:sp>
    </p:spTree>
    <p:extLst>
      <p:ext uri="{BB962C8B-B14F-4D97-AF65-F5344CB8AC3E}">
        <p14:creationId xmlns:p14="http://schemas.microsoft.com/office/powerpoint/2010/main" val="3282574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482138" y="369917"/>
            <a:ext cx="11521440" cy="6118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06" name="Text Box 2"/>
          <p:cNvSpPr txBox="1">
            <a:spLocks noChangeArrowheads="1"/>
          </p:cNvSpPr>
          <p:nvPr/>
        </p:nvSpPr>
        <p:spPr bwMode="auto">
          <a:xfrm>
            <a:off x="1080000" y="720000"/>
            <a:ext cx="42481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de-DE" altLang="de-DE" sz="3600" dirty="0">
                <a:latin typeface="Georgia" panose="02040502050405020303" pitchFamily="18" charset="0"/>
              </a:rPr>
              <a:t>Die </a:t>
            </a:r>
            <a:r>
              <a:rPr lang="de-DE" altLang="de-DE" sz="3600" dirty="0">
                <a:solidFill>
                  <a:srgbClr val="FF0000"/>
                </a:solidFill>
                <a:latin typeface="Georgia" panose="02040502050405020303" pitchFamily="18" charset="0"/>
              </a:rPr>
              <a:t>7</a:t>
            </a:r>
            <a:r>
              <a:rPr lang="de-DE" altLang="de-DE" sz="3600" dirty="0">
                <a:latin typeface="Georgia" panose="02040502050405020303" pitchFamily="18" charset="0"/>
              </a:rPr>
              <a:t> W-Fragen</a:t>
            </a:r>
          </a:p>
        </p:txBody>
      </p:sp>
      <p:sp>
        <p:nvSpPr>
          <p:cNvPr id="21507" name="Text Box 3"/>
          <p:cNvSpPr txBox="1">
            <a:spLocks noChangeArrowheads="1"/>
          </p:cNvSpPr>
          <p:nvPr/>
        </p:nvSpPr>
        <p:spPr bwMode="auto">
          <a:xfrm>
            <a:off x="886690" y="3298644"/>
            <a:ext cx="10823172" cy="2189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de-DE" altLang="de-DE" sz="2400" dirty="0">
                <a:latin typeface="+mn-lt"/>
              </a:rPr>
              <a:t>Eine salzsäurehaltige Flüssigkeit hat am Mittwochabend für Aufregung in einer Postfiliale in Darmstadt gesorgt. Zwei Mitarbeiter litten unter Atembeschwerden, nachdem die Substanz aus einem Paket ausgelaufen war.  Ein Großaufgebot der Feuerwehr sperrte den Einsatzort am Mittwochabend ab. Wie sich herausstellte, befand sich im Inneren ein Behälter mit salzsäurehaltiger Reinigungsflüssigkeit. Das Päckchen sei nicht gekennzeichnet gewesen, sagte ein Polizeisprecher.</a:t>
            </a:r>
          </a:p>
        </p:txBody>
      </p:sp>
      <p:sp>
        <p:nvSpPr>
          <p:cNvPr id="21513" name="AutoShape 9"/>
          <p:cNvSpPr>
            <a:spLocks noChangeArrowheads="1"/>
          </p:cNvSpPr>
          <p:nvPr/>
        </p:nvSpPr>
        <p:spPr bwMode="auto">
          <a:xfrm>
            <a:off x="188422" y="2307211"/>
            <a:ext cx="1846106" cy="540000"/>
          </a:xfrm>
          <a:prstGeom prst="wedgeRoundRectCallout">
            <a:avLst>
              <a:gd name="adj1" fmla="val -39717"/>
              <a:gd name="adj2" fmla="val 115551"/>
              <a:gd name="adj3"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Warum?</a:t>
            </a:r>
          </a:p>
        </p:txBody>
      </p:sp>
      <p:sp>
        <p:nvSpPr>
          <p:cNvPr id="21514" name="AutoShape 10"/>
          <p:cNvSpPr>
            <a:spLocks noChangeArrowheads="1"/>
          </p:cNvSpPr>
          <p:nvPr/>
        </p:nvSpPr>
        <p:spPr bwMode="auto">
          <a:xfrm>
            <a:off x="10652416" y="2307211"/>
            <a:ext cx="1440000" cy="540000"/>
          </a:xfrm>
          <a:prstGeom prst="wedgeRoundRectCallout">
            <a:avLst>
              <a:gd name="adj1" fmla="val -46766"/>
              <a:gd name="adj2" fmla="val 127925"/>
              <a:gd name="adj3" fmla="val 16667"/>
            </a:avLst>
          </a:prstGeom>
          <a:solidFill>
            <a:srgbClr val="CCFF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rgbClr val="00B050"/>
                </a:solidFill>
                <a:latin typeface="+mn-lt"/>
              </a:rPr>
              <a:t>Woher?</a:t>
            </a:r>
          </a:p>
        </p:txBody>
      </p:sp>
      <p:sp>
        <p:nvSpPr>
          <p:cNvPr id="12" name="AutoShape 4">
            <a:extLst>
              <a:ext uri="{FF2B5EF4-FFF2-40B4-BE49-F238E27FC236}">
                <a16:creationId xmlns:a16="http://schemas.microsoft.com/office/drawing/2014/main" id="{0C92B28B-53CE-43E4-9863-78B5DEF801D2}"/>
              </a:ext>
            </a:extLst>
          </p:cNvPr>
          <p:cNvSpPr>
            <a:spLocks noChangeArrowheads="1"/>
          </p:cNvSpPr>
          <p:nvPr/>
        </p:nvSpPr>
        <p:spPr bwMode="auto">
          <a:xfrm>
            <a:off x="2270843" y="2307211"/>
            <a:ext cx="1440000" cy="540000"/>
          </a:xfrm>
          <a:prstGeom prst="wedgeRoundRectCallout">
            <a:avLst>
              <a:gd name="adj1" fmla="val -43773"/>
              <a:gd name="adj2" fmla="val 109708"/>
              <a:gd name="adj3" fmla="val 16667"/>
            </a:avLst>
          </a:prstGeom>
          <a:solidFill>
            <a:srgbClr val="CC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Wer?</a:t>
            </a:r>
          </a:p>
        </p:txBody>
      </p:sp>
      <p:sp>
        <p:nvSpPr>
          <p:cNvPr id="14" name="AutoShape 5">
            <a:extLst>
              <a:ext uri="{FF2B5EF4-FFF2-40B4-BE49-F238E27FC236}">
                <a16:creationId xmlns:a16="http://schemas.microsoft.com/office/drawing/2014/main" id="{09B26688-8787-4C5E-BAC5-6CB67E5ABA16}"/>
              </a:ext>
            </a:extLst>
          </p:cNvPr>
          <p:cNvSpPr>
            <a:spLocks noChangeArrowheads="1"/>
          </p:cNvSpPr>
          <p:nvPr/>
        </p:nvSpPr>
        <p:spPr bwMode="auto">
          <a:xfrm>
            <a:off x="7299788" y="2307211"/>
            <a:ext cx="1440000" cy="540000"/>
          </a:xfrm>
          <a:prstGeom prst="wedgeRoundRectCallout">
            <a:avLst>
              <a:gd name="adj1" fmla="val -43773"/>
              <a:gd name="adj2" fmla="val 109708"/>
              <a:gd name="adj3" fmla="val 16667"/>
            </a:avLst>
          </a:prstGeom>
          <a:solidFill>
            <a:srgbClr val="FF99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Was?</a:t>
            </a:r>
          </a:p>
        </p:txBody>
      </p:sp>
      <p:sp>
        <p:nvSpPr>
          <p:cNvPr id="15" name="AutoShape 6">
            <a:extLst>
              <a:ext uri="{FF2B5EF4-FFF2-40B4-BE49-F238E27FC236}">
                <a16:creationId xmlns:a16="http://schemas.microsoft.com/office/drawing/2014/main" id="{5FDD64E4-C55B-4F5B-B4BE-38743F925342}"/>
              </a:ext>
            </a:extLst>
          </p:cNvPr>
          <p:cNvSpPr>
            <a:spLocks noChangeArrowheads="1"/>
          </p:cNvSpPr>
          <p:nvPr/>
        </p:nvSpPr>
        <p:spPr bwMode="auto">
          <a:xfrm>
            <a:off x="5623473" y="2307211"/>
            <a:ext cx="1440000" cy="540000"/>
          </a:xfrm>
          <a:prstGeom prst="wedgeRoundRectCallout">
            <a:avLst>
              <a:gd name="adj1" fmla="val -43773"/>
              <a:gd name="adj2" fmla="val 109708"/>
              <a:gd name="adj3" fmla="val 16667"/>
            </a:avLst>
          </a:prstGeom>
          <a:solidFill>
            <a:srgbClr val="FF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Wo?</a:t>
            </a:r>
          </a:p>
        </p:txBody>
      </p:sp>
      <p:sp>
        <p:nvSpPr>
          <p:cNvPr id="16" name="AutoShape 7">
            <a:extLst>
              <a:ext uri="{FF2B5EF4-FFF2-40B4-BE49-F238E27FC236}">
                <a16:creationId xmlns:a16="http://schemas.microsoft.com/office/drawing/2014/main" id="{731A8D9C-B831-4BFC-B737-5DDA18B46043}"/>
              </a:ext>
            </a:extLst>
          </p:cNvPr>
          <p:cNvSpPr>
            <a:spLocks noChangeArrowheads="1"/>
          </p:cNvSpPr>
          <p:nvPr/>
        </p:nvSpPr>
        <p:spPr bwMode="auto">
          <a:xfrm>
            <a:off x="3947158" y="2307211"/>
            <a:ext cx="1440000" cy="540000"/>
          </a:xfrm>
          <a:prstGeom prst="wedgeRoundRectCallout">
            <a:avLst>
              <a:gd name="adj1" fmla="val -43773"/>
              <a:gd name="adj2" fmla="val 109708"/>
              <a:gd name="adj3" fmla="val 16667"/>
            </a:avLst>
          </a:prstGeom>
          <a:solidFill>
            <a:srgbClr val="CC66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Wann?</a:t>
            </a:r>
          </a:p>
        </p:txBody>
      </p:sp>
      <p:sp>
        <p:nvSpPr>
          <p:cNvPr id="17" name="AutoShape 8">
            <a:extLst>
              <a:ext uri="{FF2B5EF4-FFF2-40B4-BE49-F238E27FC236}">
                <a16:creationId xmlns:a16="http://schemas.microsoft.com/office/drawing/2014/main" id="{473AE990-FFB7-4709-AD4C-77DC4046BFDE}"/>
              </a:ext>
            </a:extLst>
          </p:cNvPr>
          <p:cNvSpPr>
            <a:spLocks noChangeArrowheads="1"/>
          </p:cNvSpPr>
          <p:nvPr/>
        </p:nvSpPr>
        <p:spPr bwMode="auto">
          <a:xfrm>
            <a:off x="8976103" y="2307211"/>
            <a:ext cx="1440000" cy="540000"/>
          </a:xfrm>
          <a:prstGeom prst="wedgeRoundRectCallout">
            <a:avLst>
              <a:gd name="adj1" fmla="val -50259"/>
              <a:gd name="adj2" fmla="val 123991"/>
              <a:gd name="adj3" fmla="val 16667"/>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Wie?</a:t>
            </a:r>
          </a:p>
        </p:txBody>
      </p:sp>
      <p:sp>
        <p:nvSpPr>
          <p:cNvPr id="4" name="Fußzeilenplatzhalter 3">
            <a:extLst>
              <a:ext uri="{FF2B5EF4-FFF2-40B4-BE49-F238E27FC236}">
                <a16:creationId xmlns:a16="http://schemas.microsoft.com/office/drawing/2014/main" id="{CA1EC693-AA8D-428C-A2D5-1AB13AC3C9B7}"/>
              </a:ext>
            </a:extLst>
          </p:cNvPr>
          <p:cNvSpPr>
            <a:spLocks noGrp="1"/>
          </p:cNvSpPr>
          <p:nvPr>
            <p:ph type="ftr" sz="quarter" idx="11"/>
          </p:nvPr>
        </p:nvSpPr>
        <p:spPr/>
        <p:txBody>
          <a:bodyPr/>
          <a:lstStyle/>
          <a:p>
            <a:r>
              <a:rPr lang="de-DE"/>
              <a:t>Digital Enthusiast Harald Ille</a:t>
            </a:r>
          </a:p>
        </p:txBody>
      </p:sp>
      <p:sp>
        <p:nvSpPr>
          <p:cNvPr id="5" name="Foliennummernplatzhalter 4">
            <a:extLst>
              <a:ext uri="{FF2B5EF4-FFF2-40B4-BE49-F238E27FC236}">
                <a16:creationId xmlns:a16="http://schemas.microsoft.com/office/drawing/2014/main" id="{8CA7E2D0-B1DF-4856-B4D5-6A09F4BEACAB}"/>
              </a:ext>
            </a:extLst>
          </p:cNvPr>
          <p:cNvSpPr>
            <a:spLocks noGrp="1"/>
          </p:cNvSpPr>
          <p:nvPr>
            <p:ph type="sldNum" sz="quarter" idx="12"/>
          </p:nvPr>
        </p:nvSpPr>
        <p:spPr/>
        <p:txBody>
          <a:bodyPr/>
          <a:lstStyle/>
          <a:p>
            <a:fld id="{BAFF30EA-0E8F-4029-98E4-BCB635AEA523}" type="slidenum">
              <a:rPr lang="de-DE" smtClean="0"/>
              <a:t>23</a:t>
            </a:fld>
            <a:endParaRPr lang="de-DE"/>
          </a:p>
        </p:txBody>
      </p:sp>
    </p:spTree>
    <p:extLst>
      <p:ext uri="{BB962C8B-B14F-4D97-AF65-F5344CB8AC3E}">
        <p14:creationId xmlns:p14="http://schemas.microsoft.com/office/powerpoint/2010/main" val="1495786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482138" y="369917"/>
            <a:ext cx="11521440" cy="6118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06" name="Text Box 2"/>
          <p:cNvSpPr txBox="1">
            <a:spLocks noChangeArrowheads="1"/>
          </p:cNvSpPr>
          <p:nvPr/>
        </p:nvSpPr>
        <p:spPr bwMode="auto">
          <a:xfrm>
            <a:off x="1080000" y="720000"/>
            <a:ext cx="42481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de-DE" altLang="de-DE" sz="3600" dirty="0">
                <a:latin typeface="Georgia" panose="02040502050405020303" pitchFamily="18" charset="0"/>
              </a:rPr>
              <a:t>Die </a:t>
            </a:r>
            <a:r>
              <a:rPr lang="de-DE" altLang="de-DE" sz="3600" dirty="0">
                <a:solidFill>
                  <a:srgbClr val="FF0000"/>
                </a:solidFill>
                <a:latin typeface="Georgia" panose="02040502050405020303" pitchFamily="18" charset="0"/>
              </a:rPr>
              <a:t>7</a:t>
            </a:r>
            <a:r>
              <a:rPr lang="de-DE" altLang="de-DE" sz="3600" dirty="0">
                <a:latin typeface="Georgia" panose="02040502050405020303" pitchFamily="18" charset="0"/>
              </a:rPr>
              <a:t> W-Fragen</a:t>
            </a:r>
          </a:p>
        </p:txBody>
      </p:sp>
      <p:sp>
        <p:nvSpPr>
          <p:cNvPr id="21507" name="Text Box 3"/>
          <p:cNvSpPr txBox="1">
            <a:spLocks noChangeArrowheads="1"/>
          </p:cNvSpPr>
          <p:nvPr/>
        </p:nvSpPr>
        <p:spPr bwMode="auto">
          <a:xfrm>
            <a:off x="1080000" y="3266008"/>
            <a:ext cx="10823172" cy="2189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de-DE" altLang="de-DE" sz="2400" dirty="0">
                <a:solidFill>
                  <a:srgbClr val="FF9933"/>
                </a:solidFill>
                <a:latin typeface="+mn-lt"/>
              </a:rPr>
              <a:t>Eine salzsäurehaltige Flüssigkeit hat </a:t>
            </a:r>
            <a:r>
              <a:rPr lang="de-DE" altLang="de-DE" sz="2400" dirty="0">
                <a:solidFill>
                  <a:srgbClr val="CC6600"/>
                </a:solidFill>
                <a:latin typeface="+mn-lt"/>
              </a:rPr>
              <a:t>am Mittwochabend</a:t>
            </a:r>
            <a:r>
              <a:rPr lang="de-DE" altLang="de-DE" sz="2400" dirty="0">
                <a:latin typeface="+mn-lt"/>
              </a:rPr>
              <a:t> </a:t>
            </a:r>
            <a:r>
              <a:rPr lang="de-DE" altLang="de-DE" sz="2400" dirty="0">
                <a:solidFill>
                  <a:srgbClr val="FFCC66"/>
                </a:solidFill>
                <a:latin typeface="+mn-lt"/>
              </a:rPr>
              <a:t>für Aufregung</a:t>
            </a:r>
            <a:r>
              <a:rPr lang="de-DE" altLang="de-DE" sz="2400" dirty="0">
                <a:latin typeface="+mn-lt"/>
              </a:rPr>
              <a:t> </a:t>
            </a:r>
            <a:r>
              <a:rPr lang="de-DE" altLang="de-DE" sz="2400" dirty="0">
                <a:solidFill>
                  <a:srgbClr val="FF3300"/>
                </a:solidFill>
                <a:latin typeface="+mn-lt"/>
              </a:rPr>
              <a:t>in einer Postfiliale in Darmstadt </a:t>
            </a:r>
            <a:r>
              <a:rPr lang="de-DE" altLang="de-DE" sz="2400" dirty="0">
                <a:solidFill>
                  <a:srgbClr val="FFCC00"/>
                </a:solidFill>
                <a:latin typeface="+mn-lt"/>
              </a:rPr>
              <a:t>gesorgt.</a:t>
            </a:r>
            <a:r>
              <a:rPr lang="de-DE" altLang="de-DE" sz="2400" dirty="0">
                <a:latin typeface="+mn-lt"/>
              </a:rPr>
              <a:t> </a:t>
            </a:r>
            <a:r>
              <a:rPr lang="de-DE" altLang="de-DE" sz="2400" dirty="0">
                <a:solidFill>
                  <a:srgbClr val="CC9900"/>
                </a:solidFill>
                <a:latin typeface="+mn-lt"/>
              </a:rPr>
              <a:t>Zwei Mitarbeiter</a:t>
            </a:r>
            <a:r>
              <a:rPr lang="de-DE" altLang="de-DE" sz="2400" dirty="0">
                <a:latin typeface="+mn-lt"/>
              </a:rPr>
              <a:t> </a:t>
            </a:r>
            <a:r>
              <a:rPr lang="de-DE" altLang="de-DE" sz="2400" dirty="0">
                <a:solidFill>
                  <a:srgbClr val="FF9933"/>
                </a:solidFill>
                <a:latin typeface="+mn-lt"/>
              </a:rPr>
              <a:t>litten unter Atembeschwerden, nachdem </a:t>
            </a:r>
            <a:r>
              <a:rPr lang="de-DE" altLang="de-DE" sz="2400" dirty="0">
                <a:solidFill>
                  <a:srgbClr val="FFCC00"/>
                </a:solidFill>
                <a:latin typeface="+mn-lt"/>
              </a:rPr>
              <a:t>die Substanz aus einem Paket ausgelaufen war.</a:t>
            </a:r>
            <a:r>
              <a:rPr lang="de-DE" altLang="de-DE" sz="2400" dirty="0">
                <a:latin typeface="+mn-lt"/>
              </a:rPr>
              <a:t> </a:t>
            </a:r>
            <a:r>
              <a:rPr lang="de-DE" altLang="de-DE" sz="2400" dirty="0">
                <a:solidFill>
                  <a:srgbClr val="FF9933"/>
                </a:solidFill>
                <a:latin typeface="+mn-lt"/>
              </a:rPr>
              <a:t>Ein Großaufgebot der Feuerwehr sperrte</a:t>
            </a:r>
            <a:r>
              <a:rPr lang="de-DE" altLang="de-DE" sz="2400" dirty="0">
                <a:latin typeface="+mn-lt"/>
              </a:rPr>
              <a:t> </a:t>
            </a:r>
            <a:r>
              <a:rPr lang="de-DE" altLang="de-DE" sz="2400" dirty="0">
                <a:solidFill>
                  <a:srgbClr val="FF3300"/>
                </a:solidFill>
                <a:latin typeface="+mn-lt"/>
              </a:rPr>
              <a:t>den Einsatzort</a:t>
            </a:r>
            <a:r>
              <a:rPr lang="de-DE" altLang="de-DE" sz="2400" dirty="0">
                <a:solidFill>
                  <a:srgbClr val="CC6600"/>
                </a:solidFill>
                <a:latin typeface="+mn-lt"/>
              </a:rPr>
              <a:t> am Mittwochabend ab. </a:t>
            </a:r>
            <a:r>
              <a:rPr lang="de-DE" altLang="de-DE" sz="2400" dirty="0">
                <a:solidFill>
                  <a:srgbClr val="99CC00"/>
                </a:solidFill>
                <a:latin typeface="+mn-lt"/>
              </a:rPr>
              <a:t>Wie sich herausstellte, befand sich im Inneren ein Behälter mit salzsäurehaltiger Reinigungsflüssigkeit.</a:t>
            </a:r>
            <a:r>
              <a:rPr lang="de-DE" altLang="de-DE" sz="2400" dirty="0">
                <a:latin typeface="+mn-lt"/>
              </a:rPr>
              <a:t> </a:t>
            </a:r>
            <a:r>
              <a:rPr lang="de-DE" altLang="de-DE" sz="2400" dirty="0">
                <a:solidFill>
                  <a:srgbClr val="99CC00"/>
                </a:solidFill>
                <a:latin typeface="+mn-lt"/>
              </a:rPr>
              <a:t>Das Päckchen sei nicht gekennzeichnet gewesen, </a:t>
            </a:r>
            <a:r>
              <a:rPr lang="de-DE" altLang="de-DE" sz="2400" dirty="0">
                <a:solidFill>
                  <a:srgbClr val="CCFF33"/>
                </a:solidFill>
                <a:latin typeface="+mn-lt"/>
              </a:rPr>
              <a:t>sagte ein Polizeisprecher.</a:t>
            </a:r>
          </a:p>
        </p:txBody>
      </p:sp>
      <p:sp>
        <p:nvSpPr>
          <p:cNvPr id="21513" name="AutoShape 9"/>
          <p:cNvSpPr>
            <a:spLocks noChangeArrowheads="1"/>
          </p:cNvSpPr>
          <p:nvPr/>
        </p:nvSpPr>
        <p:spPr bwMode="auto">
          <a:xfrm>
            <a:off x="10015523" y="5092838"/>
            <a:ext cx="1846106" cy="540000"/>
          </a:xfrm>
          <a:prstGeom prst="wedgeRoundRectCallout">
            <a:avLst>
              <a:gd name="adj1" fmla="val -68648"/>
              <a:gd name="adj2" fmla="val -32372"/>
              <a:gd name="adj3"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rPr>
              <a:t>Warum?</a:t>
            </a:r>
          </a:p>
        </p:txBody>
      </p:sp>
      <p:sp>
        <p:nvSpPr>
          <p:cNvPr id="21514" name="AutoShape 10"/>
          <p:cNvSpPr>
            <a:spLocks noChangeArrowheads="1"/>
          </p:cNvSpPr>
          <p:nvPr/>
        </p:nvSpPr>
        <p:spPr bwMode="auto">
          <a:xfrm>
            <a:off x="7787036" y="6125751"/>
            <a:ext cx="1440000" cy="540000"/>
          </a:xfrm>
          <a:prstGeom prst="wedgeRoundRectCallout">
            <a:avLst>
              <a:gd name="adj1" fmla="val -39069"/>
              <a:gd name="adj2" fmla="val -98738"/>
              <a:gd name="adj3" fmla="val 16667"/>
            </a:avLst>
          </a:prstGeom>
          <a:solidFill>
            <a:srgbClr val="CCFF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rgbClr val="00B050"/>
                </a:solidFill>
              </a:rPr>
              <a:t>Woher?</a:t>
            </a:r>
          </a:p>
        </p:txBody>
      </p:sp>
      <p:sp>
        <p:nvSpPr>
          <p:cNvPr id="12" name="AutoShape 4">
            <a:extLst>
              <a:ext uri="{FF2B5EF4-FFF2-40B4-BE49-F238E27FC236}">
                <a16:creationId xmlns:a16="http://schemas.microsoft.com/office/drawing/2014/main" id="{0C92B28B-53CE-43E4-9863-78B5DEF801D2}"/>
              </a:ext>
            </a:extLst>
          </p:cNvPr>
          <p:cNvSpPr>
            <a:spLocks noChangeArrowheads="1"/>
          </p:cNvSpPr>
          <p:nvPr/>
        </p:nvSpPr>
        <p:spPr bwMode="auto">
          <a:xfrm>
            <a:off x="10218576" y="2499207"/>
            <a:ext cx="1440000" cy="540000"/>
          </a:xfrm>
          <a:prstGeom prst="wedgeRoundRectCallout">
            <a:avLst>
              <a:gd name="adj1" fmla="val 3371"/>
              <a:gd name="adj2" fmla="val 168719"/>
              <a:gd name="adj3" fmla="val 16667"/>
            </a:avLst>
          </a:prstGeom>
          <a:solidFill>
            <a:srgbClr val="CC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Wer?</a:t>
            </a:r>
          </a:p>
        </p:txBody>
      </p:sp>
      <p:sp>
        <p:nvSpPr>
          <p:cNvPr id="14" name="AutoShape 5">
            <a:extLst>
              <a:ext uri="{FF2B5EF4-FFF2-40B4-BE49-F238E27FC236}">
                <a16:creationId xmlns:a16="http://schemas.microsoft.com/office/drawing/2014/main" id="{09B26688-8787-4C5E-BAC5-6CB67E5ABA16}"/>
              </a:ext>
            </a:extLst>
          </p:cNvPr>
          <p:cNvSpPr>
            <a:spLocks noChangeArrowheads="1"/>
          </p:cNvSpPr>
          <p:nvPr/>
        </p:nvSpPr>
        <p:spPr bwMode="auto">
          <a:xfrm>
            <a:off x="1253424" y="2272405"/>
            <a:ext cx="1440000" cy="540000"/>
          </a:xfrm>
          <a:prstGeom prst="wedgeRoundRectCallout">
            <a:avLst>
              <a:gd name="adj1" fmla="val -19720"/>
              <a:gd name="adj2" fmla="val 171283"/>
              <a:gd name="adj3" fmla="val 16667"/>
            </a:avLst>
          </a:prstGeom>
          <a:solidFill>
            <a:srgbClr val="FF99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Was?</a:t>
            </a:r>
          </a:p>
        </p:txBody>
      </p:sp>
      <p:sp>
        <p:nvSpPr>
          <p:cNvPr id="15" name="AutoShape 6">
            <a:extLst>
              <a:ext uri="{FF2B5EF4-FFF2-40B4-BE49-F238E27FC236}">
                <a16:creationId xmlns:a16="http://schemas.microsoft.com/office/drawing/2014/main" id="{5FDD64E4-C55B-4F5B-B4BE-38743F925342}"/>
              </a:ext>
            </a:extLst>
          </p:cNvPr>
          <p:cNvSpPr>
            <a:spLocks noChangeArrowheads="1"/>
          </p:cNvSpPr>
          <p:nvPr/>
        </p:nvSpPr>
        <p:spPr bwMode="auto">
          <a:xfrm>
            <a:off x="4442858" y="2325427"/>
            <a:ext cx="1440000" cy="540000"/>
          </a:xfrm>
          <a:prstGeom prst="wedgeRoundRectCallout">
            <a:avLst>
              <a:gd name="adj1" fmla="val -7212"/>
              <a:gd name="adj2" fmla="val 196940"/>
              <a:gd name="adj3" fmla="val 16667"/>
            </a:avLst>
          </a:prstGeom>
          <a:solidFill>
            <a:srgbClr val="FF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Wo?</a:t>
            </a:r>
          </a:p>
        </p:txBody>
      </p:sp>
      <p:sp>
        <p:nvSpPr>
          <p:cNvPr id="16" name="AutoShape 7">
            <a:extLst>
              <a:ext uri="{FF2B5EF4-FFF2-40B4-BE49-F238E27FC236}">
                <a16:creationId xmlns:a16="http://schemas.microsoft.com/office/drawing/2014/main" id="{731A8D9C-B831-4BFC-B737-5DDA18B46043}"/>
              </a:ext>
            </a:extLst>
          </p:cNvPr>
          <p:cNvSpPr>
            <a:spLocks noChangeArrowheads="1"/>
          </p:cNvSpPr>
          <p:nvPr/>
        </p:nvSpPr>
        <p:spPr bwMode="auto">
          <a:xfrm>
            <a:off x="7445574" y="2548340"/>
            <a:ext cx="1440000" cy="540000"/>
          </a:xfrm>
          <a:prstGeom prst="wedgeRoundRectCallout">
            <a:avLst>
              <a:gd name="adj1" fmla="val 17803"/>
              <a:gd name="adj2" fmla="val 107142"/>
              <a:gd name="adj3" fmla="val 16667"/>
            </a:avLst>
          </a:prstGeom>
          <a:solidFill>
            <a:srgbClr val="CC66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Wann?</a:t>
            </a:r>
          </a:p>
        </p:txBody>
      </p:sp>
      <p:sp>
        <p:nvSpPr>
          <p:cNvPr id="17" name="AutoShape 8">
            <a:extLst>
              <a:ext uri="{FF2B5EF4-FFF2-40B4-BE49-F238E27FC236}">
                <a16:creationId xmlns:a16="http://schemas.microsoft.com/office/drawing/2014/main" id="{473AE990-FFB7-4709-AD4C-77DC4046BFDE}"/>
              </a:ext>
            </a:extLst>
          </p:cNvPr>
          <p:cNvSpPr>
            <a:spLocks noChangeArrowheads="1"/>
          </p:cNvSpPr>
          <p:nvPr/>
        </p:nvSpPr>
        <p:spPr bwMode="auto">
          <a:xfrm>
            <a:off x="2919376" y="1963095"/>
            <a:ext cx="1440000" cy="540000"/>
          </a:xfrm>
          <a:prstGeom prst="wedgeRoundRectCallout">
            <a:avLst>
              <a:gd name="adj1" fmla="val -67578"/>
              <a:gd name="adj2" fmla="val 421607"/>
              <a:gd name="adj3" fmla="val 16667"/>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Wie?</a:t>
            </a:r>
          </a:p>
        </p:txBody>
      </p:sp>
      <p:sp>
        <p:nvSpPr>
          <p:cNvPr id="4" name="Fußzeilenplatzhalter 3">
            <a:extLst>
              <a:ext uri="{FF2B5EF4-FFF2-40B4-BE49-F238E27FC236}">
                <a16:creationId xmlns:a16="http://schemas.microsoft.com/office/drawing/2014/main" id="{658E5EBD-FE58-40AC-B0C1-F99F84627FAB}"/>
              </a:ext>
            </a:extLst>
          </p:cNvPr>
          <p:cNvSpPr>
            <a:spLocks noGrp="1"/>
          </p:cNvSpPr>
          <p:nvPr>
            <p:ph type="ftr" sz="quarter" idx="11"/>
          </p:nvPr>
        </p:nvSpPr>
        <p:spPr/>
        <p:txBody>
          <a:bodyPr/>
          <a:lstStyle/>
          <a:p>
            <a:r>
              <a:rPr lang="de-DE"/>
              <a:t>Digital Enthusiast Harald Ille</a:t>
            </a:r>
          </a:p>
        </p:txBody>
      </p:sp>
      <p:sp>
        <p:nvSpPr>
          <p:cNvPr id="5" name="Foliennummernplatzhalter 4">
            <a:extLst>
              <a:ext uri="{FF2B5EF4-FFF2-40B4-BE49-F238E27FC236}">
                <a16:creationId xmlns:a16="http://schemas.microsoft.com/office/drawing/2014/main" id="{D2A4967C-2070-4539-84EB-CFD5C0C8C56A}"/>
              </a:ext>
            </a:extLst>
          </p:cNvPr>
          <p:cNvSpPr>
            <a:spLocks noGrp="1"/>
          </p:cNvSpPr>
          <p:nvPr>
            <p:ph type="sldNum" sz="quarter" idx="12"/>
          </p:nvPr>
        </p:nvSpPr>
        <p:spPr/>
        <p:txBody>
          <a:bodyPr/>
          <a:lstStyle/>
          <a:p>
            <a:fld id="{BAFF30EA-0E8F-4029-98E4-BCB635AEA523}" type="slidenum">
              <a:rPr lang="de-DE" smtClean="0"/>
              <a:t>24</a:t>
            </a:fld>
            <a:endParaRPr lang="de-DE"/>
          </a:p>
        </p:txBody>
      </p:sp>
    </p:spTree>
    <p:extLst>
      <p:ext uri="{BB962C8B-B14F-4D97-AF65-F5344CB8AC3E}">
        <p14:creationId xmlns:p14="http://schemas.microsoft.com/office/powerpoint/2010/main" val="2534590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4AE51-0D7A-41CD-BD21-00160C50C0AE}"/>
              </a:ext>
            </a:extLst>
          </p:cNvPr>
          <p:cNvSpPr>
            <a:spLocks noGrp="1"/>
          </p:cNvSpPr>
          <p:nvPr>
            <p:ph type="title"/>
          </p:nvPr>
        </p:nvSpPr>
        <p:spPr/>
        <p:txBody>
          <a:bodyPr/>
          <a:lstStyle/>
          <a:p>
            <a:r>
              <a:rPr lang="de-DE" dirty="0"/>
              <a:t>Architektur eines Textes</a:t>
            </a:r>
          </a:p>
        </p:txBody>
      </p:sp>
      <p:sp>
        <p:nvSpPr>
          <p:cNvPr id="3" name="Textplatzhalter 2">
            <a:extLst>
              <a:ext uri="{FF2B5EF4-FFF2-40B4-BE49-F238E27FC236}">
                <a16:creationId xmlns:a16="http://schemas.microsoft.com/office/drawing/2014/main" id="{2DC3CE1C-A406-4F3C-8BCB-CA2678E6870B}"/>
              </a:ext>
            </a:extLst>
          </p:cNvPr>
          <p:cNvSpPr>
            <a:spLocks noGrp="1"/>
          </p:cNvSpPr>
          <p:nvPr>
            <p:ph type="body" idx="1"/>
          </p:nvPr>
        </p:nvSpPr>
        <p:spPr/>
        <p:txBody>
          <a:bodyPr/>
          <a:lstStyle/>
          <a:p>
            <a:r>
              <a:rPr lang="de-DE" dirty="0"/>
              <a:t>PR wirkt, wenn sie die Adressaten einbezieht.</a:t>
            </a:r>
          </a:p>
        </p:txBody>
      </p:sp>
      <p:sp>
        <p:nvSpPr>
          <p:cNvPr id="4" name="Foliennummernplatzhalter 3">
            <a:extLst>
              <a:ext uri="{FF2B5EF4-FFF2-40B4-BE49-F238E27FC236}">
                <a16:creationId xmlns:a16="http://schemas.microsoft.com/office/drawing/2014/main" id="{5BDFC4C7-DAE1-4B0A-B8CE-BFFF8FB041E4}"/>
              </a:ext>
            </a:extLst>
          </p:cNvPr>
          <p:cNvSpPr>
            <a:spLocks noGrp="1"/>
          </p:cNvSpPr>
          <p:nvPr>
            <p:ph type="sldNum" sz="quarter" idx="12"/>
          </p:nvPr>
        </p:nvSpPr>
        <p:spPr/>
        <p:txBody>
          <a:bodyPr/>
          <a:lstStyle/>
          <a:p>
            <a:fld id="{BAFF30EA-0E8F-4029-98E4-BCB635AEA523}" type="slidenum">
              <a:rPr lang="de-DE" smtClean="0"/>
              <a:pPr/>
              <a:t>25</a:t>
            </a:fld>
            <a:endParaRPr lang="de-DE" dirty="0"/>
          </a:p>
        </p:txBody>
      </p:sp>
      <p:sp>
        <p:nvSpPr>
          <p:cNvPr id="5" name="Fußzeilenplatzhalter 4">
            <a:extLst>
              <a:ext uri="{FF2B5EF4-FFF2-40B4-BE49-F238E27FC236}">
                <a16:creationId xmlns:a16="http://schemas.microsoft.com/office/drawing/2014/main" id="{6228186E-F73A-43A8-A6B7-24D56B6DCEEC}"/>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845901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B5C68-883F-4F60-BFA3-FFC2B10676C0}"/>
              </a:ext>
            </a:extLst>
          </p:cNvPr>
          <p:cNvSpPr>
            <a:spLocks noGrp="1"/>
          </p:cNvSpPr>
          <p:nvPr>
            <p:ph type="title"/>
          </p:nvPr>
        </p:nvSpPr>
        <p:spPr/>
        <p:txBody>
          <a:bodyPr/>
          <a:lstStyle/>
          <a:p>
            <a:r>
              <a:rPr lang="de-DE" dirty="0"/>
              <a:t>AIDA-Methode</a:t>
            </a:r>
          </a:p>
        </p:txBody>
      </p:sp>
      <p:sp>
        <p:nvSpPr>
          <p:cNvPr id="4" name="Fußzeilenplatzhalter 3">
            <a:extLst>
              <a:ext uri="{FF2B5EF4-FFF2-40B4-BE49-F238E27FC236}">
                <a16:creationId xmlns:a16="http://schemas.microsoft.com/office/drawing/2014/main" id="{B02D14CF-D12B-4064-9EDC-A1580040EE2B}"/>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E48131CB-14C7-4B92-B04D-0CF74DD41995}"/>
              </a:ext>
            </a:extLst>
          </p:cNvPr>
          <p:cNvSpPr>
            <a:spLocks noGrp="1"/>
          </p:cNvSpPr>
          <p:nvPr>
            <p:ph type="sldNum" sz="quarter" idx="12"/>
          </p:nvPr>
        </p:nvSpPr>
        <p:spPr/>
        <p:txBody>
          <a:bodyPr/>
          <a:lstStyle/>
          <a:p>
            <a:fld id="{BAFF30EA-0E8F-4029-98E4-BCB635AEA523}" type="slidenum">
              <a:rPr lang="de-DE" smtClean="0"/>
              <a:pPr/>
              <a:t>26</a:t>
            </a:fld>
            <a:endParaRPr lang="de-DE" dirty="0"/>
          </a:p>
        </p:txBody>
      </p:sp>
      <p:graphicFrame>
        <p:nvGraphicFramePr>
          <p:cNvPr id="6" name="Inhaltsplatzhalter 2">
            <a:extLst>
              <a:ext uri="{FF2B5EF4-FFF2-40B4-BE49-F238E27FC236}">
                <a16:creationId xmlns:a16="http://schemas.microsoft.com/office/drawing/2014/main" id="{452BEF23-2FE8-4CB3-B14F-C538B7094045}"/>
              </a:ext>
            </a:extLst>
          </p:cNvPr>
          <p:cNvGraphicFramePr>
            <a:graphicFrameLocks noGrp="1"/>
          </p:cNvGraphicFramePr>
          <p:nvPr>
            <p:ph idx="1"/>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5671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7DE70-B428-450E-A88D-094FA20E49A8}"/>
              </a:ext>
            </a:extLst>
          </p:cNvPr>
          <p:cNvSpPr>
            <a:spLocks noGrp="1"/>
          </p:cNvSpPr>
          <p:nvPr>
            <p:ph type="title"/>
          </p:nvPr>
        </p:nvSpPr>
        <p:spPr/>
        <p:txBody>
          <a:bodyPr/>
          <a:lstStyle/>
          <a:p>
            <a:r>
              <a:rPr lang="de-DE" dirty="0"/>
              <a:t>AIDA-Methode</a:t>
            </a:r>
          </a:p>
        </p:txBody>
      </p:sp>
      <p:sp>
        <p:nvSpPr>
          <p:cNvPr id="4" name="Fußzeilenplatzhalter 3">
            <a:extLst>
              <a:ext uri="{FF2B5EF4-FFF2-40B4-BE49-F238E27FC236}">
                <a16:creationId xmlns:a16="http://schemas.microsoft.com/office/drawing/2014/main" id="{5345513E-7094-4E49-8FAE-671A3E3ACAFE}"/>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F4714590-DEE4-4A4C-9296-DD494E1EBE2C}"/>
              </a:ext>
            </a:extLst>
          </p:cNvPr>
          <p:cNvSpPr>
            <a:spLocks noGrp="1"/>
          </p:cNvSpPr>
          <p:nvPr>
            <p:ph type="sldNum" sz="quarter" idx="12"/>
          </p:nvPr>
        </p:nvSpPr>
        <p:spPr/>
        <p:txBody>
          <a:bodyPr/>
          <a:lstStyle/>
          <a:p>
            <a:fld id="{BAFF30EA-0E8F-4029-98E4-BCB635AEA523}" type="slidenum">
              <a:rPr lang="de-DE" smtClean="0"/>
              <a:pPr/>
              <a:t>27</a:t>
            </a:fld>
            <a:endParaRPr lang="de-DE" dirty="0"/>
          </a:p>
        </p:txBody>
      </p:sp>
      <p:graphicFrame>
        <p:nvGraphicFramePr>
          <p:cNvPr id="7" name="Textfeld 2">
            <a:extLst>
              <a:ext uri="{FF2B5EF4-FFF2-40B4-BE49-F238E27FC236}">
                <a16:creationId xmlns:a16="http://schemas.microsoft.com/office/drawing/2014/main" id="{A743DD64-CE80-489F-9C71-5ADAFE6028FD}"/>
              </a:ext>
            </a:extLst>
          </p:cNvPr>
          <p:cNvGraphicFramePr/>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5719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C2DDF-620F-4CDE-B457-3AEB9BFBF67A}"/>
              </a:ext>
            </a:extLst>
          </p:cNvPr>
          <p:cNvSpPr>
            <a:spLocks noGrp="1"/>
          </p:cNvSpPr>
          <p:nvPr>
            <p:ph type="title"/>
          </p:nvPr>
        </p:nvSpPr>
        <p:spPr/>
        <p:txBody>
          <a:bodyPr/>
          <a:lstStyle/>
          <a:p>
            <a:r>
              <a:rPr lang="de-DE" dirty="0"/>
              <a:t>Schachbrett-Methode</a:t>
            </a:r>
          </a:p>
        </p:txBody>
      </p:sp>
      <p:sp>
        <p:nvSpPr>
          <p:cNvPr id="4" name="Fußzeilenplatzhalter 3">
            <a:extLst>
              <a:ext uri="{FF2B5EF4-FFF2-40B4-BE49-F238E27FC236}">
                <a16:creationId xmlns:a16="http://schemas.microsoft.com/office/drawing/2014/main" id="{47EB5E7C-D042-46E2-A77C-8FE0026DACC9}"/>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A0CA7D20-EB27-48A3-8438-AC27D5BEA432}"/>
              </a:ext>
            </a:extLst>
          </p:cNvPr>
          <p:cNvSpPr>
            <a:spLocks noGrp="1"/>
          </p:cNvSpPr>
          <p:nvPr>
            <p:ph type="sldNum" sz="quarter" idx="12"/>
          </p:nvPr>
        </p:nvSpPr>
        <p:spPr/>
        <p:txBody>
          <a:bodyPr/>
          <a:lstStyle/>
          <a:p>
            <a:fld id="{BAFF30EA-0E8F-4029-98E4-BCB635AEA523}" type="slidenum">
              <a:rPr lang="de-DE" smtClean="0"/>
              <a:pPr/>
              <a:t>28</a:t>
            </a:fld>
            <a:endParaRPr lang="de-DE" dirty="0"/>
          </a:p>
        </p:txBody>
      </p:sp>
      <p:graphicFrame>
        <p:nvGraphicFramePr>
          <p:cNvPr id="6" name="Inhaltsplatzhalter 2">
            <a:extLst>
              <a:ext uri="{FF2B5EF4-FFF2-40B4-BE49-F238E27FC236}">
                <a16:creationId xmlns:a16="http://schemas.microsoft.com/office/drawing/2014/main" id="{5FDB970B-F599-4F80-9D4F-54C6481811E1}"/>
              </a:ext>
            </a:extLst>
          </p:cNvPr>
          <p:cNvGraphicFramePr>
            <a:graphicFrameLocks noGrp="1"/>
          </p:cNvGraphicFramePr>
          <p:nvPr>
            <p:ph idx="1"/>
          </p:nvPr>
        </p:nvGraphicFramePr>
        <p:xfrm>
          <a:off x="807722" y="1990976"/>
          <a:ext cx="7831781"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fik 7" descr="Ein Bild, das Objekt, Mann, drinnen, Tisch enthält.&#10;&#10;Automatisch generierte Beschreibung">
            <a:extLst>
              <a:ext uri="{FF2B5EF4-FFF2-40B4-BE49-F238E27FC236}">
                <a16:creationId xmlns:a16="http://schemas.microsoft.com/office/drawing/2014/main" id="{8A4EDE49-AA68-443C-9AA8-DAC1D0D26E17}"/>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6550" t="-1291" r="27251" b="1291"/>
          <a:stretch/>
        </p:blipFill>
        <p:spPr>
          <a:xfrm>
            <a:off x="8864876" y="1906073"/>
            <a:ext cx="3327124" cy="4260371"/>
          </a:xfrm>
          <a:prstGeom prst="rect">
            <a:avLst/>
          </a:prstGeom>
          <a:effectLst/>
        </p:spPr>
      </p:pic>
    </p:spTree>
    <p:extLst>
      <p:ext uri="{BB962C8B-B14F-4D97-AF65-F5344CB8AC3E}">
        <p14:creationId xmlns:p14="http://schemas.microsoft.com/office/powerpoint/2010/main" val="710706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4B5A5-42C4-4C81-869B-F12F900E3B8D}"/>
              </a:ext>
            </a:extLst>
          </p:cNvPr>
          <p:cNvSpPr>
            <a:spLocks noGrp="1"/>
          </p:cNvSpPr>
          <p:nvPr>
            <p:ph type="title"/>
          </p:nvPr>
        </p:nvSpPr>
        <p:spPr/>
        <p:txBody>
          <a:bodyPr/>
          <a:lstStyle/>
          <a:p>
            <a:r>
              <a:rPr lang="de-DE" dirty="0"/>
              <a:t>Cliffhanger-Methode</a:t>
            </a:r>
          </a:p>
        </p:txBody>
      </p:sp>
      <p:sp>
        <p:nvSpPr>
          <p:cNvPr id="4" name="Fußzeilenplatzhalter 3">
            <a:extLst>
              <a:ext uri="{FF2B5EF4-FFF2-40B4-BE49-F238E27FC236}">
                <a16:creationId xmlns:a16="http://schemas.microsoft.com/office/drawing/2014/main" id="{757B7568-B1F9-4F1C-A19B-04B6A53A89CA}"/>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CB5C5086-5004-4F73-B2DD-CF8BECBFFB2E}"/>
              </a:ext>
            </a:extLst>
          </p:cNvPr>
          <p:cNvSpPr>
            <a:spLocks noGrp="1"/>
          </p:cNvSpPr>
          <p:nvPr>
            <p:ph type="sldNum" sz="quarter" idx="12"/>
          </p:nvPr>
        </p:nvSpPr>
        <p:spPr/>
        <p:txBody>
          <a:bodyPr/>
          <a:lstStyle/>
          <a:p>
            <a:fld id="{BAFF30EA-0E8F-4029-98E4-BCB635AEA523}" type="slidenum">
              <a:rPr lang="de-DE" smtClean="0"/>
              <a:pPr/>
              <a:t>29</a:t>
            </a:fld>
            <a:endParaRPr lang="de-DE" dirty="0"/>
          </a:p>
        </p:txBody>
      </p:sp>
      <p:graphicFrame>
        <p:nvGraphicFramePr>
          <p:cNvPr id="6" name="Inhaltsplatzhalter 2">
            <a:extLst>
              <a:ext uri="{FF2B5EF4-FFF2-40B4-BE49-F238E27FC236}">
                <a16:creationId xmlns:a16="http://schemas.microsoft.com/office/drawing/2014/main" id="{6A8CCEAB-CDE9-4ACF-941B-4AE55CE9D81C}"/>
              </a:ext>
            </a:extLst>
          </p:cNvPr>
          <p:cNvGraphicFramePr>
            <a:graphicFrameLocks noGrp="1"/>
          </p:cNvGraphicFramePr>
          <p:nvPr>
            <p:ph idx="1"/>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9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32D7F-730A-4D81-A4BC-BF99F88F2C2E}"/>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de-DE" dirty="0"/>
              <a:t>Vereinfachen.</a:t>
            </a:r>
          </a:p>
        </p:txBody>
      </p:sp>
      <p:pic>
        <p:nvPicPr>
          <p:cNvPr id="5" name="Grafik 4" descr="Ein Bild, das Person, Mann, stehend, Foto enthält.&#10;&#10;Automatisch generierte Beschreibung">
            <a:extLst>
              <a:ext uri="{FF2B5EF4-FFF2-40B4-BE49-F238E27FC236}">
                <a16:creationId xmlns:a16="http://schemas.microsoft.com/office/drawing/2014/main" id="{7CA82E25-F543-434F-B434-4680F4E4DC7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63" b="12928"/>
          <a:stretch/>
        </p:blipFill>
        <p:spPr>
          <a:xfrm>
            <a:off x="992127" y="1825624"/>
            <a:ext cx="4639054" cy="3895725"/>
          </a:xfrm>
          <a:prstGeom prst="rect">
            <a:avLst/>
          </a:prstGeom>
          <a:noFill/>
        </p:spPr>
      </p:pic>
      <p:sp>
        <p:nvSpPr>
          <p:cNvPr id="3" name="Inhaltsplatzhalter 2">
            <a:extLst>
              <a:ext uri="{FF2B5EF4-FFF2-40B4-BE49-F238E27FC236}">
                <a16:creationId xmlns:a16="http://schemas.microsoft.com/office/drawing/2014/main" id="{72B67AEA-6C74-491F-9589-837B13C2214E}"/>
              </a:ext>
            </a:extLst>
          </p:cNvPr>
          <p:cNvSpPr>
            <a:spLocks noGrp="1"/>
          </p:cNvSpPr>
          <p:nvPr>
            <p:ph sz="half" idx="2"/>
          </p:nvPr>
        </p:nvSpPr>
        <p:spPr bwMode="auto">
          <a:xfrm>
            <a:off x="6172200" y="1825625"/>
            <a:ext cx="5181600" cy="4351338"/>
          </a:xfrm>
          <a:prstGeom prst="rect">
            <a:avLst/>
          </a:prstGeom>
          <a:noFill/>
          <a:ln>
            <a:noFill/>
          </a:ln>
        </p:spPr>
        <p:txBody>
          <a:bodyPr wrap="square" anchor="ctr" anchorCtr="1">
            <a:normAutofit/>
          </a:bodyPr>
          <a:lstStyle/>
          <a:p>
            <a:pPr marL="0" indent="0">
              <a:buNone/>
            </a:pPr>
            <a:r>
              <a:rPr lang="de-DE" sz="3200" b="1" dirty="0"/>
              <a:t>„</a:t>
            </a:r>
            <a:r>
              <a:rPr lang="de-DE" sz="3200" b="1" dirty="0" err="1"/>
              <a:t>If</a:t>
            </a:r>
            <a:r>
              <a:rPr lang="de-DE" sz="3200" b="1" dirty="0"/>
              <a:t> </a:t>
            </a:r>
            <a:r>
              <a:rPr lang="de-DE" sz="3200" b="1" dirty="0" err="1"/>
              <a:t>you</a:t>
            </a:r>
            <a:r>
              <a:rPr lang="de-DE" sz="3200" b="1" dirty="0"/>
              <a:t> </a:t>
            </a:r>
            <a:r>
              <a:rPr lang="de-DE" sz="3200" b="1" dirty="0" err="1"/>
              <a:t>can‘t</a:t>
            </a:r>
            <a:r>
              <a:rPr lang="de-DE" sz="3200" b="1" dirty="0"/>
              <a:t> </a:t>
            </a:r>
            <a:r>
              <a:rPr lang="de-DE" sz="3200" b="1" dirty="0" err="1"/>
              <a:t>explain</a:t>
            </a:r>
            <a:r>
              <a:rPr lang="de-DE" sz="3200" b="1" dirty="0"/>
              <a:t> </a:t>
            </a:r>
            <a:r>
              <a:rPr lang="de-DE" sz="3200" b="1" dirty="0" err="1"/>
              <a:t>it</a:t>
            </a:r>
            <a:r>
              <a:rPr lang="de-DE" sz="3200" b="1" dirty="0"/>
              <a:t> </a:t>
            </a:r>
            <a:r>
              <a:rPr lang="de-DE" sz="3200" b="1" dirty="0" err="1"/>
              <a:t>simply</a:t>
            </a:r>
            <a:r>
              <a:rPr lang="de-DE" sz="3200" b="1" dirty="0"/>
              <a:t>, </a:t>
            </a:r>
            <a:r>
              <a:rPr lang="de-DE" sz="3200" b="1" dirty="0" err="1"/>
              <a:t>you</a:t>
            </a:r>
            <a:r>
              <a:rPr lang="de-DE" sz="3200" b="1" dirty="0"/>
              <a:t> </a:t>
            </a:r>
            <a:r>
              <a:rPr lang="de-DE" sz="3200" b="1" dirty="0" err="1"/>
              <a:t>don‘t</a:t>
            </a:r>
            <a:r>
              <a:rPr lang="de-DE" sz="3200" b="1" dirty="0"/>
              <a:t> </a:t>
            </a:r>
            <a:r>
              <a:rPr lang="de-DE" sz="3200" b="1" dirty="0" err="1"/>
              <a:t>understand</a:t>
            </a:r>
            <a:r>
              <a:rPr lang="de-DE" sz="3200" b="1" dirty="0"/>
              <a:t> </a:t>
            </a:r>
            <a:r>
              <a:rPr lang="de-DE" sz="3200" b="1" dirty="0" err="1"/>
              <a:t>it</a:t>
            </a:r>
            <a:r>
              <a:rPr lang="de-DE" sz="3200" b="1" dirty="0"/>
              <a:t> </a:t>
            </a:r>
            <a:br>
              <a:rPr lang="de-DE" sz="3200" b="1" dirty="0"/>
            </a:br>
            <a:r>
              <a:rPr lang="de-DE" sz="3200" b="1" dirty="0" err="1"/>
              <a:t>well</a:t>
            </a:r>
            <a:r>
              <a:rPr lang="de-DE" sz="3200" b="1" dirty="0"/>
              <a:t> </a:t>
            </a:r>
            <a:r>
              <a:rPr lang="de-DE" sz="3200" b="1" dirty="0" err="1"/>
              <a:t>enough</a:t>
            </a:r>
            <a:r>
              <a:rPr lang="de-DE" sz="3200" b="1" dirty="0"/>
              <a:t>!“</a:t>
            </a:r>
          </a:p>
          <a:p>
            <a:pPr marL="0" indent="0">
              <a:buNone/>
            </a:pPr>
            <a:endParaRPr lang="de-DE" b="1" dirty="0"/>
          </a:p>
          <a:p>
            <a:pPr marL="0" indent="0">
              <a:buNone/>
            </a:pPr>
            <a:r>
              <a:rPr lang="de-DE" dirty="0"/>
              <a:t>Albert Einstein</a:t>
            </a:r>
          </a:p>
        </p:txBody>
      </p:sp>
      <p:sp>
        <p:nvSpPr>
          <p:cNvPr id="6" name="Textfeld 5">
            <a:extLst>
              <a:ext uri="{FF2B5EF4-FFF2-40B4-BE49-F238E27FC236}">
                <a16:creationId xmlns:a16="http://schemas.microsoft.com/office/drawing/2014/main" id="{4A6E96EF-1C9C-4330-B071-16A2874874CC}"/>
              </a:ext>
            </a:extLst>
          </p:cNvPr>
          <p:cNvSpPr txBox="1"/>
          <p:nvPr/>
        </p:nvSpPr>
        <p:spPr>
          <a:xfrm>
            <a:off x="11192000" y="6870700"/>
            <a:ext cx="1000000" cy="923330"/>
          </a:xfrm>
          <a:prstGeom prst="rect">
            <a:avLst/>
          </a:prstGeom>
          <a:noFill/>
        </p:spPr>
        <p:txBody>
          <a:bodyPr wrap="square" rtlCol="0">
            <a:normAutofit/>
          </a:bodyPr>
          <a:lstStyle/>
          <a:p>
            <a:pPr algn="ctr">
              <a:lnSpc>
                <a:spcPct val="90000"/>
              </a:lnSpc>
              <a:spcAft>
                <a:spcPts val="600"/>
              </a:spcAft>
            </a:pPr>
            <a:r>
              <a:rPr lang="de-DE" sz="800">
                <a:solidFill>
                  <a:srgbClr val="FFFFFF"/>
                </a:solidFill>
                <a:latin typeface="+mn-lt"/>
              </a:rPr>
              <a:t>"</a:t>
            </a:r>
            <a:r>
              <a:rPr lang="de-DE" sz="800">
                <a:solidFill>
                  <a:srgbClr val="FFFFFF"/>
                </a:solidFill>
                <a:latin typeface="+mn-lt"/>
                <a:hlinkClick r:id="rId3" tooltip="http://cecimath.wikidot.com/albert-einstein">
                  <a:extLst>
                    <a:ext uri="{A12FA001-AC4F-418D-AE19-62706E023703}">
                      <ahyp:hlinkClr xmlns:ahyp="http://schemas.microsoft.com/office/drawing/2018/hyperlinkcolor" val="tx"/>
                    </a:ext>
                  </a:extLst>
                </a:hlinkClick>
              </a:rPr>
              <a:t>Dieses Foto</a:t>
            </a:r>
            <a:r>
              <a:rPr lang="de-DE" sz="800">
                <a:solidFill>
                  <a:srgbClr val="FFFFFF"/>
                </a:solidFill>
                <a:latin typeface="+mn-lt"/>
              </a:rPr>
              <a:t>" von Unbekannter Autor ist lizenziert gemäß </a:t>
            </a:r>
            <a:r>
              <a:rPr lang="de-DE" sz="800">
                <a:solidFill>
                  <a:srgbClr val="FFFFFF"/>
                </a:solidFill>
                <a:latin typeface="+mn-lt"/>
                <a:hlinkClick r:id="rId4" tooltip="https://creativecommons.org/licenses/by-sa/3.0/">
                  <a:extLst>
                    <a:ext uri="{A12FA001-AC4F-418D-AE19-62706E023703}">
                      <ahyp:hlinkClr xmlns:ahyp="http://schemas.microsoft.com/office/drawing/2018/hyperlinkcolor" val="tx"/>
                    </a:ext>
                  </a:extLst>
                </a:hlinkClick>
              </a:rPr>
              <a:t>CC BY-SA</a:t>
            </a:r>
            <a:endParaRPr lang="de-DE" sz="800">
              <a:solidFill>
                <a:srgbClr val="FFFFFF"/>
              </a:solidFill>
              <a:latin typeface="+mn-lt"/>
            </a:endParaRPr>
          </a:p>
        </p:txBody>
      </p:sp>
      <p:sp>
        <p:nvSpPr>
          <p:cNvPr id="4" name="Fußzeilenplatzhalter 3">
            <a:extLst>
              <a:ext uri="{FF2B5EF4-FFF2-40B4-BE49-F238E27FC236}">
                <a16:creationId xmlns:a16="http://schemas.microsoft.com/office/drawing/2014/main" id="{570F90C2-58DF-4EE7-A4ED-31D61E1118C2}"/>
              </a:ext>
            </a:extLst>
          </p:cNvPr>
          <p:cNvSpPr>
            <a:spLocks noGrp="1"/>
          </p:cNvSpPr>
          <p:nvPr>
            <p:ph type="ftr" sz="quarter" idx="11"/>
          </p:nvPr>
        </p:nvSpPr>
        <p:spPr/>
        <p:txBody>
          <a:bodyPr/>
          <a:lstStyle/>
          <a:p>
            <a:pPr algn="l"/>
            <a:r>
              <a:rPr lang="de-DE"/>
              <a:t>Digital Enthusiast Harald Ille</a:t>
            </a:r>
            <a:endParaRPr lang="de-DE" dirty="0"/>
          </a:p>
        </p:txBody>
      </p:sp>
      <p:sp>
        <p:nvSpPr>
          <p:cNvPr id="7" name="Foliennummernplatzhalter 6">
            <a:extLst>
              <a:ext uri="{FF2B5EF4-FFF2-40B4-BE49-F238E27FC236}">
                <a16:creationId xmlns:a16="http://schemas.microsoft.com/office/drawing/2014/main" id="{8670D94B-95B9-4897-B318-8E10D778EB1C}"/>
              </a:ext>
            </a:extLst>
          </p:cNvPr>
          <p:cNvSpPr>
            <a:spLocks noGrp="1"/>
          </p:cNvSpPr>
          <p:nvPr>
            <p:ph type="sldNum" sz="quarter" idx="12"/>
          </p:nvPr>
        </p:nvSpPr>
        <p:spPr/>
        <p:txBody>
          <a:bodyPr/>
          <a:lstStyle/>
          <a:p>
            <a:fld id="{BAFF30EA-0E8F-4029-98E4-BCB635AEA523}" type="slidenum">
              <a:rPr lang="de-DE" smtClean="0"/>
              <a:pPr/>
              <a:t>3</a:t>
            </a:fld>
            <a:endParaRPr lang="de-DE" dirty="0"/>
          </a:p>
        </p:txBody>
      </p:sp>
    </p:spTree>
    <p:extLst>
      <p:ext uri="{BB962C8B-B14F-4D97-AF65-F5344CB8AC3E}">
        <p14:creationId xmlns:p14="http://schemas.microsoft.com/office/powerpoint/2010/main" val="218180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534B7-6921-47FF-ABE0-F81EE3371F31}"/>
              </a:ext>
            </a:extLst>
          </p:cNvPr>
          <p:cNvSpPr>
            <a:spLocks noGrp="1"/>
          </p:cNvSpPr>
          <p:nvPr>
            <p:ph type="title"/>
          </p:nvPr>
        </p:nvSpPr>
        <p:spPr/>
        <p:txBody>
          <a:bodyPr/>
          <a:lstStyle/>
          <a:p>
            <a:r>
              <a:rPr lang="de-DE" dirty="0"/>
              <a:t>Wordpool-Methode</a:t>
            </a:r>
          </a:p>
        </p:txBody>
      </p:sp>
      <p:sp>
        <p:nvSpPr>
          <p:cNvPr id="4" name="Fußzeilenplatzhalter 3">
            <a:extLst>
              <a:ext uri="{FF2B5EF4-FFF2-40B4-BE49-F238E27FC236}">
                <a16:creationId xmlns:a16="http://schemas.microsoft.com/office/drawing/2014/main" id="{0AAEE3D0-99A4-4EF3-B46A-A862D9E8D7FF}"/>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72D183E4-5B39-4601-9546-5E2AEFC5306B}"/>
              </a:ext>
            </a:extLst>
          </p:cNvPr>
          <p:cNvSpPr>
            <a:spLocks noGrp="1"/>
          </p:cNvSpPr>
          <p:nvPr>
            <p:ph type="sldNum" sz="quarter" idx="12"/>
          </p:nvPr>
        </p:nvSpPr>
        <p:spPr/>
        <p:txBody>
          <a:bodyPr/>
          <a:lstStyle/>
          <a:p>
            <a:fld id="{BAFF30EA-0E8F-4029-98E4-BCB635AEA523}" type="slidenum">
              <a:rPr lang="de-DE" smtClean="0"/>
              <a:pPr/>
              <a:t>30</a:t>
            </a:fld>
            <a:endParaRPr lang="de-DE" dirty="0"/>
          </a:p>
        </p:txBody>
      </p:sp>
      <p:graphicFrame>
        <p:nvGraphicFramePr>
          <p:cNvPr id="8" name="Textplatzhalter 3">
            <a:extLst>
              <a:ext uri="{FF2B5EF4-FFF2-40B4-BE49-F238E27FC236}">
                <a16:creationId xmlns:a16="http://schemas.microsoft.com/office/drawing/2014/main" id="{80506B8E-A11F-4CEF-A213-3A1C46004420}"/>
              </a:ext>
            </a:extLst>
          </p:cNvPr>
          <p:cNvGraphicFramePr/>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9389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70EDD8F-966D-9251-7AA8-47D2CFEDEFE4}"/>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C3C8A83B-76C7-0615-686E-41E3804F613C}"/>
              </a:ext>
            </a:extLst>
          </p:cNvPr>
          <p:cNvSpPr>
            <a:spLocks noGrp="1"/>
          </p:cNvSpPr>
          <p:nvPr>
            <p:ph type="sldNum" sz="quarter" idx="12"/>
          </p:nvPr>
        </p:nvSpPr>
        <p:spPr/>
        <p:txBody>
          <a:bodyPr/>
          <a:lstStyle/>
          <a:p>
            <a:fld id="{BAFF30EA-0E8F-4029-98E4-BCB635AEA523}" type="slidenum">
              <a:rPr lang="de-DE" smtClean="0"/>
              <a:pPr/>
              <a:t>31</a:t>
            </a:fld>
            <a:endParaRPr lang="de-DE" dirty="0"/>
          </a:p>
        </p:txBody>
      </p:sp>
      <p:pic>
        <p:nvPicPr>
          <p:cNvPr id="8" name="Onlinemedien 7" title="Rechts Gegen Rechts – Der Film zum unfreiwilligsten Spendenlauf Deutschlands">
            <a:hlinkClick r:id="" action="ppaction://media"/>
            <a:extLst>
              <a:ext uri="{FF2B5EF4-FFF2-40B4-BE49-F238E27FC236}">
                <a16:creationId xmlns:a16="http://schemas.microsoft.com/office/drawing/2014/main" id="{7755955F-19CD-05DF-3743-0269595F4AE8}"/>
              </a:ext>
            </a:extLst>
          </p:cNvPr>
          <p:cNvPicPr>
            <a:picLocks noRot="1" noChangeAspect="1"/>
          </p:cNvPicPr>
          <p:nvPr>
            <a:videoFile r:link="rId1"/>
          </p:nvPr>
        </p:nvPicPr>
        <p:blipFill>
          <a:blip r:embed="rId3"/>
          <a:stretch>
            <a:fillRect/>
          </a:stretch>
        </p:blipFill>
        <p:spPr>
          <a:xfrm>
            <a:off x="0" y="-15240"/>
            <a:ext cx="12192000" cy="6888480"/>
          </a:xfrm>
          <a:prstGeom prst="rect">
            <a:avLst/>
          </a:prstGeom>
        </p:spPr>
      </p:pic>
    </p:spTree>
    <p:extLst>
      <p:ext uri="{BB962C8B-B14F-4D97-AF65-F5344CB8AC3E}">
        <p14:creationId xmlns:p14="http://schemas.microsoft.com/office/powerpoint/2010/main" val="137502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A617-AE31-4651-9C07-5EDD07502EBA}"/>
              </a:ext>
            </a:extLst>
          </p:cNvPr>
          <p:cNvSpPr>
            <a:spLocks noGrp="1"/>
          </p:cNvSpPr>
          <p:nvPr>
            <p:ph type="title"/>
          </p:nvPr>
        </p:nvSpPr>
        <p:spPr/>
        <p:txBody>
          <a:bodyPr/>
          <a:lstStyle/>
          <a:p>
            <a:r>
              <a:rPr lang="de-DE" dirty="0"/>
              <a:t>Pause...</a:t>
            </a:r>
          </a:p>
        </p:txBody>
      </p:sp>
      <p:sp>
        <p:nvSpPr>
          <p:cNvPr id="3" name="Textplatzhalter 2">
            <a:extLst>
              <a:ext uri="{FF2B5EF4-FFF2-40B4-BE49-F238E27FC236}">
                <a16:creationId xmlns:a16="http://schemas.microsoft.com/office/drawing/2014/main" id="{F4B1D515-4C4B-4BE8-A03B-04BBB6B7A52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1291229-543D-4980-BF55-0E3150CFAEC8}"/>
              </a:ext>
            </a:extLst>
          </p:cNvPr>
          <p:cNvSpPr>
            <a:spLocks noGrp="1"/>
          </p:cNvSpPr>
          <p:nvPr>
            <p:ph type="sldNum" sz="quarter" idx="12"/>
          </p:nvPr>
        </p:nvSpPr>
        <p:spPr/>
        <p:txBody>
          <a:bodyPr/>
          <a:lstStyle/>
          <a:p>
            <a:fld id="{BAFF30EA-0E8F-4029-98E4-BCB635AEA523}" type="slidenum">
              <a:rPr lang="de-DE" smtClean="0"/>
              <a:pPr/>
              <a:t>32</a:t>
            </a:fld>
            <a:endParaRPr lang="de-DE" dirty="0"/>
          </a:p>
        </p:txBody>
      </p:sp>
      <p:sp>
        <p:nvSpPr>
          <p:cNvPr id="5" name="Fußzeilenplatzhalter 4">
            <a:extLst>
              <a:ext uri="{FF2B5EF4-FFF2-40B4-BE49-F238E27FC236}">
                <a16:creationId xmlns:a16="http://schemas.microsoft.com/office/drawing/2014/main" id="{CBE0971D-1E92-497C-AEA6-0AA5F10A441E}"/>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2376410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71CE6-FCCF-4FC8-A29C-509C36B30AD8}"/>
              </a:ext>
            </a:extLst>
          </p:cNvPr>
          <p:cNvSpPr>
            <a:spLocks noGrp="1"/>
          </p:cNvSpPr>
          <p:nvPr>
            <p:ph type="title"/>
          </p:nvPr>
        </p:nvSpPr>
        <p:spPr/>
        <p:txBody>
          <a:bodyPr/>
          <a:lstStyle/>
          <a:p>
            <a:r>
              <a:rPr lang="de-DE" dirty="0"/>
              <a:t>Pressemitteilung</a:t>
            </a:r>
          </a:p>
        </p:txBody>
      </p:sp>
      <p:sp>
        <p:nvSpPr>
          <p:cNvPr id="3" name="Textplatzhalter 2">
            <a:extLst>
              <a:ext uri="{FF2B5EF4-FFF2-40B4-BE49-F238E27FC236}">
                <a16:creationId xmlns:a16="http://schemas.microsoft.com/office/drawing/2014/main" id="{75FE8E6A-24EF-4DC2-BE60-2C3D251AD338}"/>
              </a:ext>
            </a:extLst>
          </p:cNvPr>
          <p:cNvSpPr>
            <a:spLocks noGrp="1"/>
          </p:cNvSpPr>
          <p:nvPr>
            <p:ph type="body" idx="1"/>
          </p:nvPr>
        </p:nvSpPr>
        <p:spPr/>
        <p:txBody>
          <a:bodyPr/>
          <a:lstStyle/>
          <a:p>
            <a:r>
              <a:rPr lang="en-US" dirty="0">
                <a:solidFill>
                  <a:schemeClr val="tx1"/>
                </a:solidFill>
              </a:rPr>
              <a:t>Der </a:t>
            </a:r>
            <a:r>
              <a:rPr lang="en-US" dirty="0" err="1">
                <a:solidFill>
                  <a:schemeClr val="tx1"/>
                </a:solidFill>
              </a:rPr>
              <a:t>Nukleus</a:t>
            </a:r>
            <a:r>
              <a:rPr lang="en-US" dirty="0">
                <a:solidFill>
                  <a:schemeClr val="tx1"/>
                </a:solidFill>
              </a:rPr>
              <a:t> </a:t>
            </a:r>
            <a:r>
              <a:rPr lang="en-US" dirty="0" err="1">
                <a:solidFill>
                  <a:schemeClr val="tx1"/>
                </a:solidFill>
              </a:rPr>
              <a:t>aller</a:t>
            </a:r>
            <a:r>
              <a:rPr lang="en-US" dirty="0">
                <a:solidFill>
                  <a:schemeClr val="tx1"/>
                </a:solidFill>
              </a:rPr>
              <a:t> </a:t>
            </a:r>
            <a:r>
              <a:rPr lang="en-US" dirty="0" err="1">
                <a:solidFill>
                  <a:schemeClr val="tx1"/>
                </a:solidFill>
              </a:rPr>
              <a:t>Medienarbeit</a:t>
            </a:r>
            <a:endParaRPr lang="en-US" dirty="0">
              <a:solidFill>
                <a:schemeClr val="tx1"/>
              </a:solidFill>
            </a:endParaRPr>
          </a:p>
        </p:txBody>
      </p:sp>
      <p:sp>
        <p:nvSpPr>
          <p:cNvPr id="4" name="Foliennummernplatzhalter 3">
            <a:extLst>
              <a:ext uri="{FF2B5EF4-FFF2-40B4-BE49-F238E27FC236}">
                <a16:creationId xmlns:a16="http://schemas.microsoft.com/office/drawing/2014/main" id="{898AC6A1-EB88-439E-9331-D64EB4445898}"/>
              </a:ext>
            </a:extLst>
          </p:cNvPr>
          <p:cNvSpPr>
            <a:spLocks noGrp="1"/>
          </p:cNvSpPr>
          <p:nvPr>
            <p:ph type="sldNum" sz="quarter" idx="12"/>
          </p:nvPr>
        </p:nvSpPr>
        <p:spPr/>
        <p:txBody>
          <a:bodyPr/>
          <a:lstStyle/>
          <a:p>
            <a:fld id="{BAFF30EA-0E8F-4029-98E4-BCB635AEA523}" type="slidenum">
              <a:rPr lang="de-DE" smtClean="0"/>
              <a:pPr/>
              <a:t>33</a:t>
            </a:fld>
            <a:endParaRPr lang="de-DE" dirty="0"/>
          </a:p>
        </p:txBody>
      </p:sp>
      <p:sp>
        <p:nvSpPr>
          <p:cNvPr id="5" name="Fußzeilenplatzhalter 4">
            <a:extLst>
              <a:ext uri="{FF2B5EF4-FFF2-40B4-BE49-F238E27FC236}">
                <a16:creationId xmlns:a16="http://schemas.microsoft.com/office/drawing/2014/main" id="{60C72A5E-6448-4F6C-B963-4E0CFE74757F}"/>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1558036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9344C-9BDE-4A72-BF2E-6C90171D68E6}"/>
              </a:ext>
            </a:extLst>
          </p:cNvPr>
          <p:cNvSpPr>
            <a:spLocks noGrp="1"/>
          </p:cNvSpPr>
          <p:nvPr>
            <p:ph type="title"/>
          </p:nvPr>
        </p:nvSpPr>
        <p:spPr/>
        <p:txBody>
          <a:bodyPr/>
          <a:lstStyle/>
          <a:p>
            <a:r>
              <a:rPr lang="de-DE" dirty="0"/>
              <a:t>Pyramidenstil</a:t>
            </a:r>
          </a:p>
        </p:txBody>
      </p:sp>
      <p:graphicFrame>
        <p:nvGraphicFramePr>
          <p:cNvPr id="6" name="Diagramm 5">
            <a:extLst>
              <a:ext uri="{FF2B5EF4-FFF2-40B4-BE49-F238E27FC236}">
                <a16:creationId xmlns:a16="http://schemas.microsoft.com/office/drawing/2014/main" id="{4B27B94D-EED4-48E2-B164-643C9D60B60B}"/>
              </a:ext>
            </a:extLst>
          </p:cNvPr>
          <p:cNvGraphicFramePr/>
          <p:nvPr/>
        </p:nvGraphicFramePr>
        <p:xfrm>
          <a:off x="1482834" y="743222"/>
          <a:ext cx="8128000" cy="5371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ußzeilenplatzhalter 6">
            <a:extLst>
              <a:ext uri="{FF2B5EF4-FFF2-40B4-BE49-F238E27FC236}">
                <a16:creationId xmlns:a16="http://schemas.microsoft.com/office/drawing/2014/main" id="{A0E85188-6D01-4A48-9A4D-43BDC06590C7}"/>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6FDF2B74-34F5-4DEE-8400-CB32FC05EA7A}"/>
              </a:ext>
            </a:extLst>
          </p:cNvPr>
          <p:cNvSpPr>
            <a:spLocks noGrp="1"/>
          </p:cNvSpPr>
          <p:nvPr>
            <p:ph type="sldNum" sz="quarter" idx="12"/>
          </p:nvPr>
        </p:nvSpPr>
        <p:spPr/>
        <p:txBody>
          <a:bodyPr/>
          <a:lstStyle/>
          <a:p>
            <a:fld id="{BAFF30EA-0E8F-4029-98E4-BCB635AEA523}" type="slidenum">
              <a:rPr lang="de-DE" smtClean="0"/>
              <a:pPr/>
              <a:t>34</a:t>
            </a:fld>
            <a:endParaRPr lang="de-DE" dirty="0"/>
          </a:p>
        </p:txBody>
      </p:sp>
      <p:sp>
        <p:nvSpPr>
          <p:cNvPr id="3" name="Pfeil: nach rechts 2">
            <a:extLst>
              <a:ext uri="{FF2B5EF4-FFF2-40B4-BE49-F238E27FC236}">
                <a16:creationId xmlns:a16="http://schemas.microsoft.com/office/drawing/2014/main" id="{859DDA7D-BC46-4B06-B747-517C1B709DA0}"/>
              </a:ext>
            </a:extLst>
          </p:cNvPr>
          <p:cNvSpPr/>
          <p:nvPr/>
        </p:nvSpPr>
        <p:spPr>
          <a:xfrm rot="5400000">
            <a:off x="7419273" y="2992822"/>
            <a:ext cx="5371556" cy="872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0A5DB2FE-E1DF-48E6-9E8B-6479BF975D51}"/>
              </a:ext>
            </a:extLst>
          </p:cNvPr>
          <p:cNvSpPr txBox="1"/>
          <p:nvPr/>
        </p:nvSpPr>
        <p:spPr>
          <a:xfrm rot="5400000">
            <a:off x="9041667" y="3244334"/>
            <a:ext cx="2138855" cy="369332"/>
          </a:xfrm>
          <a:prstGeom prst="rect">
            <a:avLst/>
          </a:prstGeom>
          <a:noFill/>
        </p:spPr>
        <p:txBody>
          <a:bodyPr wrap="square" rtlCol="0">
            <a:spAutoFit/>
          </a:bodyPr>
          <a:lstStyle/>
          <a:p>
            <a:r>
              <a:rPr lang="de-DE" b="1" dirty="0">
                <a:solidFill>
                  <a:schemeClr val="bg1"/>
                </a:solidFill>
              </a:rPr>
              <a:t>WICHTIGKEIT</a:t>
            </a:r>
          </a:p>
        </p:txBody>
      </p:sp>
    </p:spTree>
    <p:extLst>
      <p:ext uri="{BB962C8B-B14F-4D97-AF65-F5344CB8AC3E}">
        <p14:creationId xmlns:p14="http://schemas.microsoft.com/office/powerpoint/2010/main" val="760315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3214A-5EDF-40A6-909B-BB34157CFE83}"/>
              </a:ext>
            </a:extLst>
          </p:cNvPr>
          <p:cNvSpPr>
            <a:spLocks noGrp="1"/>
          </p:cNvSpPr>
          <p:nvPr>
            <p:ph type="title"/>
          </p:nvPr>
        </p:nvSpPr>
        <p:spPr/>
        <p:txBody>
          <a:bodyPr/>
          <a:lstStyle/>
          <a:p>
            <a:r>
              <a:rPr lang="de-DE" dirty="0"/>
              <a:t>Elemente einer PM</a:t>
            </a:r>
          </a:p>
        </p:txBody>
      </p:sp>
      <p:sp>
        <p:nvSpPr>
          <p:cNvPr id="5" name="Fußzeilenplatzhalter 4">
            <a:extLst>
              <a:ext uri="{FF2B5EF4-FFF2-40B4-BE49-F238E27FC236}">
                <a16:creationId xmlns:a16="http://schemas.microsoft.com/office/drawing/2014/main" id="{5AED121D-B534-4121-8028-9C701FA554D7}"/>
              </a:ext>
            </a:extLst>
          </p:cNvPr>
          <p:cNvSpPr>
            <a:spLocks noGrp="1"/>
          </p:cNvSpPr>
          <p:nvPr>
            <p:ph type="ftr" sz="quarter" idx="11"/>
          </p:nvPr>
        </p:nvSpPr>
        <p:spPr/>
        <p:txBody>
          <a:bodyPr/>
          <a:lstStyle/>
          <a:p>
            <a:pPr algn="l"/>
            <a:r>
              <a:rPr lang="de-DE"/>
              <a:t>Digital Enthusiast Harald Ille</a:t>
            </a:r>
            <a:endParaRPr lang="de-DE" dirty="0"/>
          </a:p>
        </p:txBody>
      </p:sp>
      <p:sp>
        <p:nvSpPr>
          <p:cNvPr id="6" name="Foliennummernplatzhalter 5">
            <a:extLst>
              <a:ext uri="{FF2B5EF4-FFF2-40B4-BE49-F238E27FC236}">
                <a16:creationId xmlns:a16="http://schemas.microsoft.com/office/drawing/2014/main" id="{67A9D0B9-3D83-4E2F-B8A8-B9C3CB1B9D72}"/>
              </a:ext>
            </a:extLst>
          </p:cNvPr>
          <p:cNvSpPr>
            <a:spLocks noGrp="1"/>
          </p:cNvSpPr>
          <p:nvPr>
            <p:ph type="sldNum" sz="quarter" idx="12"/>
          </p:nvPr>
        </p:nvSpPr>
        <p:spPr/>
        <p:txBody>
          <a:bodyPr/>
          <a:lstStyle/>
          <a:p>
            <a:fld id="{BAFF30EA-0E8F-4029-98E4-BCB635AEA523}" type="slidenum">
              <a:rPr lang="de-DE" smtClean="0"/>
              <a:pPr/>
              <a:t>35</a:t>
            </a:fld>
            <a:endParaRPr lang="de-DE" dirty="0"/>
          </a:p>
        </p:txBody>
      </p:sp>
      <p:graphicFrame>
        <p:nvGraphicFramePr>
          <p:cNvPr id="8" name="Textplatzhalter 3">
            <a:extLst>
              <a:ext uri="{FF2B5EF4-FFF2-40B4-BE49-F238E27FC236}">
                <a16:creationId xmlns:a16="http://schemas.microsoft.com/office/drawing/2014/main" id="{BA03E71F-BAA2-4A45-8447-87D139AE5FE4}"/>
              </a:ext>
            </a:extLst>
          </p:cNvPr>
          <p:cNvGraphicFramePr>
            <a:graphicFrameLocks noGrp="1"/>
          </p:cNvGraphicFramePr>
          <p:nvPr>
            <p:ph sz="half" idx="1"/>
            <p:extLst>
              <p:ext uri="{D42A27DB-BD31-4B8C-83A1-F6EECF244321}">
                <p14:modId xmlns:p14="http://schemas.microsoft.com/office/powerpoint/2010/main" val="3265973361"/>
              </p:ext>
            </p:extLst>
          </p:nvPr>
        </p:nvGraphicFramePr>
        <p:xfrm>
          <a:off x="798786" y="1825625"/>
          <a:ext cx="52210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extplatzhalter 3">
            <a:extLst>
              <a:ext uri="{FF2B5EF4-FFF2-40B4-BE49-F238E27FC236}">
                <a16:creationId xmlns:a16="http://schemas.microsoft.com/office/drawing/2014/main" id="{F9B436E6-97AB-4543-AB1B-43B794E2510D}"/>
              </a:ext>
            </a:extLst>
          </p:cNvPr>
          <p:cNvGraphicFramePr>
            <a:graphicFrameLocks noGrp="1"/>
          </p:cNvGraphicFramePr>
          <p:nvPr>
            <p:ph sz="half" idx="2"/>
            <p:extLst>
              <p:ext uri="{D42A27DB-BD31-4B8C-83A1-F6EECF244321}">
                <p14:modId xmlns:p14="http://schemas.microsoft.com/office/powerpoint/2010/main" val="2191740765"/>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96060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517C8-BECA-4053-A46D-D9CAD32C29DE}"/>
              </a:ext>
            </a:extLst>
          </p:cNvPr>
          <p:cNvSpPr>
            <a:spLocks noGrp="1"/>
          </p:cNvSpPr>
          <p:nvPr>
            <p:ph type="title"/>
          </p:nvPr>
        </p:nvSpPr>
        <p:spPr/>
        <p:txBody>
          <a:bodyPr/>
          <a:lstStyle/>
          <a:p>
            <a:r>
              <a:rPr lang="de-DE" dirty="0"/>
              <a:t>Gute PMs</a:t>
            </a:r>
          </a:p>
        </p:txBody>
      </p:sp>
      <p:sp>
        <p:nvSpPr>
          <p:cNvPr id="4" name="Fußzeilenplatzhalter 3">
            <a:extLst>
              <a:ext uri="{FF2B5EF4-FFF2-40B4-BE49-F238E27FC236}">
                <a16:creationId xmlns:a16="http://schemas.microsoft.com/office/drawing/2014/main" id="{BD30D398-5227-491F-91C2-19C5B2BF8541}"/>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F02DFD5F-8A94-4603-9CC7-68C8F5DAF15F}"/>
              </a:ext>
            </a:extLst>
          </p:cNvPr>
          <p:cNvSpPr>
            <a:spLocks noGrp="1"/>
          </p:cNvSpPr>
          <p:nvPr>
            <p:ph type="sldNum" sz="quarter" idx="12"/>
          </p:nvPr>
        </p:nvSpPr>
        <p:spPr/>
        <p:txBody>
          <a:bodyPr/>
          <a:lstStyle/>
          <a:p>
            <a:fld id="{BAFF30EA-0E8F-4029-98E4-BCB635AEA523}" type="slidenum">
              <a:rPr lang="de-DE" smtClean="0"/>
              <a:pPr/>
              <a:t>36</a:t>
            </a:fld>
            <a:endParaRPr lang="de-DE" dirty="0"/>
          </a:p>
        </p:txBody>
      </p:sp>
      <p:graphicFrame>
        <p:nvGraphicFramePr>
          <p:cNvPr id="6" name="Inhaltsplatzhalter 2">
            <a:extLst>
              <a:ext uri="{FF2B5EF4-FFF2-40B4-BE49-F238E27FC236}">
                <a16:creationId xmlns:a16="http://schemas.microsoft.com/office/drawing/2014/main" id="{B8668E31-9133-496F-9102-B8D05669DACE}"/>
              </a:ext>
            </a:extLst>
          </p:cNvPr>
          <p:cNvGraphicFramePr>
            <a:graphicFrameLocks noGrp="1"/>
          </p:cNvGraphicFramePr>
          <p:nvPr>
            <p:ph idx="1"/>
            <p:extLst>
              <p:ext uri="{D42A27DB-BD31-4B8C-83A1-F6EECF244321}">
                <p14:modId xmlns:p14="http://schemas.microsoft.com/office/powerpoint/2010/main" val="2286891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3028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CB1D9-8C54-4F32-B1F5-70EF8E6EDF77}"/>
              </a:ext>
            </a:extLst>
          </p:cNvPr>
          <p:cNvSpPr>
            <a:spLocks noGrp="1"/>
          </p:cNvSpPr>
          <p:nvPr>
            <p:ph type="title"/>
          </p:nvPr>
        </p:nvSpPr>
        <p:spPr>
          <a:xfrm>
            <a:off x="807720" y="762608"/>
            <a:ext cx="10481519" cy="1003932"/>
          </a:xfrm>
        </p:spPr>
        <p:txBody>
          <a:bodyPr anchor="ctr">
            <a:normAutofit/>
          </a:bodyPr>
          <a:lstStyle/>
          <a:p>
            <a:r>
              <a:rPr lang="de-DE" dirty="0">
                <a:solidFill>
                  <a:schemeClr val="accent1"/>
                </a:solidFill>
              </a:rPr>
              <a:t>Presse-Mitteilung schreiben</a:t>
            </a:r>
          </a:p>
        </p:txBody>
      </p:sp>
      <p:sp>
        <p:nvSpPr>
          <p:cNvPr id="3" name="Inhaltsplatzhalter 2">
            <a:extLst>
              <a:ext uri="{FF2B5EF4-FFF2-40B4-BE49-F238E27FC236}">
                <a16:creationId xmlns:a16="http://schemas.microsoft.com/office/drawing/2014/main" id="{ED73B0BC-28BE-4E74-9945-F3B68A2B4DDF}"/>
              </a:ext>
            </a:extLst>
          </p:cNvPr>
          <p:cNvSpPr>
            <a:spLocks noGrp="1"/>
          </p:cNvSpPr>
          <p:nvPr>
            <p:ph idx="1"/>
          </p:nvPr>
        </p:nvSpPr>
        <p:spPr>
          <a:xfrm>
            <a:off x="807721" y="1936750"/>
            <a:ext cx="8227269" cy="4242002"/>
          </a:xfrm>
        </p:spPr>
        <p:txBody>
          <a:bodyPr>
            <a:normAutofit fontScale="92500" lnSpcReduction="10000"/>
          </a:bodyPr>
          <a:lstStyle/>
          <a:p>
            <a:r>
              <a:rPr lang="de-DE" dirty="0"/>
              <a:t>Warum studiert Ihr an dieser Hochschule, </a:t>
            </a:r>
            <a:br>
              <a:rPr lang="de-DE" dirty="0"/>
            </a:br>
            <a:r>
              <a:rPr lang="de-DE" dirty="0"/>
              <a:t>was macht diese Hochschule anders als andere?</a:t>
            </a:r>
          </a:p>
          <a:p>
            <a:r>
              <a:rPr lang="de-DE" dirty="0"/>
              <a:t>Warum studiert Ihr „ausgerechnet“ Medien- und Kommunikationsmanagement, was ist daran besonders?</a:t>
            </a:r>
          </a:p>
          <a:p>
            <a:r>
              <a:rPr lang="de-DE" dirty="0"/>
              <a:t>Welche Module bringen Euch am meisten, von welchen Inhalten konntet Ihr bereits profitieren? </a:t>
            </a:r>
          </a:p>
          <a:p>
            <a:r>
              <a:rPr lang="de-DE" dirty="0"/>
              <a:t>Was versprecht Ihr Euch für Eure berufliche Zukunft, was möchtet Ihr mit diesem Studium anfangen?</a:t>
            </a:r>
          </a:p>
          <a:p>
            <a:r>
              <a:rPr lang="de-DE" dirty="0"/>
              <a:t>Welche journalistischen Erfahrungen konntet Ihr bisher sammeln? Wo möchtet Ihr journalistisch hin?</a:t>
            </a:r>
          </a:p>
        </p:txBody>
      </p:sp>
      <p:sp>
        <p:nvSpPr>
          <p:cNvPr id="8" name="Fußzeilenplatzhalter 7">
            <a:extLst>
              <a:ext uri="{FF2B5EF4-FFF2-40B4-BE49-F238E27FC236}">
                <a16:creationId xmlns:a16="http://schemas.microsoft.com/office/drawing/2014/main" id="{064EE95B-BDD9-412A-82B6-567C1B294D50}"/>
              </a:ext>
            </a:extLst>
          </p:cNvPr>
          <p:cNvSpPr>
            <a:spLocks noGrp="1"/>
          </p:cNvSpPr>
          <p:nvPr>
            <p:ph type="ftr" sz="quarter" idx="11"/>
          </p:nvPr>
        </p:nvSpPr>
        <p:spPr/>
        <p:txBody>
          <a:bodyPr/>
          <a:lstStyle/>
          <a:p>
            <a:pPr algn="l"/>
            <a:r>
              <a:rPr lang="de-DE"/>
              <a:t>Digital Enthusiast Harald Ille</a:t>
            </a:r>
            <a:endParaRPr lang="de-DE" dirty="0"/>
          </a:p>
        </p:txBody>
      </p:sp>
      <p:sp>
        <p:nvSpPr>
          <p:cNvPr id="9" name="Foliennummernplatzhalter 8">
            <a:extLst>
              <a:ext uri="{FF2B5EF4-FFF2-40B4-BE49-F238E27FC236}">
                <a16:creationId xmlns:a16="http://schemas.microsoft.com/office/drawing/2014/main" id="{D8003333-F224-4F4C-92D7-743E22253AAF}"/>
              </a:ext>
            </a:extLst>
          </p:cNvPr>
          <p:cNvSpPr>
            <a:spLocks noGrp="1"/>
          </p:cNvSpPr>
          <p:nvPr>
            <p:ph type="sldNum" sz="quarter" idx="12"/>
          </p:nvPr>
        </p:nvSpPr>
        <p:spPr/>
        <p:txBody>
          <a:bodyPr/>
          <a:lstStyle/>
          <a:p>
            <a:fld id="{BAFF30EA-0E8F-4029-98E4-BCB635AEA523}" type="slidenum">
              <a:rPr lang="de-DE" smtClean="0"/>
              <a:pPr/>
              <a:t>37</a:t>
            </a:fld>
            <a:endParaRPr lang="de-DE" dirty="0"/>
          </a:p>
        </p:txBody>
      </p:sp>
      <p:sp>
        <p:nvSpPr>
          <p:cNvPr id="5" name="Rechteck 4">
            <a:extLst>
              <a:ext uri="{FF2B5EF4-FFF2-40B4-BE49-F238E27FC236}">
                <a16:creationId xmlns:a16="http://schemas.microsoft.com/office/drawing/2014/main" id="{A380991D-42F8-4CD0-91AD-214572787A2B}"/>
              </a:ext>
            </a:extLst>
          </p:cNvPr>
          <p:cNvSpPr/>
          <p:nvPr/>
        </p:nvSpPr>
        <p:spPr>
          <a:xfrm>
            <a:off x="9182157" y="4053186"/>
            <a:ext cx="2612429"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de-DE" sz="2400" dirty="0"/>
              <a:t>Schreibt bitte einen Text mit 120 Wörtern.</a:t>
            </a:r>
          </a:p>
        </p:txBody>
      </p:sp>
      <p:sp>
        <p:nvSpPr>
          <p:cNvPr id="6" name="Ellipse 5">
            <a:extLst>
              <a:ext uri="{FF2B5EF4-FFF2-40B4-BE49-F238E27FC236}">
                <a16:creationId xmlns:a16="http://schemas.microsoft.com/office/drawing/2014/main" id="{613AD7D3-6328-4A76-9A81-CCD6A03EF5E2}"/>
              </a:ext>
            </a:extLst>
          </p:cNvPr>
          <p:cNvSpPr/>
          <p:nvPr/>
        </p:nvSpPr>
        <p:spPr>
          <a:xfrm rot="899836">
            <a:off x="9269172" y="528409"/>
            <a:ext cx="2768600" cy="26756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20 Minuten</a:t>
            </a:r>
          </a:p>
        </p:txBody>
      </p:sp>
    </p:spTree>
    <p:extLst>
      <p:ext uri="{BB962C8B-B14F-4D97-AF65-F5344CB8AC3E}">
        <p14:creationId xmlns:p14="http://schemas.microsoft.com/office/powerpoint/2010/main" val="3275590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D2510-8636-4D01-9B3F-0E4750FAEC0B}"/>
              </a:ext>
            </a:extLst>
          </p:cNvPr>
          <p:cNvSpPr>
            <a:spLocks noGrp="1"/>
          </p:cNvSpPr>
          <p:nvPr>
            <p:ph type="title"/>
          </p:nvPr>
        </p:nvSpPr>
        <p:spPr/>
        <p:txBody>
          <a:bodyPr/>
          <a:lstStyle/>
          <a:p>
            <a:r>
              <a:rPr lang="de-DE" dirty="0"/>
              <a:t>Die Pressemappe</a:t>
            </a:r>
          </a:p>
        </p:txBody>
      </p:sp>
      <p:sp>
        <p:nvSpPr>
          <p:cNvPr id="4" name="Fußzeilenplatzhalter 3">
            <a:extLst>
              <a:ext uri="{FF2B5EF4-FFF2-40B4-BE49-F238E27FC236}">
                <a16:creationId xmlns:a16="http://schemas.microsoft.com/office/drawing/2014/main" id="{8897A405-34A5-4F09-977B-3CF26FF984D6}"/>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E5DAAF94-5D62-4259-B3C8-88C1D3C26CFB}"/>
              </a:ext>
            </a:extLst>
          </p:cNvPr>
          <p:cNvSpPr>
            <a:spLocks noGrp="1"/>
          </p:cNvSpPr>
          <p:nvPr>
            <p:ph type="sldNum" sz="quarter" idx="12"/>
          </p:nvPr>
        </p:nvSpPr>
        <p:spPr/>
        <p:txBody>
          <a:bodyPr/>
          <a:lstStyle/>
          <a:p>
            <a:fld id="{BAFF30EA-0E8F-4029-98E4-BCB635AEA523}" type="slidenum">
              <a:rPr lang="de-DE" smtClean="0"/>
              <a:pPr/>
              <a:t>38</a:t>
            </a:fld>
            <a:endParaRPr lang="de-DE" dirty="0"/>
          </a:p>
        </p:txBody>
      </p:sp>
      <p:graphicFrame>
        <p:nvGraphicFramePr>
          <p:cNvPr id="6" name="Inhaltsplatzhalter 2">
            <a:extLst>
              <a:ext uri="{FF2B5EF4-FFF2-40B4-BE49-F238E27FC236}">
                <a16:creationId xmlns:a16="http://schemas.microsoft.com/office/drawing/2014/main" id="{96920181-9F4A-4C06-A96F-A1D7D3AC35DC}"/>
              </a:ext>
            </a:extLst>
          </p:cNvPr>
          <p:cNvGraphicFramePr>
            <a:graphicFrameLocks noGrp="1"/>
          </p:cNvGraphicFramePr>
          <p:nvPr>
            <p:ph idx="1"/>
            <p:extLst>
              <p:ext uri="{D42A27DB-BD31-4B8C-83A1-F6EECF244321}">
                <p14:modId xmlns:p14="http://schemas.microsoft.com/office/powerpoint/2010/main" val="2347088794"/>
              </p:ext>
            </p:extLst>
          </p:nvPr>
        </p:nvGraphicFramePr>
        <p:xfrm>
          <a:off x="3245477" y="-96593"/>
          <a:ext cx="9422116" cy="7424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044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26859-5AE6-4EF5-B928-8EB78B1CC74D}"/>
              </a:ext>
            </a:extLst>
          </p:cNvPr>
          <p:cNvSpPr>
            <a:spLocks noGrp="1"/>
          </p:cNvSpPr>
          <p:nvPr>
            <p:ph type="title"/>
          </p:nvPr>
        </p:nvSpPr>
        <p:spPr/>
        <p:txBody>
          <a:bodyPr/>
          <a:lstStyle/>
          <a:p>
            <a:r>
              <a:rPr lang="de-DE" dirty="0">
                <a:latin typeface="Myriad Pro (Überschrift)"/>
              </a:rPr>
              <a:t>Elemente einer Pressemappe</a:t>
            </a:r>
          </a:p>
        </p:txBody>
      </p:sp>
      <p:sp>
        <p:nvSpPr>
          <p:cNvPr id="3" name="Textplatzhalter 2">
            <a:extLst>
              <a:ext uri="{FF2B5EF4-FFF2-40B4-BE49-F238E27FC236}">
                <a16:creationId xmlns:a16="http://schemas.microsoft.com/office/drawing/2014/main" id="{8834ED6F-D19D-4A94-A3CF-6D84331085B8}"/>
              </a:ext>
            </a:extLst>
          </p:cNvPr>
          <p:cNvSpPr>
            <a:spLocks noGrp="1"/>
          </p:cNvSpPr>
          <p:nvPr>
            <p:ph type="body" idx="1"/>
          </p:nvPr>
        </p:nvSpPr>
        <p:spPr>
          <a:xfrm>
            <a:off x="862014" y="1027906"/>
            <a:ext cx="5157787" cy="823912"/>
          </a:xfrm>
        </p:spPr>
        <p:txBody>
          <a:bodyPr/>
          <a:lstStyle/>
          <a:p>
            <a:r>
              <a:rPr lang="de-DE" dirty="0"/>
              <a:t>Standard</a:t>
            </a:r>
          </a:p>
        </p:txBody>
      </p:sp>
      <p:sp>
        <p:nvSpPr>
          <p:cNvPr id="7" name="Fußzeilenplatzhalter 6">
            <a:extLst>
              <a:ext uri="{FF2B5EF4-FFF2-40B4-BE49-F238E27FC236}">
                <a16:creationId xmlns:a16="http://schemas.microsoft.com/office/drawing/2014/main" id="{EA539E08-5D0C-48EA-9DBE-62D825C2C692}"/>
              </a:ext>
            </a:extLst>
          </p:cNvPr>
          <p:cNvSpPr>
            <a:spLocks noGrp="1"/>
          </p:cNvSpPr>
          <p:nvPr>
            <p:ph type="ftr" sz="quarter" idx="11"/>
          </p:nvPr>
        </p:nvSpPr>
        <p:spPr/>
        <p:txBody>
          <a:bodyPr/>
          <a:lstStyle/>
          <a:p>
            <a:pPr algn="l"/>
            <a:r>
              <a:rPr lang="de-DE"/>
              <a:t>Digital Enthusiast Harald Ille</a:t>
            </a:r>
            <a:endParaRPr lang="de-DE" dirty="0"/>
          </a:p>
        </p:txBody>
      </p:sp>
      <p:graphicFrame>
        <p:nvGraphicFramePr>
          <p:cNvPr id="8" name="Inhaltsplatzhalter 2">
            <a:extLst>
              <a:ext uri="{FF2B5EF4-FFF2-40B4-BE49-F238E27FC236}">
                <a16:creationId xmlns:a16="http://schemas.microsoft.com/office/drawing/2014/main" id="{475A60FD-9B0C-4F91-97FE-AD431A4DEB32}"/>
              </a:ext>
            </a:extLst>
          </p:cNvPr>
          <p:cNvGraphicFramePr>
            <a:graphicFrameLocks/>
          </p:cNvGraphicFramePr>
          <p:nvPr>
            <p:extLst>
              <p:ext uri="{D42A27DB-BD31-4B8C-83A1-F6EECF244321}">
                <p14:modId xmlns:p14="http://schemas.microsoft.com/office/powerpoint/2010/main" val="1235678486"/>
              </p:ext>
            </p:extLst>
          </p:nvPr>
        </p:nvGraphicFramePr>
        <p:xfrm>
          <a:off x="869324" y="1203412"/>
          <a:ext cx="5544355"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Inhaltsplatzhalter 2">
            <a:extLst>
              <a:ext uri="{FF2B5EF4-FFF2-40B4-BE49-F238E27FC236}">
                <a16:creationId xmlns:a16="http://schemas.microsoft.com/office/drawing/2014/main" id="{CDD47DA2-7E0F-4C12-8395-5977FF0A6EF2}"/>
              </a:ext>
            </a:extLst>
          </p:cNvPr>
          <p:cNvGraphicFramePr>
            <a:graphicFrameLocks/>
          </p:cNvGraphicFramePr>
          <p:nvPr>
            <p:extLst>
              <p:ext uri="{D42A27DB-BD31-4B8C-83A1-F6EECF244321}">
                <p14:modId xmlns:p14="http://schemas.microsoft.com/office/powerpoint/2010/main" val="699751545"/>
              </p:ext>
            </p:extLst>
          </p:nvPr>
        </p:nvGraphicFramePr>
        <p:xfrm>
          <a:off x="6582511" y="2092817"/>
          <a:ext cx="5294225" cy="41019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platzhalter 2">
            <a:extLst>
              <a:ext uri="{FF2B5EF4-FFF2-40B4-BE49-F238E27FC236}">
                <a16:creationId xmlns:a16="http://schemas.microsoft.com/office/drawing/2014/main" id="{64AB400F-1D49-4BB7-8BE0-EAF0A94094B6}"/>
              </a:ext>
            </a:extLst>
          </p:cNvPr>
          <p:cNvSpPr txBox="1">
            <a:spLocks/>
          </p:cNvSpPr>
          <p:nvPr/>
        </p:nvSpPr>
        <p:spPr>
          <a:xfrm>
            <a:off x="6495311" y="1027906"/>
            <a:ext cx="5294225"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4F707B"/>
                </a:solidFill>
                <a:latin typeface="Myriad Pro (Textkörpe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4F707B"/>
                </a:solidFill>
                <a:latin typeface="Myriad Pro (Textkörp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4F707B"/>
                </a:solidFill>
                <a:latin typeface="Myriad Pro (Textkörp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4F707B"/>
                </a:solidFill>
                <a:latin typeface="Myriad Pro (Textkörp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4F707B"/>
                </a:solidFill>
                <a:latin typeface="Myriad Pro (Textkörper)"/>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de-DE" dirty="0"/>
              <a:t>Pressekonferenz</a:t>
            </a:r>
          </a:p>
        </p:txBody>
      </p:sp>
    </p:spTree>
    <p:extLst>
      <p:ext uri="{BB962C8B-B14F-4D97-AF65-F5344CB8AC3E}">
        <p14:creationId xmlns:p14="http://schemas.microsoft.com/office/powerpoint/2010/main" val="154090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0" cy="6858000"/>
          </a:xfrm>
          <a:prstGeom prst="rect">
            <a:avLst/>
          </a:prstGeom>
          <a:solidFill>
            <a:srgbClr val="2A6C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0" y="0"/>
            <a:ext cx="12192000" cy="6858000"/>
          </a:xfrm>
          <a:prstGeom prst="rect">
            <a:avLst/>
          </a:prstGeom>
        </p:spPr>
        <p:txBody>
          <a:bodyPr wrap="square" anchor="ctr" anchorCtr="1">
            <a:noAutofit/>
          </a:bodyPr>
          <a:lstStyle/>
          <a:p>
            <a:r>
              <a:rPr lang="de-DE" sz="3600" b="0" i="0">
                <a:solidFill>
                  <a:schemeClr val="bg1"/>
                </a:solidFill>
                <a:effectLst/>
                <a:latin typeface="Arial Black" panose="020B0A04020102020204" pitchFamily="34" charset="0"/>
              </a:rPr>
              <a:t>Wenn Du nicht weißt, warum Du etwas tust, </a:t>
            </a:r>
          </a:p>
          <a:p>
            <a:r>
              <a:rPr lang="de-DE" sz="5400">
                <a:solidFill>
                  <a:schemeClr val="bg1"/>
                </a:solidFill>
                <a:latin typeface="Arial Black" panose="020B0A04020102020204" pitchFamily="34" charset="0"/>
              </a:rPr>
              <a:t>w</a:t>
            </a:r>
            <a:r>
              <a:rPr lang="de-DE" sz="5400" b="0" i="0">
                <a:solidFill>
                  <a:schemeClr val="bg1"/>
                </a:solidFill>
                <a:effectLst/>
                <a:latin typeface="Arial Black" panose="020B0A04020102020204" pitchFamily="34" charset="0"/>
              </a:rPr>
              <a:t>ie sollen es andere wissen?</a:t>
            </a:r>
            <a:endParaRPr lang="de-DE" sz="5400">
              <a:solidFill>
                <a:schemeClr val="bg1"/>
              </a:solidFill>
              <a:latin typeface="Arial Black" panose="020B0A04020102020204" pitchFamily="34" charset="0"/>
            </a:endParaRPr>
          </a:p>
        </p:txBody>
      </p:sp>
      <p:sp>
        <p:nvSpPr>
          <p:cNvPr id="6" name="Textfeld 5">
            <a:extLst>
              <a:ext uri="{FF2B5EF4-FFF2-40B4-BE49-F238E27FC236}">
                <a16:creationId xmlns:a16="http://schemas.microsoft.com/office/drawing/2014/main" id="{52B3F703-FD67-4A5D-B72C-AC8B0ADC5BA0}"/>
              </a:ext>
            </a:extLst>
          </p:cNvPr>
          <p:cNvSpPr txBox="1"/>
          <p:nvPr/>
        </p:nvSpPr>
        <p:spPr>
          <a:xfrm>
            <a:off x="9474579" y="4755536"/>
            <a:ext cx="2277036" cy="584775"/>
          </a:xfrm>
          <a:prstGeom prst="rect">
            <a:avLst/>
          </a:prstGeom>
          <a:noFill/>
        </p:spPr>
        <p:txBody>
          <a:bodyPr wrap="square" rtlCol="0">
            <a:spAutoFit/>
          </a:bodyPr>
          <a:lstStyle/>
          <a:p>
            <a:r>
              <a:rPr lang="de-DE" sz="3200">
                <a:solidFill>
                  <a:schemeClr val="bg1"/>
                </a:solidFill>
              </a:rPr>
              <a:t>Simon </a:t>
            </a:r>
            <a:r>
              <a:rPr lang="de-DE" sz="3200" err="1">
                <a:solidFill>
                  <a:schemeClr val="bg1"/>
                </a:solidFill>
              </a:rPr>
              <a:t>Sinek</a:t>
            </a:r>
            <a:endParaRPr lang="de-DE" sz="3200">
              <a:solidFill>
                <a:schemeClr val="bg1"/>
              </a:solidFill>
            </a:endParaRPr>
          </a:p>
        </p:txBody>
      </p:sp>
      <p:sp>
        <p:nvSpPr>
          <p:cNvPr id="2" name="Fußzeilenplatzhalter 1">
            <a:extLst>
              <a:ext uri="{FF2B5EF4-FFF2-40B4-BE49-F238E27FC236}">
                <a16:creationId xmlns:a16="http://schemas.microsoft.com/office/drawing/2014/main" id="{51EA5798-869E-4B9F-A6FB-823152582E82}"/>
              </a:ext>
            </a:extLst>
          </p:cNvPr>
          <p:cNvSpPr>
            <a:spLocks noGrp="1"/>
          </p:cNvSpPr>
          <p:nvPr>
            <p:ph type="ftr" sz="quarter" idx="11"/>
          </p:nvPr>
        </p:nvSpPr>
        <p:spPr/>
        <p:txBody>
          <a:bodyPr/>
          <a:lstStyle/>
          <a:p>
            <a:r>
              <a:rPr lang="de-DE"/>
              <a:t>Digital Enthusiast Harald Ille</a:t>
            </a:r>
          </a:p>
        </p:txBody>
      </p:sp>
      <p:sp>
        <p:nvSpPr>
          <p:cNvPr id="3" name="Foliennummernplatzhalter 2">
            <a:extLst>
              <a:ext uri="{FF2B5EF4-FFF2-40B4-BE49-F238E27FC236}">
                <a16:creationId xmlns:a16="http://schemas.microsoft.com/office/drawing/2014/main" id="{3ECA630D-2EA7-4BB4-BE61-E3DE8DCAAB4E}"/>
              </a:ext>
            </a:extLst>
          </p:cNvPr>
          <p:cNvSpPr>
            <a:spLocks noGrp="1"/>
          </p:cNvSpPr>
          <p:nvPr>
            <p:ph type="sldNum" sz="quarter" idx="12"/>
          </p:nvPr>
        </p:nvSpPr>
        <p:spPr/>
        <p:txBody>
          <a:bodyPr/>
          <a:lstStyle/>
          <a:p>
            <a:fld id="{BAFF30EA-0E8F-4029-98E4-BCB635AEA523}" type="slidenum">
              <a:rPr lang="de-DE" smtClean="0"/>
              <a:t>4</a:t>
            </a:fld>
            <a:endParaRPr lang="de-DE"/>
          </a:p>
        </p:txBody>
      </p:sp>
    </p:spTree>
    <p:extLst>
      <p:ext uri="{BB962C8B-B14F-4D97-AF65-F5344CB8AC3E}">
        <p14:creationId xmlns:p14="http://schemas.microsoft.com/office/powerpoint/2010/main" val="2762457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B3F6C-91BA-46AC-983C-821F364D6721}"/>
              </a:ext>
            </a:extLst>
          </p:cNvPr>
          <p:cNvSpPr>
            <a:spLocks noGrp="1"/>
          </p:cNvSpPr>
          <p:nvPr>
            <p:ph type="title"/>
          </p:nvPr>
        </p:nvSpPr>
        <p:spPr/>
        <p:txBody>
          <a:bodyPr/>
          <a:lstStyle/>
          <a:p>
            <a:r>
              <a:rPr lang="de-DE" dirty="0"/>
              <a:t>Gruppenarbeit</a:t>
            </a:r>
          </a:p>
        </p:txBody>
      </p:sp>
      <p:sp>
        <p:nvSpPr>
          <p:cNvPr id="4" name="Fußzeilenplatzhalter 3">
            <a:extLst>
              <a:ext uri="{FF2B5EF4-FFF2-40B4-BE49-F238E27FC236}">
                <a16:creationId xmlns:a16="http://schemas.microsoft.com/office/drawing/2014/main" id="{F9B99D6C-05B6-4232-A774-5E87B5C6FD83}"/>
              </a:ext>
            </a:extLst>
          </p:cNvPr>
          <p:cNvSpPr>
            <a:spLocks noGrp="1"/>
          </p:cNvSpPr>
          <p:nvPr>
            <p:ph type="ftr" sz="quarter" idx="11"/>
          </p:nvPr>
        </p:nvSpPr>
        <p:spPr/>
        <p:txBody>
          <a:bodyPr/>
          <a:lstStyle/>
          <a:p>
            <a:pPr algn="l"/>
            <a:r>
              <a:rPr lang="de-DE" dirty="0"/>
              <a:t>Digital Enthusiast Harald Ille</a:t>
            </a:r>
          </a:p>
        </p:txBody>
      </p:sp>
      <p:sp>
        <p:nvSpPr>
          <p:cNvPr id="5" name="Foliennummernplatzhalter 4">
            <a:extLst>
              <a:ext uri="{FF2B5EF4-FFF2-40B4-BE49-F238E27FC236}">
                <a16:creationId xmlns:a16="http://schemas.microsoft.com/office/drawing/2014/main" id="{43EB6E79-CE2D-4A0E-8647-D98D67ED753E}"/>
              </a:ext>
            </a:extLst>
          </p:cNvPr>
          <p:cNvSpPr>
            <a:spLocks noGrp="1"/>
          </p:cNvSpPr>
          <p:nvPr>
            <p:ph type="sldNum" sz="quarter" idx="12"/>
          </p:nvPr>
        </p:nvSpPr>
        <p:spPr/>
        <p:txBody>
          <a:bodyPr/>
          <a:lstStyle/>
          <a:p>
            <a:fld id="{BAFF30EA-0E8F-4029-98E4-BCB635AEA523}" type="slidenum">
              <a:rPr lang="de-DE" smtClean="0"/>
              <a:pPr/>
              <a:t>40</a:t>
            </a:fld>
            <a:endParaRPr lang="de-DE" dirty="0"/>
          </a:p>
        </p:txBody>
      </p:sp>
      <p:sp>
        <p:nvSpPr>
          <p:cNvPr id="6" name="Rechteck 5">
            <a:extLst>
              <a:ext uri="{FF2B5EF4-FFF2-40B4-BE49-F238E27FC236}">
                <a16:creationId xmlns:a16="http://schemas.microsoft.com/office/drawing/2014/main" id="{B4B2E98E-7E90-4337-A3CA-0C44C44770DB}"/>
              </a:ext>
            </a:extLst>
          </p:cNvPr>
          <p:cNvSpPr/>
          <p:nvPr/>
        </p:nvSpPr>
        <p:spPr>
          <a:xfrm>
            <a:off x="909145" y="1720840"/>
            <a:ext cx="8234855" cy="1200329"/>
          </a:xfrm>
          <a:prstGeom prst="rect">
            <a:avLst/>
          </a:prstGeom>
        </p:spPr>
        <p:txBody>
          <a:bodyPr wrap="square">
            <a:spAutoFit/>
          </a:bodyPr>
          <a:lstStyle/>
          <a:p>
            <a:r>
              <a:rPr lang="de-DE" dirty="0">
                <a:solidFill>
                  <a:srgbClr val="17697F"/>
                </a:solidFill>
                <a:ea typeface="+mn-lt"/>
                <a:cs typeface="+mn-lt"/>
              </a:rPr>
              <a:t>Schaut Euch die Pressemappe und die Materialien an, analysiert sie auf Sinnhaftigkeit, Umfang und Nutzen – und stellt sie anschließend dem Rest des Kurses in 5 Minuten vor.</a:t>
            </a:r>
          </a:p>
          <a:p>
            <a:pPr marL="285750" indent="-285750">
              <a:buFont typeface="Arial" panose="020B0604020202020204" pitchFamily="34" charset="0"/>
              <a:buChar char="•"/>
            </a:pPr>
            <a:endParaRPr lang="de-DE" dirty="0">
              <a:solidFill>
                <a:srgbClr val="17697F"/>
              </a:solidFill>
              <a:ea typeface="+mn-lt"/>
              <a:cs typeface="+mn-lt"/>
            </a:endParaRPr>
          </a:p>
        </p:txBody>
      </p:sp>
      <p:graphicFrame>
        <p:nvGraphicFramePr>
          <p:cNvPr id="7" name="Inhaltsplatzhalter 2">
            <a:extLst>
              <a:ext uri="{FF2B5EF4-FFF2-40B4-BE49-F238E27FC236}">
                <a16:creationId xmlns:a16="http://schemas.microsoft.com/office/drawing/2014/main" id="{F334B45A-8453-4E9F-9116-FA341B50BB72}"/>
              </a:ext>
            </a:extLst>
          </p:cNvPr>
          <p:cNvGraphicFramePr>
            <a:graphicFrameLocks noGrp="1"/>
          </p:cNvGraphicFramePr>
          <p:nvPr>
            <p:ph idx="1"/>
            <p:extLst>
              <p:ext uri="{D42A27DB-BD31-4B8C-83A1-F6EECF244321}">
                <p14:modId xmlns:p14="http://schemas.microsoft.com/office/powerpoint/2010/main" val="272114471"/>
              </p:ext>
            </p:extLst>
          </p:nvPr>
        </p:nvGraphicFramePr>
        <p:xfrm>
          <a:off x="-89339" y="1765737"/>
          <a:ext cx="12105290" cy="5644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Ellipse 11">
            <a:extLst>
              <a:ext uri="{FF2B5EF4-FFF2-40B4-BE49-F238E27FC236}">
                <a16:creationId xmlns:a16="http://schemas.microsoft.com/office/drawing/2014/main" id="{BCB6120C-3E87-412F-81C1-DF3354B76D86}"/>
              </a:ext>
            </a:extLst>
          </p:cNvPr>
          <p:cNvSpPr/>
          <p:nvPr/>
        </p:nvSpPr>
        <p:spPr>
          <a:xfrm rot="899836">
            <a:off x="9269172" y="528409"/>
            <a:ext cx="2768600" cy="26756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20 Minuten</a:t>
            </a:r>
          </a:p>
        </p:txBody>
      </p:sp>
    </p:spTree>
    <p:extLst>
      <p:ext uri="{BB962C8B-B14F-4D97-AF65-F5344CB8AC3E}">
        <p14:creationId xmlns:p14="http://schemas.microsoft.com/office/powerpoint/2010/main" val="2663823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6CA61-F48E-4A38-9EB4-35D14A97E595}"/>
              </a:ext>
            </a:extLst>
          </p:cNvPr>
          <p:cNvSpPr>
            <a:spLocks noGrp="1"/>
          </p:cNvSpPr>
          <p:nvPr>
            <p:ph type="title"/>
          </p:nvPr>
        </p:nvSpPr>
        <p:spPr/>
        <p:txBody>
          <a:bodyPr/>
          <a:lstStyle/>
          <a:p>
            <a:r>
              <a:rPr lang="de-DE" dirty="0"/>
              <a:t>Die perfekte Pressemitteilung</a:t>
            </a:r>
          </a:p>
        </p:txBody>
      </p:sp>
      <p:sp>
        <p:nvSpPr>
          <p:cNvPr id="4" name="Fußzeilenplatzhalter 3">
            <a:extLst>
              <a:ext uri="{FF2B5EF4-FFF2-40B4-BE49-F238E27FC236}">
                <a16:creationId xmlns:a16="http://schemas.microsoft.com/office/drawing/2014/main" id="{BEB72F7D-3658-4533-ACDB-59ACF2D24B19}"/>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2942A7D0-455C-4038-94A0-AC8DA0F666E5}"/>
              </a:ext>
            </a:extLst>
          </p:cNvPr>
          <p:cNvSpPr>
            <a:spLocks noGrp="1"/>
          </p:cNvSpPr>
          <p:nvPr>
            <p:ph type="sldNum" sz="quarter" idx="12"/>
          </p:nvPr>
        </p:nvSpPr>
        <p:spPr/>
        <p:txBody>
          <a:bodyPr/>
          <a:lstStyle/>
          <a:p>
            <a:fld id="{BAFF30EA-0E8F-4029-98E4-BCB635AEA523}" type="slidenum">
              <a:rPr lang="de-DE" smtClean="0"/>
              <a:pPr/>
              <a:t>41</a:t>
            </a:fld>
            <a:endParaRPr lang="de-DE" dirty="0"/>
          </a:p>
        </p:txBody>
      </p:sp>
      <p:pic>
        <p:nvPicPr>
          <p:cNvPr id="6" name="Onlinemedien 5" title="So findest du die perfekte Headline fￃﾼr deine Pressemitteilung (Serie Teil 2)">
            <a:hlinkClick r:id="" action="ppaction://media"/>
            <a:extLst>
              <a:ext uri="{FF2B5EF4-FFF2-40B4-BE49-F238E27FC236}">
                <a16:creationId xmlns:a16="http://schemas.microsoft.com/office/drawing/2014/main" id="{E1188B6D-8099-41A7-BDE1-FFD79667C7B6}"/>
              </a:ext>
            </a:extLst>
          </p:cNvPr>
          <p:cNvPicPr>
            <a:picLocks noRot="1" noChangeAspect="1"/>
          </p:cNvPicPr>
          <p:nvPr>
            <a:videoFile r:link="rId1"/>
          </p:nvPr>
        </p:nvPicPr>
        <p:blipFill>
          <a:blip r:embed="rId5"/>
          <a:stretch>
            <a:fillRect/>
          </a:stretch>
        </p:blipFill>
        <p:spPr>
          <a:xfrm>
            <a:off x="4080141" y="2618112"/>
            <a:ext cx="3841810" cy="2161018"/>
          </a:xfrm>
          <a:prstGeom prst="rect">
            <a:avLst/>
          </a:prstGeom>
        </p:spPr>
      </p:pic>
      <p:pic>
        <p:nvPicPr>
          <p:cNvPr id="7" name="Onlinemedien 6" title="Der perfekte Aufbau fￃﾼr eine Pressemitteilung (Serie Teil 3)">
            <a:hlinkClick r:id="" action="ppaction://media"/>
            <a:extLst>
              <a:ext uri="{FF2B5EF4-FFF2-40B4-BE49-F238E27FC236}">
                <a16:creationId xmlns:a16="http://schemas.microsoft.com/office/drawing/2014/main" id="{5C6C2B3D-88E3-4470-AC2D-5DD0F559229F}"/>
              </a:ext>
            </a:extLst>
          </p:cNvPr>
          <p:cNvPicPr>
            <a:picLocks noRot="1" noChangeAspect="1"/>
          </p:cNvPicPr>
          <p:nvPr>
            <a:videoFile r:link="rId2"/>
          </p:nvPr>
        </p:nvPicPr>
        <p:blipFill>
          <a:blip r:embed="rId6"/>
          <a:stretch>
            <a:fillRect/>
          </a:stretch>
        </p:blipFill>
        <p:spPr>
          <a:xfrm>
            <a:off x="8091917" y="2618112"/>
            <a:ext cx="3841809" cy="2161018"/>
          </a:xfrm>
          <a:prstGeom prst="rect">
            <a:avLst/>
          </a:prstGeom>
        </p:spPr>
      </p:pic>
      <p:pic>
        <p:nvPicPr>
          <p:cNvPr id="8" name="Onlinemedien 7" title="Das muss deine Pressemitteilung leisten! (Serie Teil 1)">
            <a:hlinkClick r:id="" action="ppaction://media"/>
            <a:extLst>
              <a:ext uri="{FF2B5EF4-FFF2-40B4-BE49-F238E27FC236}">
                <a16:creationId xmlns:a16="http://schemas.microsoft.com/office/drawing/2014/main" id="{C1847EC5-EC62-4D48-A3EE-BB1D1B4404F6}"/>
              </a:ext>
            </a:extLst>
          </p:cNvPr>
          <p:cNvPicPr>
            <a:picLocks noRot="1" noChangeAspect="1"/>
          </p:cNvPicPr>
          <p:nvPr>
            <a:videoFile r:link="rId3"/>
          </p:nvPr>
        </p:nvPicPr>
        <p:blipFill>
          <a:blip r:embed="rId7"/>
          <a:stretch>
            <a:fillRect/>
          </a:stretch>
        </p:blipFill>
        <p:spPr>
          <a:xfrm>
            <a:off x="0" y="2618112"/>
            <a:ext cx="3841809" cy="2161018"/>
          </a:xfrm>
          <a:prstGeom prst="rect">
            <a:avLst/>
          </a:prstGeom>
        </p:spPr>
      </p:pic>
    </p:spTree>
    <p:extLst>
      <p:ext uri="{BB962C8B-B14F-4D97-AF65-F5344CB8AC3E}">
        <p14:creationId xmlns:p14="http://schemas.microsoft.com/office/powerpoint/2010/main" val="30938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6"/>
                </p:tgtEl>
              </p:cMediaNode>
            </p:video>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video>
              <p:cMediaNode vol="80000">
                <p:cTn id="21" fill="hold" display="0">
                  <p:stCondLst>
                    <p:cond delay="indefinite"/>
                  </p:stCondLst>
                </p:cTn>
                <p:tgtEl>
                  <p:spTgt spid="7"/>
                </p:tgtEl>
              </p:cMediaNode>
            </p:vide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7"/>
                                        </p:tgtEl>
                                      </p:cBhvr>
                                    </p:cmd>
                                  </p:childTnLst>
                                </p:cTn>
                              </p:par>
                            </p:childTnLst>
                          </p:cTn>
                        </p:par>
                      </p:childTnLst>
                    </p:cTn>
                  </p:par>
                </p:childTnLst>
              </p:cTn>
              <p:nextCondLst>
                <p:cond evt="onClick" delay="0">
                  <p:tgtEl>
                    <p:spTgt spid="7"/>
                  </p:tgtEl>
                </p:cond>
              </p:nextCondLst>
            </p:seq>
            <p:video>
              <p:cMediaNode vol="80000">
                <p:cTn id="27" fill="hold" display="0">
                  <p:stCondLst>
                    <p:cond delay="indefinite"/>
                  </p:stCondLst>
                </p:cTn>
                <p:tgtEl>
                  <p:spTgt spid="8"/>
                </p:tgtEl>
              </p:cMediaNode>
            </p:video>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FFFD9-A6DE-45A4-8A16-5730482D9663}"/>
              </a:ext>
            </a:extLst>
          </p:cNvPr>
          <p:cNvSpPr>
            <a:spLocks noGrp="1"/>
          </p:cNvSpPr>
          <p:nvPr>
            <p:ph type="title"/>
          </p:nvPr>
        </p:nvSpPr>
        <p:spPr/>
        <p:txBody>
          <a:bodyPr/>
          <a:lstStyle/>
          <a:p>
            <a:r>
              <a:rPr lang="de-DE" dirty="0"/>
              <a:t>Storytelling</a:t>
            </a:r>
          </a:p>
        </p:txBody>
      </p:sp>
      <p:sp>
        <p:nvSpPr>
          <p:cNvPr id="3" name="Textplatzhalter 2">
            <a:extLst>
              <a:ext uri="{FF2B5EF4-FFF2-40B4-BE49-F238E27FC236}">
                <a16:creationId xmlns:a16="http://schemas.microsoft.com/office/drawing/2014/main" id="{061F5116-FE40-45B0-921E-9C0AAAD22331}"/>
              </a:ext>
            </a:extLst>
          </p:cNvPr>
          <p:cNvSpPr>
            <a:spLocks noGrp="1"/>
          </p:cNvSpPr>
          <p:nvPr>
            <p:ph type="body" idx="1"/>
          </p:nvPr>
        </p:nvSpPr>
        <p:spPr/>
        <p:txBody>
          <a:bodyPr/>
          <a:lstStyle/>
          <a:p>
            <a:endParaRPr lang="de-DE" dirty="0"/>
          </a:p>
        </p:txBody>
      </p:sp>
      <p:sp>
        <p:nvSpPr>
          <p:cNvPr id="4" name="Fußzeilenplatzhalter 3">
            <a:extLst>
              <a:ext uri="{FF2B5EF4-FFF2-40B4-BE49-F238E27FC236}">
                <a16:creationId xmlns:a16="http://schemas.microsoft.com/office/drawing/2014/main" id="{E6678B71-B957-4311-BD1D-345F886B5B1E}"/>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E97B768A-A4A8-47B4-ADB1-A0923CC4F8C5}"/>
              </a:ext>
            </a:extLst>
          </p:cNvPr>
          <p:cNvSpPr>
            <a:spLocks noGrp="1"/>
          </p:cNvSpPr>
          <p:nvPr>
            <p:ph type="sldNum" sz="quarter" idx="12"/>
          </p:nvPr>
        </p:nvSpPr>
        <p:spPr/>
        <p:txBody>
          <a:bodyPr/>
          <a:lstStyle/>
          <a:p>
            <a:fld id="{BAFF30EA-0E8F-4029-98E4-BCB635AEA523}" type="slidenum">
              <a:rPr lang="de-DE" smtClean="0"/>
              <a:pPr/>
              <a:t>42</a:t>
            </a:fld>
            <a:endParaRPr lang="de-DE" dirty="0"/>
          </a:p>
        </p:txBody>
      </p:sp>
    </p:spTree>
    <p:extLst>
      <p:ext uri="{BB962C8B-B14F-4D97-AF65-F5344CB8AC3E}">
        <p14:creationId xmlns:p14="http://schemas.microsoft.com/office/powerpoint/2010/main" val="1720417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A7294-6064-0B0A-1A6E-168804C904E8}"/>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3EBF4F03-3E3D-C59B-2A68-D310BB70E136}"/>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a16="http://schemas.microsoft.com/office/drawing/2014/main" id="{39121A58-F33A-0089-316E-26BDCDA9B04A}"/>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92531285-4561-686C-DEE3-1549D7DF2A59}"/>
              </a:ext>
            </a:extLst>
          </p:cNvPr>
          <p:cNvSpPr>
            <a:spLocks noGrp="1"/>
          </p:cNvSpPr>
          <p:nvPr>
            <p:ph type="sldNum" sz="quarter" idx="12"/>
          </p:nvPr>
        </p:nvSpPr>
        <p:spPr/>
        <p:txBody>
          <a:bodyPr/>
          <a:lstStyle/>
          <a:p>
            <a:fld id="{BAFF30EA-0E8F-4029-98E4-BCB635AEA523}" type="slidenum">
              <a:rPr lang="de-DE" smtClean="0"/>
              <a:pPr/>
              <a:t>43</a:t>
            </a:fld>
            <a:endParaRPr lang="de-DE" dirty="0"/>
          </a:p>
        </p:txBody>
      </p:sp>
      <p:pic>
        <p:nvPicPr>
          <p:cNvPr id="6" name="Onlinemedien 5" title="English for beginners | Czego szukasz w Święta?">
            <a:hlinkClick r:id="" action="ppaction://media"/>
            <a:extLst>
              <a:ext uri="{FF2B5EF4-FFF2-40B4-BE49-F238E27FC236}">
                <a16:creationId xmlns:a16="http://schemas.microsoft.com/office/drawing/2014/main" id="{A10DE613-7F4E-8970-F0B6-864ADE8CF4DF}"/>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407439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19DB2-42B8-0EC8-4B4C-2C16DCA749F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D66C836-FFDB-C2E2-F5B8-C4A5EE6D687E}"/>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95719846-52BD-6487-CD5C-BBE9833CC038}"/>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8ADD68B6-4775-715B-0CBB-11F9925DB625}"/>
              </a:ext>
            </a:extLst>
          </p:cNvPr>
          <p:cNvSpPr>
            <a:spLocks noGrp="1"/>
          </p:cNvSpPr>
          <p:nvPr>
            <p:ph type="sldNum" sz="quarter" idx="12"/>
          </p:nvPr>
        </p:nvSpPr>
        <p:spPr/>
        <p:txBody>
          <a:bodyPr/>
          <a:lstStyle/>
          <a:p>
            <a:fld id="{BAFF30EA-0E8F-4029-98E4-BCB635AEA523}" type="slidenum">
              <a:rPr lang="de-DE" smtClean="0"/>
              <a:pPr/>
              <a:t>44</a:t>
            </a:fld>
            <a:endParaRPr lang="de-DE" dirty="0"/>
          </a:p>
        </p:txBody>
      </p:sp>
      <p:pic>
        <p:nvPicPr>
          <p:cNvPr id="7" name="Onlinemedien 6" title="Disneyland® Paris - The little duck">
            <a:hlinkClick r:id="" action="ppaction://media"/>
            <a:extLst>
              <a:ext uri="{FF2B5EF4-FFF2-40B4-BE49-F238E27FC236}">
                <a16:creationId xmlns:a16="http://schemas.microsoft.com/office/drawing/2014/main" id="{843EA242-2AD9-9C84-A47E-4B15C5D20667}"/>
              </a:ext>
            </a:extLst>
          </p:cNvPr>
          <p:cNvPicPr>
            <a:picLocks noRot="1" noChangeAspect="1"/>
          </p:cNvPicPr>
          <p:nvPr>
            <a:videoFile r:link="rId1"/>
          </p:nvPr>
        </p:nvPicPr>
        <p:blipFill>
          <a:blip r:embed="rId3"/>
          <a:stretch>
            <a:fillRect/>
          </a:stretch>
        </p:blipFill>
        <p:spPr>
          <a:xfrm>
            <a:off x="0" y="-30768"/>
            <a:ext cx="12192000" cy="6888480"/>
          </a:xfrm>
          <a:prstGeom prst="rect">
            <a:avLst/>
          </a:prstGeom>
        </p:spPr>
      </p:pic>
    </p:spTree>
    <p:extLst>
      <p:ext uri="{BB962C8B-B14F-4D97-AF65-F5344CB8AC3E}">
        <p14:creationId xmlns:p14="http://schemas.microsoft.com/office/powerpoint/2010/main" val="8890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3F14A-BB2C-87CE-031D-3D06DE3C3C2A}"/>
              </a:ext>
            </a:extLst>
          </p:cNvPr>
          <p:cNvSpPr>
            <a:spLocks noGrp="1"/>
          </p:cNvSpPr>
          <p:nvPr>
            <p:ph type="title"/>
          </p:nvPr>
        </p:nvSpPr>
        <p:spPr/>
        <p:txBody>
          <a:bodyPr/>
          <a:lstStyle/>
          <a:p>
            <a:r>
              <a:rPr lang="de-DE" dirty="0"/>
              <a:t>Corporate Storytelling</a:t>
            </a:r>
          </a:p>
        </p:txBody>
      </p:sp>
      <p:sp>
        <p:nvSpPr>
          <p:cNvPr id="3" name="Inhaltsplatzhalter 2">
            <a:extLst>
              <a:ext uri="{FF2B5EF4-FFF2-40B4-BE49-F238E27FC236}">
                <a16:creationId xmlns:a16="http://schemas.microsoft.com/office/drawing/2014/main" id="{93078761-F27C-2050-E0DD-2E1DBAE08098}"/>
              </a:ext>
            </a:extLst>
          </p:cNvPr>
          <p:cNvSpPr>
            <a:spLocks noGrp="1"/>
          </p:cNvSpPr>
          <p:nvPr>
            <p:ph idx="1"/>
          </p:nvPr>
        </p:nvSpPr>
        <p:spPr/>
        <p:txBody>
          <a:bodyPr>
            <a:normAutofit/>
          </a:bodyPr>
          <a:lstStyle/>
          <a:p>
            <a:r>
              <a:rPr lang="de-DE" sz="2400" dirty="0"/>
              <a:t>Geschichten haben ein </a:t>
            </a:r>
            <a:r>
              <a:rPr lang="de-DE" sz="2400" b="1" dirty="0"/>
              <a:t>Muster, </a:t>
            </a:r>
            <a:r>
              <a:rPr lang="de-DE" sz="2400" dirty="0"/>
              <a:t>das wir sofort wiedererkennen. Sie erleichtern daher unmittelbar das Verständnis.</a:t>
            </a:r>
          </a:p>
          <a:p>
            <a:r>
              <a:rPr lang="de-DE" sz="2400" dirty="0"/>
              <a:t>Sie machen komplexe Zusammenhänge anschaulich und nachvollziehbar – und erlebbar. Wir tauchen ein in eine Welt, die wir verstehen können.</a:t>
            </a:r>
          </a:p>
          <a:p>
            <a:r>
              <a:rPr lang="de-DE" sz="2400" dirty="0"/>
              <a:t>Sie wecken Emotionen und werden über Emotionen erzählt. Gefühle transportieren die eigene Botschaft schneller und bleiben länger im Gedächtnis. </a:t>
            </a:r>
          </a:p>
          <a:p>
            <a:r>
              <a:rPr lang="de-DE" sz="2400" dirty="0"/>
              <a:t>Bilder, Musik und Stimmungen helfen, die Botschaft zu festigen und in den Köpfen der Kundinnen und Kunden zu verankern.</a:t>
            </a:r>
          </a:p>
        </p:txBody>
      </p:sp>
      <p:sp>
        <p:nvSpPr>
          <p:cNvPr id="4" name="Fußzeilenplatzhalter 3">
            <a:extLst>
              <a:ext uri="{FF2B5EF4-FFF2-40B4-BE49-F238E27FC236}">
                <a16:creationId xmlns:a16="http://schemas.microsoft.com/office/drawing/2014/main" id="{AC258C03-3844-A75C-D59F-61655F220946}"/>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4DA090A9-225D-C7EF-B250-5BDCD3BA3BB1}"/>
              </a:ext>
            </a:extLst>
          </p:cNvPr>
          <p:cNvSpPr>
            <a:spLocks noGrp="1"/>
          </p:cNvSpPr>
          <p:nvPr>
            <p:ph type="sldNum" sz="quarter" idx="12"/>
          </p:nvPr>
        </p:nvSpPr>
        <p:spPr/>
        <p:txBody>
          <a:bodyPr/>
          <a:lstStyle/>
          <a:p>
            <a:fld id="{BAFF30EA-0E8F-4029-98E4-BCB635AEA523}" type="slidenum">
              <a:rPr lang="de-DE" smtClean="0"/>
              <a:pPr/>
              <a:t>45</a:t>
            </a:fld>
            <a:endParaRPr lang="de-DE" dirty="0"/>
          </a:p>
        </p:txBody>
      </p:sp>
      <p:sp>
        <p:nvSpPr>
          <p:cNvPr id="7" name="Textfeld 6">
            <a:extLst>
              <a:ext uri="{FF2B5EF4-FFF2-40B4-BE49-F238E27FC236}">
                <a16:creationId xmlns:a16="http://schemas.microsoft.com/office/drawing/2014/main" id="{C742573A-9D34-27A8-26F2-18149DE8F446}"/>
              </a:ext>
            </a:extLst>
          </p:cNvPr>
          <p:cNvSpPr txBox="1"/>
          <p:nvPr/>
        </p:nvSpPr>
        <p:spPr>
          <a:xfrm>
            <a:off x="6860627" y="6211669"/>
            <a:ext cx="6096896" cy="646331"/>
          </a:xfrm>
          <a:prstGeom prst="rect">
            <a:avLst/>
          </a:prstGeom>
          <a:noFill/>
        </p:spPr>
        <p:txBody>
          <a:bodyPr wrap="square">
            <a:spAutoFit/>
          </a:bodyPr>
          <a:lstStyle/>
          <a:p>
            <a:r>
              <a:rPr lang="de-DE" dirty="0"/>
              <a:t>https://www.presentation-company.com/blog/the-ultimate-guide-to-corporate-storytelling/</a:t>
            </a:r>
          </a:p>
        </p:txBody>
      </p:sp>
    </p:spTree>
    <p:extLst>
      <p:ext uri="{BB962C8B-B14F-4D97-AF65-F5344CB8AC3E}">
        <p14:creationId xmlns:p14="http://schemas.microsoft.com/office/powerpoint/2010/main" val="1456286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BVG - Muster der Vielfalt">
            <a:hlinkClick r:id="" action="ppaction://media"/>
            <a:extLst>
              <a:ext uri="{FF2B5EF4-FFF2-40B4-BE49-F238E27FC236}">
                <a16:creationId xmlns:a16="http://schemas.microsoft.com/office/drawing/2014/main" id="{9075B8DE-A37E-A4B5-4560-C266DA335C8A}"/>
              </a:ext>
            </a:extLst>
          </p:cNvPr>
          <p:cNvPicPr>
            <a:picLocks noRot="1" noChangeAspect="1"/>
          </p:cNvPicPr>
          <p:nvPr>
            <a:videoFile r:link="rId1"/>
          </p:nvPr>
        </p:nvPicPr>
        <p:blipFill>
          <a:blip r:embed="rId3"/>
          <a:stretch>
            <a:fillRect/>
          </a:stretch>
        </p:blipFill>
        <p:spPr>
          <a:xfrm>
            <a:off x="26973" y="-55760"/>
            <a:ext cx="12236745" cy="6913760"/>
          </a:xfrm>
          <a:prstGeom prst="rect">
            <a:avLst/>
          </a:prstGeom>
        </p:spPr>
      </p:pic>
    </p:spTree>
    <p:extLst>
      <p:ext uri="{BB962C8B-B14F-4D97-AF65-F5344CB8AC3E}">
        <p14:creationId xmlns:p14="http://schemas.microsoft.com/office/powerpoint/2010/main" val="392444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29214-3597-4380-9081-771C52861763}"/>
              </a:ext>
            </a:extLst>
          </p:cNvPr>
          <p:cNvSpPr>
            <a:spLocks noGrp="1"/>
          </p:cNvSpPr>
          <p:nvPr>
            <p:ph type="title"/>
          </p:nvPr>
        </p:nvSpPr>
        <p:spPr/>
        <p:txBody>
          <a:bodyPr/>
          <a:lstStyle/>
          <a:p>
            <a:r>
              <a:rPr lang="de-DE" dirty="0"/>
              <a:t>Mythen und Märchen</a:t>
            </a:r>
          </a:p>
        </p:txBody>
      </p:sp>
      <p:sp>
        <p:nvSpPr>
          <p:cNvPr id="3" name="Inhaltsplatzhalter 2">
            <a:extLst>
              <a:ext uri="{FF2B5EF4-FFF2-40B4-BE49-F238E27FC236}">
                <a16:creationId xmlns:a16="http://schemas.microsoft.com/office/drawing/2014/main" id="{12AA4B44-ED21-4DBE-A612-4DB7E8139908}"/>
              </a:ext>
            </a:extLst>
          </p:cNvPr>
          <p:cNvSpPr>
            <a:spLocks noGrp="1"/>
          </p:cNvSpPr>
          <p:nvPr>
            <p:ph idx="1"/>
          </p:nvPr>
        </p:nvSpPr>
        <p:spPr/>
        <p:txBody>
          <a:bodyPr/>
          <a:lstStyle/>
          <a:p>
            <a:r>
              <a:rPr lang="de-DE" dirty="0"/>
              <a:t>Storytelling ist so alt wie die </a:t>
            </a:r>
            <a:r>
              <a:rPr lang="de-DE" b="1" dirty="0"/>
              <a:t>Menschheit</a:t>
            </a:r>
            <a:r>
              <a:rPr lang="de-DE" dirty="0"/>
              <a:t>. Warum aber prägen sich alte Mythen und Märchen derart tief in unser Gedächtnis ein? Weil sie zu einem wesentlichen Teil über das </a:t>
            </a:r>
            <a:r>
              <a:rPr lang="de-DE" b="1" dirty="0"/>
              <a:t>Unterbewusstsein</a:t>
            </a:r>
            <a:r>
              <a:rPr lang="de-DE" dirty="0"/>
              <a:t> wirken. So erreichen sie verschiedene Zentren des Gehirns, nicht nur die rationale Ebene.</a:t>
            </a:r>
          </a:p>
          <a:p>
            <a:r>
              <a:rPr lang="de-DE" dirty="0"/>
              <a:t>Die Etappen der Heldenreise und die Rollen sind </a:t>
            </a:r>
            <a:r>
              <a:rPr lang="de-DE" b="1" dirty="0"/>
              <a:t>archetypisch</a:t>
            </a:r>
            <a:r>
              <a:rPr lang="de-DE" dirty="0"/>
              <a:t>. Nicht alle müssen immer vorkommen, ihre Gestalt kann sich wandeln. Der Held kann sogar ein Gegenstand sein, dessen Reise erzählt wird. Die Kreativität besteht darin, die Rollen und Etappen entsprechend zu adaptieren.</a:t>
            </a:r>
          </a:p>
        </p:txBody>
      </p:sp>
      <p:sp>
        <p:nvSpPr>
          <p:cNvPr id="4" name="Rechteck 3">
            <a:extLst>
              <a:ext uri="{FF2B5EF4-FFF2-40B4-BE49-F238E27FC236}">
                <a16:creationId xmlns:a16="http://schemas.microsoft.com/office/drawing/2014/main" id="{C7B32A37-6130-4FDF-9B01-21B429EF95AA}"/>
              </a:ext>
            </a:extLst>
          </p:cNvPr>
          <p:cNvSpPr/>
          <p:nvPr/>
        </p:nvSpPr>
        <p:spPr>
          <a:xfrm>
            <a:off x="6912606" y="6488668"/>
            <a:ext cx="5279394" cy="369332"/>
          </a:xfrm>
          <a:prstGeom prst="rect">
            <a:avLst/>
          </a:prstGeom>
        </p:spPr>
        <p:txBody>
          <a:bodyPr wrap="none">
            <a:spAutoFit/>
          </a:bodyPr>
          <a:lstStyle/>
          <a:p>
            <a:r>
              <a:rPr lang="de-DE" dirty="0"/>
              <a:t>https://vorsatz.media/storytelling-als-heldenreise/</a:t>
            </a:r>
          </a:p>
        </p:txBody>
      </p:sp>
      <p:sp>
        <p:nvSpPr>
          <p:cNvPr id="6" name="Ellipse 5">
            <a:hlinkClick r:id="rId2"/>
            <a:extLst>
              <a:ext uri="{FF2B5EF4-FFF2-40B4-BE49-F238E27FC236}">
                <a16:creationId xmlns:a16="http://schemas.microsoft.com/office/drawing/2014/main" id="{9EE22AAB-B6EB-4AE5-93B5-5DCD4258C873}"/>
              </a:ext>
            </a:extLst>
          </p:cNvPr>
          <p:cNvSpPr/>
          <p:nvPr/>
        </p:nvSpPr>
        <p:spPr>
          <a:xfrm>
            <a:off x="10979079" y="5676644"/>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Pfeil: Leichte Kurve">
            <a:extLst>
              <a:ext uri="{FF2B5EF4-FFF2-40B4-BE49-F238E27FC236}">
                <a16:creationId xmlns:a16="http://schemas.microsoft.com/office/drawing/2014/main" id="{79C2D5AE-CF45-48DD-A108-E28A8D9E10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38474">
            <a:off x="11061879" y="5812852"/>
            <a:ext cx="914400" cy="914400"/>
          </a:xfrm>
          <a:prstGeom prst="rect">
            <a:avLst/>
          </a:prstGeom>
        </p:spPr>
      </p:pic>
      <p:sp>
        <p:nvSpPr>
          <p:cNvPr id="9" name="Fußzeilenplatzhalter 8">
            <a:extLst>
              <a:ext uri="{FF2B5EF4-FFF2-40B4-BE49-F238E27FC236}">
                <a16:creationId xmlns:a16="http://schemas.microsoft.com/office/drawing/2014/main" id="{05010B8B-FFC6-429B-B2D9-72D3C89389BE}"/>
              </a:ext>
            </a:extLst>
          </p:cNvPr>
          <p:cNvSpPr>
            <a:spLocks noGrp="1"/>
          </p:cNvSpPr>
          <p:nvPr>
            <p:ph type="ftr" sz="quarter" idx="11"/>
          </p:nvPr>
        </p:nvSpPr>
        <p:spPr/>
        <p:txBody>
          <a:bodyPr/>
          <a:lstStyle/>
          <a:p>
            <a:pPr algn="l"/>
            <a:r>
              <a:rPr lang="de-DE"/>
              <a:t>Digital Enthusiast Harald Ille</a:t>
            </a:r>
            <a:endParaRPr lang="de-DE" dirty="0"/>
          </a:p>
        </p:txBody>
      </p:sp>
      <p:sp>
        <p:nvSpPr>
          <p:cNvPr id="10" name="Foliennummernplatzhalter 9">
            <a:extLst>
              <a:ext uri="{FF2B5EF4-FFF2-40B4-BE49-F238E27FC236}">
                <a16:creationId xmlns:a16="http://schemas.microsoft.com/office/drawing/2014/main" id="{EA7CA135-32F5-493E-A388-FF82F0A8F552}"/>
              </a:ext>
            </a:extLst>
          </p:cNvPr>
          <p:cNvSpPr>
            <a:spLocks noGrp="1"/>
          </p:cNvSpPr>
          <p:nvPr>
            <p:ph type="sldNum" sz="quarter" idx="12"/>
          </p:nvPr>
        </p:nvSpPr>
        <p:spPr/>
        <p:txBody>
          <a:bodyPr/>
          <a:lstStyle/>
          <a:p>
            <a:fld id="{BAFF30EA-0E8F-4029-98E4-BCB635AEA523}" type="slidenum">
              <a:rPr lang="de-DE" smtClean="0"/>
              <a:pPr/>
              <a:t>47</a:t>
            </a:fld>
            <a:endParaRPr lang="de-DE" dirty="0"/>
          </a:p>
        </p:txBody>
      </p:sp>
    </p:spTree>
    <p:extLst>
      <p:ext uri="{BB962C8B-B14F-4D97-AF65-F5344CB8AC3E}">
        <p14:creationId xmlns:p14="http://schemas.microsoft.com/office/powerpoint/2010/main" val="407892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AC2D5-E147-4B72-A7E9-ACE0EECAE227}"/>
              </a:ext>
            </a:extLst>
          </p:cNvPr>
          <p:cNvSpPr>
            <a:spLocks noGrp="1"/>
          </p:cNvSpPr>
          <p:nvPr>
            <p:ph type="title"/>
          </p:nvPr>
        </p:nvSpPr>
        <p:spPr/>
        <p:txBody>
          <a:bodyPr/>
          <a:lstStyle/>
          <a:p>
            <a:r>
              <a:rPr lang="de-DE" dirty="0"/>
              <a:t>Die Heldenreise</a:t>
            </a:r>
          </a:p>
        </p:txBody>
      </p:sp>
      <p:sp>
        <p:nvSpPr>
          <p:cNvPr id="3" name="Inhaltsplatzhalter 2">
            <a:extLst>
              <a:ext uri="{FF2B5EF4-FFF2-40B4-BE49-F238E27FC236}">
                <a16:creationId xmlns:a16="http://schemas.microsoft.com/office/drawing/2014/main" id="{EFD6FE29-91AE-4119-9D6F-82C6E833F520}"/>
              </a:ext>
            </a:extLst>
          </p:cNvPr>
          <p:cNvSpPr>
            <a:spLocks noGrp="1"/>
          </p:cNvSpPr>
          <p:nvPr>
            <p:ph idx="1"/>
          </p:nvPr>
        </p:nvSpPr>
        <p:spPr>
          <a:xfrm>
            <a:off x="838199" y="1825625"/>
            <a:ext cx="10614103" cy="4351338"/>
          </a:xfrm>
        </p:spPr>
        <p:txBody>
          <a:bodyPr>
            <a:normAutofit fontScale="62500" lnSpcReduction="20000"/>
          </a:bodyPr>
          <a:lstStyle/>
          <a:p>
            <a:pPr marL="514350" indent="-514350">
              <a:lnSpc>
                <a:spcPct val="120000"/>
              </a:lnSpc>
              <a:buFont typeface="+mj-lt"/>
              <a:buAutoNum type="arabicPeriod"/>
            </a:pPr>
            <a:r>
              <a:rPr lang="de-DE" b="1" dirty="0"/>
              <a:t>Die gewohnte Welt des Helden: </a:t>
            </a:r>
            <a:r>
              <a:rPr lang="de-DE" dirty="0"/>
              <a:t>Er lebt in seiner engen Welt und ahnt noch nichts von seiner bevorstehenden Reise. Er trägt in sich einen Konflikt.</a:t>
            </a:r>
          </a:p>
          <a:p>
            <a:pPr marL="514350" indent="-514350">
              <a:lnSpc>
                <a:spcPct val="120000"/>
              </a:lnSpc>
              <a:buFont typeface="+mj-lt"/>
              <a:buAutoNum type="arabicPeriod"/>
            </a:pPr>
            <a:r>
              <a:rPr lang="de-DE" b="1" dirty="0"/>
              <a:t>Ruf des Abenteuers:</a:t>
            </a:r>
            <a:r>
              <a:rPr lang="de-DE" dirty="0"/>
              <a:t> Der Held wird herausgefordert, vielleicht direkt aufgefordert, sich auf seine Reise zu begeben.</a:t>
            </a:r>
          </a:p>
          <a:p>
            <a:pPr marL="514350" indent="-514350">
              <a:lnSpc>
                <a:spcPct val="120000"/>
              </a:lnSpc>
              <a:buFont typeface="+mj-lt"/>
              <a:buAutoNum type="arabicPeriod"/>
            </a:pPr>
            <a:r>
              <a:rPr lang="de-DE" b="1" dirty="0"/>
              <a:t>Angst und Verweigerung:</a:t>
            </a:r>
            <a:r>
              <a:rPr lang="de-DE" dirty="0"/>
              <a:t> Der Held weigert sich, dem Ruf zu folgen. Er hat Angst. Hier wird klar, wie atemberaubend die Fallhöhe ist.</a:t>
            </a:r>
          </a:p>
          <a:p>
            <a:pPr marL="514350" indent="-514350">
              <a:lnSpc>
                <a:spcPct val="120000"/>
              </a:lnSpc>
              <a:buFont typeface="+mj-lt"/>
              <a:buAutoNum type="arabicPeriod"/>
            </a:pPr>
            <a:r>
              <a:rPr lang="de-DE" b="1" dirty="0"/>
              <a:t>Der Mentor:</a:t>
            </a:r>
            <a:r>
              <a:rPr lang="de-DE" dirty="0"/>
              <a:t> Jemand ermutigt ihn, bereitet den Helden vor. Der Mentor hat vielleicht selbst schon eine ähnliche Reise zurückgelegt und daher Erfahrungen.</a:t>
            </a:r>
          </a:p>
          <a:p>
            <a:pPr marL="514350" indent="-514350">
              <a:lnSpc>
                <a:spcPct val="120000"/>
              </a:lnSpc>
              <a:buFont typeface="+mj-lt"/>
              <a:buAutoNum type="arabicPeriod"/>
            </a:pPr>
            <a:r>
              <a:rPr lang="de-DE" b="1" dirty="0"/>
              <a:t>Die erste Schwelle:</a:t>
            </a:r>
            <a:r>
              <a:rPr lang="de-DE" dirty="0"/>
              <a:t> Ein Schwellenhüter kann versuchen, den Antritt der Reise zu verhindern. Aber dann geht es los. Jetzt gibt es kein Zurück mehr.</a:t>
            </a:r>
          </a:p>
          <a:p>
            <a:pPr marL="514350" indent="-514350">
              <a:lnSpc>
                <a:spcPct val="120000"/>
              </a:lnSpc>
              <a:buFont typeface="+mj-lt"/>
              <a:buAutoNum type="arabicPeriod"/>
            </a:pPr>
            <a:r>
              <a:rPr lang="de-DE" b="1" dirty="0"/>
              <a:t>Prüfungen, Verbündete und Feinde:</a:t>
            </a:r>
            <a:r>
              <a:rPr lang="de-DE" dirty="0"/>
              <a:t> Der Held wird herausgefordert und muss wachsen. Er wird mit den unterdrückten Anteilen seiner Persönlichkeit konfrontiert. Sein Ich verändert sich. Dabei gewinnt der Reisende Verbündete und macht sich Feinde.</a:t>
            </a:r>
          </a:p>
        </p:txBody>
      </p:sp>
      <p:sp>
        <p:nvSpPr>
          <p:cNvPr id="4" name="Fußzeilenplatzhalter 3">
            <a:extLst>
              <a:ext uri="{FF2B5EF4-FFF2-40B4-BE49-F238E27FC236}">
                <a16:creationId xmlns:a16="http://schemas.microsoft.com/office/drawing/2014/main" id="{E889CE7A-3514-4119-A1F8-4EA09FB3EFB4}"/>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EADD6345-426A-4E03-AA74-A71A6B41FBF2}"/>
              </a:ext>
            </a:extLst>
          </p:cNvPr>
          <p:cNvSpPr>
            <a:spLocks noGrp="1"/>
          </p:cNvSpPr>
          <p:nvPr>
            <p:ph type="sldNum" sz="quarter" idx="12"/>
          </p:nvPr>
        </p:nvSpPr>
        <p:spPr/>
        <p:txBody>
          <a:bodyPr/>
          <a:lstStyle/>
          <a:p>
            <a:fld id="{BAFF30EA-0E8F-4029-98E4-BCB635AEA523}" type="slidenum">
              <a:rPr lang="de-DE" smtClean="0"/>
              <a:pPr/>
              <a:t>48</a:t>
            </a:fld>
            <a:endParaRPr lang="de-DE" dirty="0"/>
          </a:p>
        </p:txBody>
      </p:sp>
    </p:spTree>
    <p:extLst>
      <p:ext uri="{BB962C8B-B14F-4D97-AF65-F5344CB8AC3E}">
        <p14:creationId xmlns:p14="http://schemas.microsoft.com/office/powerpoint/2010/main" val="577165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C11B6-C552-4128-94CC-6FAB7415C386}"/>
              </a:ext>
            </a:extLst>
          </p:cNvPr>
          <p:cNvSpPr>
            <a:spLocks noGrp="1"/>
          </p:cNvSpPr>
          <p:nvPr>
            <p:ph type="title"/>
          </p:nvPr>
        </p:nvSpPr>
        <p:spPr/>
        <p:txBody>
          <a:bodyPr/>
          <a:lstStyle/>
          <a:p>
            <a:r>
              <a:rPr lang="de-DE" dirty="0"/>
              <a:t>Die Heldenreise</a:t>
            </a:r>
          </a:p>
        </p:txBody>
      </p:sp>
      <p:sp>
        <p:nvSpPr>
          <p:cNvPr id="3" name="Inhaltsplatzhalter 2">
            <a:extLst>
              <a:ext uri="{FF2B5EF4-FFF2-40B4-BE49-F238E27FC236}">
                <a16:creationId xmlns:a16="http://schemas.microsoft.com/office/drawing/2014/main" id="{707F14F9-3FA1-41B0-81F3-78CC9EEFF921}"/>
              </a:ext>
            </a:extLst>
          </p:cNvPr>
          <p:cNvSpPr>
            <a:spLocks noGrp="1"/>
          </p:cNvSpPr>
          <p:nvPr>
            <p:ph idx="1"/>
          </p:nvPr>
        </p:nvSpPr>
        <p:spPr>
          <a:xfrm>
            <a:off x="838200" y="1825625"/>
            <a:ext cx="10515600" cy="4667250"/>
          </a:xfrm>
        </p:spPr>
        <p:txBody>
          <a:bodyPr>
            <a:normAutofit fontScale="62500" lnSpcReduction="20000"/>
          </a:bodyPr>
          <a:lstStyle/>
          <a:p>
            <a:pPr marL="514350" indent="-514350">
              <a:lnSpc>
                <a:spcPct val="120000"/>
              </a:lnSpc>
              <a:buFont typeface="+mj-lt"/>
              <a:buAutoNum type="arabicPeriod" startAt="7"/>
            </a:pPr>
            <a:r>
              <a:rPr lang="de-DE" b="1" dirty="0"/>
              <a:t>Tiefpunkt der Reise:</a:t>
            </a:r>
            <a:r>
              <a:rPr lang="de-DE" dirty="0"/>
              <a:t> Der Held steigt in die tiefste Höhle hinab. Dort erwartet ihn der ärgste Feind. Hier steuert die Geschichte gleichwohl auf ihren Höhepunkt zu.</a:t>
            </a:r>
          </a:p>
          <a:p>
            <a:pPr marL="514350" indent="-514350">
              <a:lnSpc>
                <a:spcPct val="120000"/>
              </a:lnSpc>
              <a:buFont typeface="+mj-lt"/>
              <a:buAutoNum type="arabicPeriod" startAt="7"/>
            </a:pPr>
            <a:r>
              <a:rPr lang="de-DE" b="1" dirty="0"/>
              <a:t>Die entscheidende Prüfung:</a:t>
            </a:r>
            <a:r>
              <a:rPr lang="de-DE" dirty="0"/>
              <a:t> Es kommt zum ultimativen Kampf. Das neu erworbene Wissen muss jetzt angewendet werden. Wenn der Kampf nicht gewonnen wird, ist alles Bisherige verloren. Mit dem Sieg stirbt auch das alte Ich. Der Held wird neu geboren.</a:t>
            </a:r>
          </a:p>
          <a:p>
            <a:pPr marL="514350" indent="-514350">
              <a:lnSpc>
                <a:spcPct val="120000"/>
              </a:lnSpc>
              <a:buFont typeface="+mj-lt"/>
              <a:buAutoNum type="arabicPeriod" startAt="7"/>
            </a:pPr>
            <a:r>
              <a:rPr lang="de-DE" b="1" dirty="0"/>
              <a:t>Die Belohnung:</a:t>
            </a:r>
            <a:r>
              <a:rPr lang="de-DE" dirty="0"/>
              <a:t> Der Held gewinnt den Schatz – die Königstochter, die Macht als Präsident oder die Selbsterkenntnis. Der neue Lebenssinn ist der eigentliche Schatz.</a:t>
            </a:r>
          </a:p>
          <a:p>
            <a:pPr marL="514350" indent="-514350">
              <a:lnSpc>
                <a:spcPct val="120000"/>
              </a:lnSpc>
              <a:buFont typeface="+mj-lt"/>
              <a:buAutoNum type="arabicPeriod" startAt="7"/>
            </a:pPr>
            <a:r>
              <a:rPr lang="de-DE" b="1" dirty="0"/>
              <a:t>Rückweg mit neuem Ich:</a:t>
            </a:r>
            <a:r>
              <a:rPr lang="de-DE" dirty="0"/>
              <a:t> Noch ist die Reise nicht beendet. Ist das neue Ich stabil?  Die gegnerische Kraft ist noch nicht endgültig besiegt.</a:t>
            </a:r>
          </a:p>
          <a:p>
            <a:pPr marL="514350" indent="-514350">
              <a:lnSpc>
                <a:spcPct val="120000"/>
              </a:lnSpc>
              <a:buFont typeface="+mj-lt"/>
              <a:buAutoNum type="arabicPeriod" startAt="7"/>
            </a:pPr>
            <a:r>
              <a:rPr lang="de-DE" b="1" dirty="0"/>
              <a:t>Auferstehung:</a:t>
            </a:r>
            <a:r>
              <a:rPr lang="de-DE" dirty="0"/>
              <a:t> Der Held muss sich im Alltäglichen beweisen. Es kommt zur allerletzten Prüfung. Der Held soll sich mit dem neu erworbenen Wissen auch für seine Gemeinschaft einsetzen.</a:t>
            </a:r>
          </a:p>
          <a:p>
            <a:pPr marL="514350" indent="-514350">
              <a:lnSpc>
                <a:spcPct val="120000"/>
              </a:lnSpc>
              <a:buFont typeface="+mj-lt"/>
              <a:buAutoNum type="arabicPeriod" startAt="7"/>
            </a:pPr>
            <a:r>
              <a:rPr lang="de-DE" b="1" dirty="0"/>
              <a:t>Rückkehr mit dem Elixier: </a:t>
            </a:r>
            <a:r>
              <a:rPr lang="de-DE" dirty="0"/>
              <a:t>Die Hauptfigur ist durch das Elixier wieder ganz, die alten Wunden sind geheilt. Der Held lebt und dient anderen so in seiner ursprünglichen Heimat.</a:t>
            </a:r>
          </a:p>
        </p:txBody>
      </p:sp>
      <p:sp>
        <p:nvSpPr>
          <p:cNvPr id="4" name="Fußzeilenplatzhalter 3">
            <a:extLst>
              <a:ext uri="{FF2B5EF4-FFF2-40B4-BE49-F238E27FC236}">
                <a16:creationId xmlns:a16="http://schemas.microsoft.com/office/drawing/2014/main" id="{1972CEA0-7A6C-4810-A0F6-4F0E3D7030C9}"/>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EE6337B6-3724-46EA-AA14-E66A144A3C69}"/>
              </a:ext>
            </a:extLst>
          </p:cNvPr>
          <p:cNvSpPr>
            <a:spLocks noGrp="1"/>
          </p:cNvSpPr>
          <p:nvPr>
            <p:ph type="sldNum" sz="quarter" idx="12"/>
          </p:nvPr>
        </p:nvSpPr>
        <p:spPr/>
        <p:txBody>
          <a:bodyPr/>
          <a:lstStyle/>
          <a:p>
            <a:fld id="{BAFF30EA-0E8F-4029-98E4-BCB635AEA523}" type="slidenum">
              <a:rPr lang="de-DE" smtClean="0"/>
              <a:pPr/>
              <a:t>49</a:t>
            </a:fld>
            <a:endParaRPr lang="de-DE" dirty="0"/>
          </a:p>
        </p:txBody>
      </p:sp>
    </p:spTree>
    <p:extLst>
      <p:ext uri="{BB962C8B-B14F-4D97-AF65-F5344CB8AC3E}">
        <p14:creationId xmlns:p14="http://schemas.microsoft.com/office/powerpoint/2010/main" val="75554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0" y="0"/>
            <a:ext cx="12192000" cy="6858000"/>
          </a:xfrm>
          <a:prstGeom prst="rect">
            <a:avLst/>
          </a:prstGeom>
        </p:spPr>
        <p:txBody>
          <a:bodyPr wrap="square" anchor="ctr" anchorCtr="1">
            <a:noAutofit/>
          </a:bodyPr>
          <a:lstStyle/>
          <a:p>
            <a:r>
              <a:rPr lang="de-DE" sz="5400" err="1">
                <a:solidFill>
                  <a:schemeClr val="bg1"/>
                </a:solidFill>
                <a:latin typeface="Arial Black" panose="020B0A04020102020204" pitchFamily="34" charset="0"/>
              </a:rPr>
              <a:t>Know</a:t>
            </a:r>
            <a:r>
              <a:rPr lang="de-DE" sz="5400">
                <a:solidFill>
                  <a:schemeClr val="bg1"/>
                </a:solidFill>
                <a:latin typeface="Arial Black" panose="020B0A04020102020204" pitchFamily="34" charset="0"/>
              </a:rPr>
              <a:t> </a:t>
            </a:r>
            <a:r>
              <a:rPr lang="de-DE" sz="5400" err="1">
                <a:solidFill>
                  <a:schemeClr val="bg1"/>
                </a:solidFill>
                <a:latin typeface="Arial Black" panose="020B0A04020102020204" pitchFamily="34" charset="0"/>
              </a:rPr>
              <a:t>your</a:t>
            </a:r>
            <a:r>
              <a:rPr lang="de-DE" sz="5400">
                <a:solidFill>
                  <a:schemeClr val="bg1"/>
                </a:solidFill>
                <a:latin typeface="Arial Black" panose="020B0A04020102020204" pitchFamily="34" charset="0"/>
              </a:rPr>
              <a:t> „</a:t>
            </a:r>
            <a:r>
              <a:rPr lang="de-DE" sz="5400" err="1">
                <a:solidFill>
                  <a:schemeClr val="bg1"/>
                </a:solidFill>
                <a:latin typeface="Arial Black" panose="020B0A04020102020204" pitchFamily="34" charset="0"/>
              </a:rPr>
              <a:t>Why</a:t>
            </a:r>
            <a:r>
              <a:rPr lang="de-DE" sz="5400" b="0" i="0">
                <a:solidFill>
                  <a:schemeClr val="bg1"/>
                </a:solidFill>
                <a:effectLst/>
                <a:latin typeface="Arial Black" panose="020B0A04020102020204" pitchFamily="34" charset="0"/>
              </a:rPr>
              <a:t>?“</a:t>
            </a:r>
            <a:endParaRPr lang="de-DE" sz="5400">
              <a:solidFill>
                <a:schemeClr val="bg1"/>
              </a:solidFill>
              <a:latin typeface="Arial Black" panose="020B0A04020102020204" pitchFamily="34" charset="0"/>
            </a:endParaRPr>
          </a:p>
        </p:txBody>
      </p:sp>
      <p:sp>
        <p:nvSpPr>
          <p:cNvPr id="6" name="Textfeld 5">
            <a:extLst>
              <a:ext uri="{FF2B5EF4-FFF2-40B4-BE49-F238E27FC236}">
                <a16:creationId xmlns:a16="http://schemas.microsoft.com/office/drawing/2014/main" id="{52B3F703-FD67-4A5D-B72C-AC8B0ADC5BA0}"/>
              </a:ext>
            </a:extLst>
          </p:cNvPr>
          <p:cNvSpPr txBox="1"/>
          <p:nvPr/>
        </p:nvSpPr>
        <p:spPr>
          <a:xfrm>
            <a:off x="9474579" y="4755536"/>
            <a:ext cx="2277036" cy="584775"/>
          </a:xfrm>
          <a:prstGeom prst="rect">
            <a:avLst/>
          </a:prstGeom>
          <a:noFill/>
        </p:spPr>
        <p:txBody>
          <a:bodyPr wrap="square" rtlCol="0">
            <a:spAutoFit/>
          </a:bodyPr>
          <a:lstStyle/>
          <a:p>
            <a:r>
              <a:rPr lang="de-DE" sz="3200">
                <a:solidFill>
                  <a:schemeClr val="bg1"/>
                </a:solidFill>
              </a:rPr>
              <a:t>Simon </a:t>
            </a:r>
            <a:r>
              <a:rPr lang="de-DE" sz="3200" err="1">
                <a:solidFill>
                  <a:schemeClr val="bg1"/>
                </a:solidFill>
              </a:rPr>
              <a:t>Sinek</a:t>
            </a:r>
            <a:endParaRPr lang="de-DE" sz="3200">
              <a:solidFill>
                <a:schemeClr val="bg1"/>
              </a:solidFill>
            </a:endParaRPr>
          </a:p>
        </p:txBody>
      </p:sp>
      <p:sp>
        <p:nvSpPr>
          <p:cNvPr id="2" name="Fußzeilenplatzhalter 1">
            <a:extLst>
              <a:ext uri="{FF2B5EF4-FFF2-40B4-BE49-F238E27FC236}">
                <a16:creationId xmlns:a16="http://schemas.microsoft.com/office/drawing/2014/main" id="{9B333F94-FFEE-468B-A5C8-CBB143069208}"/>
              </a:ext>
            </a:extLst>
          </p:cNvPr>
          <p:cNvSpPr>
            <a:spLocks noGrp="1"/>
          </p:cNvSpPr>
          <p:nvPr>
            <p:ph type="ftr" sz="quarter" idx="11"/>
          </p:nvPr>
        </p:nvSpPr>
        <p:spPr/>
        <p:txBody>
          <a:bodyPr/>
          <a:lstStyle/>
          <a:p>
            <a:r>
              <a:rPr lang="de-DE"/>
              <a:t>Digital Enthusiast Harald Ille</a:t>
            </a:r>
          </a:p>
        </p:txBody>
      </p:sp>
      <p:sp>
        <p:nvSpPr>
          <p:cNvPr id="3" name="Foliennummernplatzhalter 2">
            <a:extLst>
              <a:ext uri="{FF2B5EF4-FFF2-40B4-BE49-F238E27FC236}">
                <a16:creationId xmlns:a16="http://schemas.microsoft.com/office/drawing/2014/main" id="{6637B9F6-9577-4C48-B51D-7F55E03BFDCE}"/>
              </a:ext>
            </a:extLst>
          </p:cNvPr>
          <p:cNvSpPr>
            <a:spLocks noGrp="1"/>
          </p:cNvSpPr>
          <p:nvPr>
            <p:ph type="sldNum" sz="quarter" idx="12"/>
          </p:nvPr>
        </p:nvSpPr>
        <p:spPr/>
        <p:txBody>
          <a:bodyPr/>
          <a:lstStyle/>
          <a:p>
            <a:fld id="{BAFF30EA-0E8F-4029-98E4-BCB635AEA523}" type="slidenum">
              <a:rPr lang="de-DE" smtClean="0"/>
              <a:t>5</a:t>
            </a:fld>
            <a:endParaRPr lang="de-DE"/>
          </a:p>
        </p:txBody>
      </p:sp>
    </p:spTree>
    <p:extLst>
      <p:ext uri="{BB962C8B-B14F-4D97-AF65-F5344CB8AC3E}">
        <p14:creationId xmlns:p14="http://schemas.microsoft.com/office/powerpoint/2010/main" val="1588888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What makes a hero? - Matthew Winkler">
            <a:hlinkClick r:id="" action="ppaction://media"/>
            <a:extLst>
              <a:ext uri="{FF2B5EF4-FFF2-40B4-BE49-F238E27FC236}">
                <a16:creationId xmlns:a16="http://schemas.microsoft.com/office/drawing/2014/main" id="{8D9D4B6D-6843-4792-BCC4-7326B6FFF3E0}"/>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
        <p:nvSpPr>
          <p:cNvPr id="3" name="Fußzeilenplatzhalter 2">
            <a:extLst>
              <a:ext uri="{FF2B5EF4-FFF2-40B4-BE49-F238E27FC236}">
                <a16:creationId xmlns:a16="http://schemas.microsoft.com/office/drawing/2014/main" id="{E298651E-38F6-4569-AF74-C4515BA0F9D3}"/>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50555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192CA-6FB4-4693-95DA-7C44E447B72E}"/>
              </a:ext>
            </a:extLst>
          </p:cNvPr>
          <p:cNvSpPr>
            <a:spLocks noGrp="1"/>
          </p:cNvSpPr>
          <p:nvPr>
            <p:ph type="title"/>
          </p:nvPr>
        </p:nvSpPr>
        <p:spPr/>
        <p:txBody>
          <a:bodyPr/>
          <a:lstStyle/>
          <a:p>
            <a:r>
              <a:rPr lang="de-DE" dirty="0"/>
              <a:t>Andere Formate</a:t>
            </a:r>
          </a:p>
        </p:txBody>
      </p:sp>
      <p:sp>
        <p:nvSpPr>
          <p:cNvPr id="3" name="Inhaltsplatzhalter 2">
            <a:extLst>
              <a:ext uri="{FF2B5EF4-FFF2-40B4-BE49-F238E27FC236}">
                <a16:creationId xmlns:a16="http://schemas.microsoft.com/office/drawing/2014/main" id="{6054831D-1689-4966-A7B1-3EEEAEC9C20E}"/>
              </a:ext>
            </a:extLst>
          </p:cNvPr>
          <p:cNvSpPr>
            <a:spLocks noGrp="1"/>
          </p:cNvSpPr>
          <p:nvPr>
            <p:ph idx="1"/>
          </p:nvPr>
        </p:nvSpPr>
        <p:spPr/>
        <p:txBody>
          <a:bodyPr/>
          <a:lstStyle/>
          <a:p>
            <a:pPr fontAlgn="base"/>
            <a:r>
              <a:rPr lang="de-DE" dirty="0"/>
              <a:t>Der 3-Akte-Aufbau</a:t>
            </a:r>
          </a:p>
          <a:p>
            <a:pPr fontAlgn="base"/>
            <a:r>
              <a:rPr lang="de-DE" dirty="0"/>
              <a:t>Die V-Formel von Dave Lieber</a:t>
            </a:r>
          </a:p>
          <a:p>
            <a:pPr fontAlgn="base"/>
            <a:r>
              <a:rPr lang="de-DE" dirty="0"/>
              <a:t>Problem-Dramatisierung-Lösung</a:t>
            </a:r>
          </a:p>
          <a:p>
            <a:pPr fontAlgn="base"/>
            <a:r>
              <a:rPr lang="de-DE" dirty="0"/>
              <a:t>Dale Carnegies Story-Formel</a:t>
            </a:r>
          </a:p>
          <a:p>
            <a:pPr fontAlgn="base"/>
            <a:r>
              <a:rPr lang="de-DE" dirty="0"/>
              <a:t>Vorher-Nachher-Brücke</a:t>
            </a:r>
          </a:p>
          <a:p>
            <a:pPr fontAlgn="base"/>
            <a:r>
              <a:rPr lang="de-DE" dirty="0"/>
              <a:t>Ist-Vision-Umsetzung von Nancy Duarte</a:t>
            </a:r>
          </a:p>
          <a:p>
            <a:endParaRPr lang="de-DE" dirty="0"/>
          </a:p>
        </p:txBody>
      </p:sp>
      <p:sp>
        <p:nvSpPr>
          <p:cNvPr id="4" name="Fußzeilenplatzhalter 3">
            <a:extLst>
              <a:ext uri="{FF2B5EF4-FFF2-40B4-BE49-F238E27FC236}">
                <a16:creationId xmlns:a16="http://schemas.microsoft.com/office/drawing/2014/main" id="{3F72474A-A501-41E6-8F34-3BB637868958}"/>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1AE86AB7-EA75-4554-BA5A-27B51DAB24E7}"/>
              </a:ext>
            </a:extLst>
          </p:cNvPr>
          <p:cNvSpPr>
            <a:spLocks noGrp="1"/>
          </p:cNvSpPr>
          <p:nvPr>
            <p:ph type="sldNum" sz="quarter" idx="12"/>
          </p:nvPr>
        </p:nvSpPr>
        <p:spPr/>
        <p:txBody>
          <a:bodyPr/>
          <a:lstStyle/>
          <a:p>
            <a:fld id="{BAFF30EA-0E8F-4029-98E4-BCB635AEA523}" type="slidenum">
              <a:rPr lang="de-DE" smtClean="0"/>
              <a:pPr/>
              <a:t>51</a:t>
            </a:fld>
            <a:endParaRPr lang="de-DE" dirty="0"/>
          </a:p>
        </p:txBody>
      </p:sp>
    </p:spTree>
    <p:extLst>
      <p:ext uri="{BB962C8B-B14F-4D97-AF65-F5344CB8AC3E}">
        <p14:creationId xmlns:p14="http://schemas.microsoft.com/office/powerpoint/2010/main" val="3676657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D24BFD-0568-493D-AFEA-00AF99838DD6}"/>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de-DE" dirty="0"/>
              <a:t>Nicht alles sagen.</a:t>
            </a:r>
          </a:p>
        </p:txBody>
      </p:sp>
      <p:pic>
        <p:nvPicPr>
          <p:cNvPr id="11" name="Grafik 10" descr="Ein Bild, das suchend, Mann, Haar, tragen enthält.&#10;&#10;Automatisch generierte Beschreibung">
            <a:extLst>
              <a:ext uri="{FF2B5EF4-FFF2-40B4-BE49-F238E27FC236}">
                <a16:creationId xmlns:a16="http://schemas.microsoft.com/office/drawing/2014/main" id="{203BBE37-8E50-4408-A8A3-FD48C811544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244" r="-2" b="21993"/>
          <a:stretch/>
        </p:blipFill>
        <p:spPr>
          <a:xfrm>
            <a:off x="838200" y="1825625"/>
            <a:ext cx="5181600" cy="4351338"/>
          </a:xfrm>
          <a:prstGeom prst="rect">
            <a:avLst/>
          </a:prstGeom>
          <a:noFill/>
        </p:spPr>
      </p:pic>
      <p:sp>
        <p:nvSpPr>
          <p:cNvPr id="3" name="Inhaltsplatzhalter 2">
            <a:extLst>
              <a:ext uri="{FF2B5EF4-FFF2-40B4-BE49-F238E27FC236}">
                <a16:creationId xmlns:a16="http://schemas.microsoft.com/office/drawing/2014/main" id="{D3A25E0F-6A9E-4BDD-9EF5-5F89A16E8CA3}"/>
              </a:ext>
            </a:extLst>
          </p:cNvPr>
          <p:cNvSpPr>
            <a:spLocks noGrp="1"/>
          </p:cNvSpPr>
          <p:nvPr>
            <p:ph sz="half" idx="2"/>
          </p:nvPr>
        </p:nvSpPr>
        <p:spPr bwMode="auto">
          <a:xfrm>
            <a:off x="6172200" y="1825625"/>
            <a:ext cx="5181600" cy="4351338"/>
          </a:xfrm>
          <a:prstGeom prst="rect">
            <a:avLst/>
          </a:prstGeom>
          <a:noFill/>
          <a:ln>
            <a:noFill/>
          </a:ln>
        </p:spPr>
        <p:txBody>
          <a:bodyPr wrap="square" anchor="ctr" anchorCtr="1">
            <a:normAutofit/>
          </a:bodyPr>
          <a:lstStyle/>
          <a:p>
            <a:pPr marL="0" indent="0">
              <a:buNone/>
            </a:pPr>
            <a:r>
              <a:rPr lang="de-DE" dirty="0"/>
              <a:t>„The </a:t>
            </a:r>
            <a:r>
              <a:rPr lang="de-DE" dirty="0" err="1"/>
              <a:t>secret</a:t>
            </a:r>
            <a:r>
              <a:rPr lang="de-DE" dirty="0"/>
              <a:t> </a:t>
            </a:r>
            <a:r>
              <a:rPr lang="de-DE" dirty="0" err="1"/>
              <a:t>of</a:t>
            </a:r>
            <a:r>
              <a:rPr lang="de-DE" dirty="0"/>
              <a:t> </a:t>
            </a:r>
            <a:r>
              <a:rPr lang="de-DE" dirty="0" err="1"/>
              <a:t>being</a:t>
            </a:r>
            <a:r>
              <a:rPr lang="de-DE" dirty="0"/>
              <a:t> a </a:t>
            </a:r>
            <a:r>
              <a:rPr lang="de-DE" dirty="0" err="1"/>
              <a:t>bore</a:t>
            </a:r>
            <a:r>
              <a:rPr lang="de-DE" dirty="0"/>
              <a:t> </a:t>
            </a:r>
            <a:br>
              <a:rPr lang="de-DE" dirty="0"/>
            </a:br>
            <a:r>
              <a:rPr lang="de-DE" dirty="0" err="1"/>
              <a:t>is</a:t>
            </a:r>
            <a:r>
              <a:rPr lang="de-DE" dirty="0"/>
              <a:t> </a:t>
            </a:r>
            <a:r>
              <a:rPr lang="de-DE" dirty="0" err="1"/>
              <a:t>to</a:t>
            </a:r>
            <a:r>
              <a:rPr lang="de-DE" dirty="0"/>
              <a:t> </a:t>
            </a:r>
            <a:r>
              <a:rPr lang="de-DE" dirty="0" err="1"/>
              <a:t>tell</a:t>
            </a:r>
            <a:r>
              <a:rPr lang="de-DE" dirty="0"/>
              <a:t> </a:t>
            </a:r>
            <a:r>
              <a:rPr lang="de-DE" dirty="0" err="1"/>
              <a:t>everything</a:t>
            </a:r>
            <a:r>
              <a:rPr lang="de-DE" dirty="0"/>
              <a:t>.“</a:t>
            </a:r>
          </a:p>
        </p:txBody>
      </p:sp>
      <p:sp>
        <p:nvSpPr>
          <p:cNvPr id="6" name="Textfeld 5">
            <a:extLst>
              <a:ext uri="{FF2B5EF4-FFF2-40B4-BE49-F238E27FC236}">
                <a16:creationId xmlns:a16="http://schemas.microsoft.com/office/drawing/2014/main" id="{9EB6B557-75F3-4EBA-8824-9C3EEAE26690}"/>
              </a:ext>
            </a:extLst>
          </p:cNvPr>
          <p:cNvSpPr txBox="1"/>
          <p:nvPr/>
        </p:nvSpPr>
        <p:spPr>
          <a:xfrm>
            <a:off x="9153989" y="6870700"/>
            <a:ext cx="3038011" cy="189283"/>
          </a:xfrm>
          <a:prstGeom prst="rect">
            <a:avLst/>
          </a:prstGeom>
          <a:solidFill>
            <a:srgbClr val="000000"/>
          </a:solidFill>
        </p:spPr>
        <p:txBody>
          <a:bodyPr wrap="none" rtlCol="0">
            <a:spAutoFit/>
          </a:bodyPr>
          <a:lstStyle/>
          <a:p>
            <a:pPr algn="r">
              <a:lnSpc>
                <a:spcPct val="90000"/>
              </a:lnSpc>
              <a:spcAft>
                <a:spcPts val="600"/>
              </a:spcAft>
            </a:pPr>
            <a:r>
              <a:rPr lang="de-DE" sz="700">
                <a:solidFill>
                  <a:srgbClr val="FFFFFF"/>
                </a:solidFill>
                <a:latin typeface="+mn-lt"/>
              </a:rPr>
              <a:t>"</a:t>
            </a:r>
            <a:r>
              <a:rPr lang="de-DE" sz="700">
                <a:solidFill>
                  <a:srgbClr val="FFFFFF"/>
                </a:solidFill>
                <a:latin typeface="+mn-lt"/>
                <a:hlinkClick r:id="rId4" tooltip="http://percyacunhavigil.blogspot.com/2010_11_21_archive.html">
                  <a:extLst>
                    <a:ext uri="{A12FA001-AC4F-418D-AE19-62706E023703}">
                      <ahyp:hlinkClr xmlns:ahyp="http://schemas.microsoft.com/office/drawing/2018/hyperlinkcolor" val="tx"/>
                    </a:ext>
                  </a:extLst>
                </a:hlinkClick>
              </a:rPr>
              <a:t>Dieses Foto</a:t>
            </a:r>
            <a:r>
              <a:rPr lang="de-DE" sz="700">
                <a:solidFill>
                  <a:srgbClr val="FFFFFF"/>
                </a:solidFill>
                <a:latin typeface="+mn-lt"/>
              </a:rPr>
              <a:t>" von Unbekannter Autor ist lizenziert gemäß </a:t>
            </a:r>
            <a:r>
              <a:rPr lang="de-DE" sz="700">
                <a:solidFill>
                  <a:srgbClr val="FFFFFF"/>
                </a:solidFill>
                <a:latin typeface="+mn-lt"/>
                <a:hlinkClick r:id="rId5" tooltip="https://creativecommons.org/licenses/by-nc-nd/3.0/">
                  <a:extLst>
                    <a:ext uri="{A12FA001-AC4F-418D-AE19-62706E023703}">
                      <ahyp:hlinkClr xmlns:ahyp="http://schemas.microsoft.com/office/drawing/2018/hyperlinkcolor" val="tx"/>
                    </a:ext>
                  </a:extLst>
                </a:hlinkClick>
              </a:rPr>
              <a:t>CC BY-NC-ND</a:t>
            </a:r>
            <a:endParaRPr lang="de-DE" sz="700">
              <a:solidFill>
                <a:srgbClr val="FFFFFF"/>
              </a:solidFill>
              <a:latin typeface="+mn-lt"/>
            </a:endParaRPr>
          </a:p>
        </p:txBody>
      </p:sp>
      <p:sp>
        <p:nvSpPr>
          <p:cNvPr id="9" name="Textfeld 8">
            <a:extLst>
              <a:ext uri="{FF2B5EF4-FFF2-40B4-BE49-F238E27FC236}">
                <a16:creationId xmlns:a16="http://schemas.microsoft.com/office/drawing/2014/main" id="{8C76DA5F-0DF6-47BA-850F-10C68A6097D2}"/>
              </a:ext>
            </a:extLst>
          </p:cNvPr>
          <p:cNvSpPr txBox="1"/>
          <p:nvPr/>
        </p:nvSpPr>
        <p:spPr>
          <a:xfrm>
            <a:off x="6286019" y="6870700"/>
            <a:ext cx="2855270" cy="200055"/>
          </a:xfrm>
          <a:prstGeom prst="rect">
            <a:avLst/>
          </a:prstGeom>
          <a:solidFill>
            <a:srgbClr val="000000"/>
          </a:solidFill>
        </p:spPr>
        <p:txBody>
          <a:bodyPr wrap="none" rtlCol="0">
            <a:spAutoFit/>
          </a:bodyPr>
          <a:lstStyle/>
          <a:p>
            <a:pPr algn="r">
              <a:spcAft>
                <a:spcPts val="600"/>
              </a:spcAft>
            </a:pPr>
            <a:r>
              <a:rPr lang="de-DE" sz="700">
                <a:solidFill>
                  <a:srgbClr val="FFFFFF"/>
                </a:solidFill>
                <a:latin typeface="+mn-lt"/>
              </a:rPr>
              <a:t>"</a:t>
            </a:r>
            <a:r>
              <a:rPr lang="de-DE" sz="700">
                <a:solidFill>
                  <a:srgbClr val="FFFFFF"/>
                </a:solidFill>
                <a:latin typeface="+mn-lt"/>
                <a:hlinkClick r:id="rId6" tooltip="https://pt.wikipedia.org/wiki/Voltaire">
                  <a:extLst>
                    <a:ext uri="{A12FA001-AC4F-418D-AE19-62706E023703}">
                      <ahyp:hlinkClr xmlns:ahyp="http://schemas.microsoft.com/office/drawing/2018/hyperlinkcolor" val="tx"/>
                    </a:ext>
                  </a:extLst>
                </a:hlinkClick>
              </a:rPr>
              <a:t>Dieses Foto</a:t>
            </a:r>
            <a:r>
              <a:rPr lang="de-DE" sz="700">
                <a:solidFill>
                  <a:srgbClr val="FFFFFF"/>
                </a:solidFill>
                <a:latin typeface="+mn-lt"/>
              </a:rPr>
              <a:t>" von Unbekannter Autor ist lizenziert gemäß </a:t>
            </a:r>
            <a:r>
              <a:rPr lang="de-DE" sz="700">
                <a:solidFill>
                  <a:srgbClr val="FFFFFF"/>
                </a:solidFill>
                <a:latin typeface="+mn-lt"/>
                <a:hlinkClick r:id="rId7" tooltip="https://creativecommons.org/licenses/by-sa/3.0/">
                  <a:extLst>
                    <a:ext uri="{A12FA001-AC4F-418D-AE19-62706E023703}">
                      <ahyp:hlinkClr xmlns:ahyp="http://schemas.microsoft.com/office/drawing/2018/hyperlinkcolor" val="tx"/>
                    </a:ext>
                  </a:extLst>
                </a:hlinkClick>
              </a:rPr>
              <a:t>CC BY-SA</a:t>
            </a:r>
            <a:endParaRPr lang="de-DE" sz="700">
              <a:solidFill>
                <a:srgbClr val="FFFFFF"/>
              </a:solidFill>
              <a:latin typeface="+mn-lt"/>
            </a:endParaRPr>
          </a:p>
        </p:txBody>
      </p:sp>
      <p:sp>
        <p:nvSpPr>
          <p:cNvPr id="12" name="Textfeld 11">
            <a:extLst>
              <a:ext uri="{FF2B5EF4-FFF2-40B4-BE49-F238E27FC236}">
                <a16:creationId xmlns:a16="http://schemas.microsoft.com/office/drawing/2014/main" id="{BABDDC04-4030-494F-ABD7-32773ED987EE}"/>
              </a:ext>
            </a:extLst>
          </p:cNvPr>
          <p:cNvSpPr txBox="1"/>
          <p:nvPr/>
        </p:nvSpPr>
        <p:spPr>
          <a:xfrm>
            <a:off x="3579953" y="6870700"/>
            <a:ext cx="2693366" cy="200055"/>
          </a:xfrm>
          <a:prstGeom prst="rect">
            <a:avLst/>
          </a:prstGeom>
          <a:solidFill>
            <a:srgbClr val="000000"/>
          </a:solidFill>
        </p:spPr>
        <p:txBody>
          <a:bodyPr wrap="none" rtlCol="0">
            <a:spAutoFit/>
          </a:bodyPr>
          <a:lstStyle/>
          <a:p>
            <a:pPr algn="r">
              <a:spcAft>
                <a:spcPts val="600"/>
              </a:spcAft>
            </a:pPr>
            <a:r>
              <a:rPr lang="de-DE" sz="700">
                <a:solidFill>
                  <a:srgbClr val="FFFFFF"/>
                </a:solidFill>
                <a:latin typeface="+mn-lt"/>
              </a:rPr>
              <a:t>"</a:t>
            </a:r>
            <a:r>
              <a:rPr lang="de-DE" sz="700">
                <a:solidFill>
                  <a:srgbClr val="FFFFFF"/>
                </a:solidFill>
                <a:latin typeface="+mn-lt"/>
                <a:hlinkClick r:id="rId3" tooltip="https://ro.wikipedia.org/wiki/Voltaire">
                  <a:extLst>
                    <a:ext uri="{A12FA001-AC4F-418D-AE19-62706E023703}">
                      <ahyp:hlinkClr xmlns:ahyp="http://schemas.microsoft.com/office/drawing/2018/hyperlinkcolor" val="tx"/>
                    </a:ext>
                  </a:extLst>
                </a:hlinkClick>
              </a:rPr>
              <a:t>Dieses Foto</a:t>
            </a:r>
            <a:r>
              <a:rPr lang="de-DE" sz="700">
                <a:solidFill>
                  <a:srgbClr val="FFFFFF"/>
                </a:solidFill>
                <a:latin typeface="+mn-lt"/>
              </a:rPr>
              <a:t>" von Unbekannter Autor ist lizenziert gemäß </a:t>
            </a:r>
            <a:r>
              <a:rPr lang="de-DE" sz="700">
                <a:solidFill>
                  <a:srgbClr val="FFFFFF"/>
                </a:solidFill>
                <a:latin typeface="+mn-lt"/>
                <a:hlinkClick r:id="rId7" tooltip="https://creativecommons.org/licenses/by-sa/3.0/">
                  <a:extLst>
                    <a:ext uri="{A12FA001-AC4F-418D-AE19-62706E023703}">
                      <ahyp:hlinkClr xmlns:ahyp="http://schemas.microsoft.com/office/drawing/2018/hyperlinkcolor" val="tx"/>
                    </a:ext>
                  </a:extLst>
                </a:hlinkClick>
              </a:rPr>
              <a:t>CC BY-SA</a:t>
            </a:r>
            <a:endParaRPr lang="de-DE" sz="700">
              <a:solidFill>
                <a:srgbClr val="FFFFFF"/>
              </a:solidFill>
              <a:latin typeface="+mn-lt"/>
            </a:endParaRPr>
          </a:p>
        </p:txBody>
      </p:sp>
      <p:sp>
        <p:nvSpPr>
          <p:cNvPr id="4" name="Fußzeilenplatzhalter 3">
            <a:extLst>
              <a:ext uri="{FF2B5EF4-FFF2-40B4-BE49-F238E27FC236}">
                <a16:creationId xmlns:a16="http://schemas.microsoft.com/office/drawing/2014/main" id="{CA38200E-B3CF-4872-B613-A1CA6A4CB061}"/>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135363F0-FD1D-4EE3-9A1D-CD8E7CE73FF8}"/>
              </a:ext>
            </a:extLst>
          </p:cNvPr>
          <p:cNvSpPr>
            <a:spLocks noGrp="1"/>
          </p:cNvSpPr>
          <p:nvPr>
            <p:ph type="sldNum" sz="quarter" idx="12"/>
          </p:nvPr>
        </p:nvSpPr>
        <p:spPr/>
        <p:txBody>
          <a:bodyPr/>
          <a:lstStyle/>
          <a:p>
            <a:fld id="{BAFF30EA-0E8F-4029-98E4-BCB635AEA523}" type="slidenum">
              <a:rPr lang="de-DE" smtClean="0"/>
              <a:pPr/>
              <a:t>52</a:t>
            </a:fld>
            <a:endParaRPr lang="de-DE" dirty="0"/>
          </a:p>
        </p:txBody>
      </p:sp>
    </p:spTree>
    <p:extLst>
      <p:ext uri="{BB962C8B-B14F-4D97-AF65-F5344CB8AC3E}">
        <p14:creationId xmlns:p14="http://schemas.microsoft.com/office/powerpoint/2010/main" val="249802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A76AC-D184-4373-8F6C-DB8D0B7BB57C}"/>
              </a:ext>
            </a:extLst>
          </p:cNvPr>
          <p:cNvSpPr>
            <a:spLocks noGrp="1"/>
          </p:cNvSpPr>
          <p:nvPr>
            <p:ph type="title"/>
          </p:nvPr>
        </p:nvSpPr>
        <p:spPr/>
        <p:txBody>
          <a:bodyPr/>
          <a:lstStyle/>
          <a:p>
            <a:r>
              <a:rPr lang="de-DE" dirty="0"/>
              <a:t>Show, </a:t>
            </a:r>
            <a:r>
              <a:rPr lang="de-DE" dirty="0" err="1"/>
              <a:t>don‘t</a:t>
            </a:r>
            <a:r>
              <a:rPr lang="de-DE" dirty="0"/>
              <a:t> </a:t>
            </a:r>
            <a:r>
              <a:rPr lang="de-DE" dirty="0" err="1"/>
              <a:t>tell</a:t>
            </a:r>
            <a:r>
              <a:rPr lang="de-DE" dirty="0"/>
              <a:t>….</a:t>
            </a:r>
          </a:p>
        </p:txBody>
      </p:sp>
      <p:sp>
        <p:nvSpPr>
          <p:cNvPr id="4" name="Rechteck 3">
            <a:extLst>
              <a:ext uri="{FF2B5EF4-FFF2-40B4-BE49-F238E27FC236}">
                <a16:creationId xmlns:a16="http://schemas.microsoft.com/office/drawing/2014/main" id="{67DD0ED5-54F5-4F22-BCE3-88B9EE1A04DB}"/>
              </a:ext>
            </a:extLst>
          </p:cNvPr>
          <p:cNvSpPr/>
          <p:nvPr/>
        </p:nvSpPr>
        <p:spPr>
          <a:xfrm>
            <a:off x="6258909" y="1825625"/>
            <a:ext cx="4950373" cy="39703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fontAlgn="base"/>
            <a:r>
              <a:rPr lang="de-DE" sz="2800" b="1" dirty="0">
                <a:solidFill>
                  <a:schemeClr val="bg1"/>
                </a:solidFill>
                <a:highlight>
                  <a:srgbClr val="2A6C83"/>
                </a:highlight>
              </a:rPr>
              <a:t>Beispiel 2   </a:t>
            </a:r>
            <a:r>
              <a:rPr lang="de-DE" sz="2800" b="1" dirty="0">
                <a:solidFill>
                  <a:schemeClr val="tx1"/>
                </a:solidFill>
                <a:highlight>
                  <a:srgbClr val="2A6C83"/>
                </a:highlight>
              </a:rPr>
              <a:t>.</a:t>
            </a:r>
          </a:p>
          <a:p>
            <a:pPr fontAlgn="base"/>
            <a:r>
              <a:rPr lang="de-DE" sz="2800" dirty="0">
                <a:solidFill>
                  <a:schemeClr val="tx1"/>
                </a:solidFill>
              </a:rPr>
              <a:t>Anton drosselte das Tempo und kurbelte das Fenster seiner Rostlaube herunter. Rings um ihn wogten Blumen in den Feldern. Die würzige Bergluft drang herein und spielte mit seinem Haar. Er atmete tief durch.</a:t>
            </a:r>
          </a:p>
        </p:txBody>
      </p:sp>
      <p:sp>
        <p:nvSpPr>
          <p:cNvPr id="5" name="Rechteck 4">
            <a:extLst>
              <a:ext uri="{FF2B5EF4-FFF2-40B4-BE49-F238E27FC236}">
                <a16:creationId xmlns:a16="http://schemas.microsoft.com/office/drawing/2014/main" id="{3137493A-B2A7-4266-81C3-DB9209CF75EA}"/>
              </a:ext>
            </a:extLst>
          </p:cNvPr>
          <p:cNvSpPr/>
          <p:nvPr/>
        </p:nvSpPr>
        <p:spPr>
          <a:xfrm>
            <a:off x="693683" y="1825624"/>
            <a:ext cx="4829503" cy="397031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fontAlgn="base"/>
            <a:r>
              <a:rPr lang="de-DE" sz="2800" b="1" dirty="0">
                <a:solidFill>
                  <a:schemeClr val="bg1"/>
                </a:solidFill>
                <a:highlight>
                  <a:srgbClr val="F4952B"/>
                </a:highlight>
              </a:rPr>
              <a:t>Beispiel 1   </a:t>
            </a:r>
            <a:r>
              <a:rPr lang="de-DE" sz="2800" b="1" dirty="0">
                <a:solidFill>
                  <a:srgbClr val="F4952B"/>
                </a:solidFill>
                <a:highlight>
                  <a:srgbClr val="F4952B"/>
                </a:highlight>
              </a:rPr>
              <a:t>.</a:t>
            </a:r>
          </a:p>
          <a:p>
            <a:pPr fontAlgn="base"/>
            <a:r>
              <a:rPr lang="de-DE" sz="2800" dirty="0"/>
              <a:t>Anton fuhr die kurvige Straße entlang. Er öffnete das Fenster und schaute auf die schönen Blumenwiesen am Straßenrand. Er genoss die Fahrt.</a:t>
            </a:r>
          </a:p>
          <a:p>
            <a:pPr fontAlgn="base"/>
            <a:endParaRPr lang="de-DE" sz="2800" dirty="0"/>
          </a:p>
          <a:p>
            <a:pPr fontAlgn="base"/>
            <a:endParaRPr lang="de-DE" sz="2800" dirty="0"/>
          </a:p>
        </p:txBody>
      </p:sp>
      <p:sp>
        <p:nvSpPr>
          <p:cNvPr id="3" name="Fußzeilenplatzhalter 2">
            <a:extLst>
              <a:ext uri="{FF2B5EF4-FFF2-40B4-BE49-F238E27FC236}">
                <a16:creationId xmlns:a16="http://schemas.microsoft.com/office/drawing/2014/main" id="{3BCB38C2-972E-4FC0-A433-4A14B4E8AB43}"/>
              </a:ext>
            </a:extLst>
          </p:cNvPr>
          <p:cNvSpPr>
            <a:spLocks noGrp="1"/>
          </p:cNvSpPr>
          <p:nvPr>
            <p:ph type="ftr" sz="quarter" idx="11"/>
          </p:nvPr>
        </p:nvSpPr>
        <p:spPr/>
        <p:txBody>
          <a:bodyPr/>
          <a:lstStyle/>
          <a:p>
            <a:pPr algn="l"/>
            <a:r>
              <a:rPr lang="de-DE"/>
              <a:t>Digital Enthusiast Harald Ille</a:t>
            </a:r>
            <a:endParaRPr lang="de-DE" dirty="0"/>
          </a:p>
        </p:txBody>
      </p:sp>
      <p:sp>
        <p:nvSpPr>
          <p:cNvPr id="6" name="Foliennummernplatzhalter 5">
            <a:extLst>
              <a:ext uri="{FF2B5EF4-FFF2-40B4-BE49-F238E27FC236}">
                <a16:creationId xmlns:a16="http://schemas.microsoft.com/office/drawing/2014/main" id="{EF8A9433-C287-46E2-8F94-E47CFB7EC8B0}"/>
              </a:ext>
            </a:extLst>
          </p:cNvPr>
          <p:cNvSpPr>
            <a:spLocks noGrp="1"/>
          </p:cNvSpPr>
          <p:nvPr>
            <p:ph type="sldNum" sz="quarter" idx="12"/>
          </p:nvPr>
        </p:nvSpPr>
        <p:spPr/>
        <p:txBody>
          <a:bodyPr/>
          <a:lstStyle/>
          <a:p>
            <a:fld id="{BAFF30EA-0E8F-4029-98E4-BCB635AEA523}" type="slidenum">
              <a:rPr lang="de-DE" smtClean="0"/>
              <a:pPr/>
              <a:t>53</a:t>
            </a:fld>
            <a:endParaRPr lang="de-DE" dirty="0"/>
          </a:p>
        </p:txBody>
      </p:sp>
    </p:spTree>
    <p:extLst>
      <p:ext uri="{BB962C8B-B14F-4D97-AF65-F5344CB8AC3E}">
        <p14:creationId xmlns:p14="http://schemas.microsoft.com/office/powerpoint/2010/main" val="267893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E614F-9908-4169-B3FF-9454C73F603B}"/>
              </a:ext>
            </a:extLst>
          </p:cNvPr>
          <p:cNvSpPr>
            <a:spLocks noGrp="1"/>
          </p:cNvSpPr>
          <p:nvPr>
            <p:ph type="title"/>
          </p:nvPr>
        </p:nvSpPr>
        <p:spPr/>
        <p:txBody>
          <a:bodyPr/>
          <a:lstStyle/>
          <a:p>
            <a:endParaRPr lang="de-DE"/>
          </a:p>
        </p:txBody>
      </p:sp>
      <p:pic>
        <p:nvPicPr>
          <p:cNvPr id="4" name="Onlinemedien 3" title="Show, Don't Tell">
            <a:hlinkClick r:id="" action="ppaction://media"/>
            <a:extLst>
              <a:ext uri="{FF2B5EF4-FFF2-40B4-BE49-F238E27FC236}">
                <a16:creationId xmlns:a16="http://schemas.microsoft.com/office/drawing/2014/main" id="{90E2DA4E-995C-4163-B7E2-262804C8EC18}"/>
              </a:ext>
            </a:extLst>
          </p:cNvPr>
          <p:cNvPicPr>
            <a:picLocks noGrp="1" noRot="1" noChangeAspect="1"/>
          </p:cNvPicPr>
          <p:nvPr>
            <p:ph idx="1"/>
            <a:videoFile r:link="rId1"/>
          </p:nvPr>
        </p:nvPicPr>
        <p:blipFill>
          <a:blip r:embed="rId3"/>
          <a:stretch>
            <a:fillRect/>
          </a:stretch>
        </p:blipFill>
        <p:spPr>
          <a:xfrm>
            <a:off x="0" y="0"/>
            <a:ext cx="12257676" cy="6894786"/>
          </a:xfrm>
          <a:prstGeom prst="rect">
            <a:avLst/>
          </a:prstGeom>
        </p:spPr>
      </p:pic>
      <p:sp>
        <p:nvSpPr>
          <p:cNvPr id="3" name="Fußzeilenplatzhalter 2">
            <a:extLst>
              <a:ext uri="{FF2B5EF4-FFF2-40B4-BE49-F238E27FC236}">
                <a16:creationId xmlns:a16="http://schemas.microsoft.com/office/drawing/2014/main" id="{4D0A8B22-8359-4927-BCE5-733E3B12311A}"/>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6C7AE8C7-7375-4DFE-BBCE-40550C40FA05}"/>
              </a:ext>
            </a:extLst>
          </p:cNvPr>
          <p:cNvSpPr>
            <a:spLocks noGrp="1"/>
          </p:cNvSpPr>
          <p:nvPr>
            <p:ph type="sldNum" sz="quarter" idx="12"/>
          </p:nvPr>
        </p:nvSpPr>
        <p:spPr/>
        <p:txBody>
          <a:bodyPr/>
          <a:lstStyle/>
          <a:p>
            <a:fld id="{BAFF30EA-0E8F-4029-98E4-BCB635AEA523}" type="slidenum">
              <a:rPr lang="de-DE" smtClean="0"/>
              <a:pPr/>
              <a:t>54</a:t>
            </a:fld>
            <a:endParaRPr lang="de-DE" dirty="0"/>
          </a:p>
        </p:txBody>
      </p:sp>
    </p:spTree>
    <p:extLst>
      <p:ext uri="{BB962C8B-B14F-4D97-AF65-F5344CB8AC3E}">
        <p14:creationId xmlns:p14="http://schemas.microsoft.com/office/powerpoint/2010/main" val="30779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58AE1-EBB1-4E84-8225-7BD31A3A2FA5}"/>
              </a:ext>
            </a:extLst>
          </p:cNvPr>
          <p:cNvSpPr>
            <a:spLocks noGrp="1"/>
          </p:cNvSpPr>
          <p:nvPr>
            <p:ph type="title"/>
          </p:nvPr>
        </p:nvSpPr>
        <p:spPr/>
        <p:txBody>
          <a:bodyPr/>
          <a:lstStyle/>
          <a:p>
            <a:r>
              <a:rPr lang="de-DE" dirty="0"/>
              <a:t>Nur die wichtigen Kriterien aufzeigen</a:t>
            </a:r>
          </a:p>
        </p:txBody>
      </p:sp>
      <p:sp>
        <p:nvSpPr>
          <p:cNvPr id="4" name="Rechteck 3">
            <a:extLst>
              <a:ext uri="{FF2B5EF4-FFF2-40B4-BE49-F238E27FC236}">
                <a16:creationId xmlns:a16="http://schemas.microsoft.com/office/drawing/2014/main" id="{E7323E36-E166-4B43-B699-28DBE07B4315}"/>
              </a:ext>
            </a:extLst>
          </p:cNvPr>
          <p:cNvSpPr/>
          <p:nvPr/>
        </p:nvSpPr>
        <p:spPr>
          <a:xfrm>
            <a:off x="838200" y="2280432"/>
            <a:ext cx="4658710" cy="25545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de-DE" sz="3200" b="1" dirty="0">
                <a:highlight>
                  <a:srgbClr val="2A6C83"/>
                </a:highlight>
              </a:rPr>
              <a:t>Zielgruppe   </a:t>
            </a:r>
            <a:r>
              <a:rPr lang="de-DE" sz="3200" b="1" dirty="0">
                <a:solidFill>
                  <a:schemeClr val="tx1"/>
                </a:solidFill>
                <a:highlight>
                  <a:srgbClr val="2A6C83"/>
                </a:highlight>
              </a:rPr>
              <a:t>.</a:t>
            </a:r>
            <a:r>
              <a:rPr lang="de-DE" sz="3200" b="1" dirty="0">
                <a:highlight>
                  <a:srgbClr val="2A6C83"/>
                </a:highlight>
              </a:rPr>
              <a:t> </a:t>
            </a:r>
          </a:p>
          <a:p>
            <a:r>
              <a:rPr lang="de-DE" sz="3200" dirty="0"/>
              <a:t>Männer und Frauen</a:t>
            </a:r>
          </a:p>
          <a:p>
            <a:r>
              <a:rPr lang="de-DE" sz="3200" dirty="0"/>
              <a:t>18 bis 80</a:t>
            </a:r>
          </a:p>
          <a:p>
            <a:r>
              <a:rPr lang="de-DE" sz="3200" dirty="0"/>
              <a:t>Reich und arm</a:t>
            </a:r>
          </a:p>
          <a:p>
            <a:r>
              <a:rPr lang="de-DE" sz="3200" dirty="0"/>
              <a:t>Gebildet und ungebildet</a:t>
            </a:r>
          </a:p>
        </p:txBody>
      </p:sp>
      <p:sp>
        <p:nvSpPr>
          <p:cNvPr id="5" name="Rechteck 4">
            <a:extLst>
              <a:ext uri="{FF2B5EF4-FFF2-40B4-BE49-F238E27FC236}">
                <a16:creationId xmlns:a16="http://schemas.microsoft.com/office/drawing/2014/main" id="{DF67A456-D18F-45F5-8D52-1DF70D0A00C5}"/>
              </a:ext>
            </a:extLst>
          </p:cNvPr>
          <p:cNvSpPr/>
          <p:nvPr/>
        </p:nvSpPr>
        <p:spPr>
          <a:xfrm>
            <a:off x="6287814" y="2280432"/>
            <a:ext cx="4658710" cy="255454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de-DE" sz="3200" b="1" dirty="0">
                <a:highlight>
                  <a:srgbClr val="2A6C83"/>
                </a:highlight>
              </a:rPr>
              <a:t>Zielgruppe   </a:t>
            </a:r>
            <a:r>
              <a:rPr lang="de-DE" sz="3200" b="1" dirty="0">
                <a:solidFill>
                  <a:schemeClr val="tx1"/>
                </a:solidFill>
                <a:highlight>
                  <a:srgbClr val="2A6C83"/>
                </a:highlight>
              </a:rPr>
              <a:t>.</a:t>
            </a:r>
            <a:r>
              <a:rPr lang="de-DE" sz="3200" b="1" dirty="0">
                <a:highlight>
                  <a:srgbClr val="2A6C83"/>
                </a:highlight>
              </a:rPr>
              <a:t> </a:t>
            </a:r>
          </a:p>
          <a:p>
            <a:r>
              <a:rPr lang="de-DE" sz="3200" dirty="0"/>
              <a:t>Alle erwachsenen Bürgerinnen und Bürger in Deutschland. </a:t>
            </a:r>
          </a:p>
          <a:p>
            <a:r>
              <a:rPr lang="de-DE" sz="3200" dirty="0"/>
              <a:t> </a:t>
            </a:r>
          </a:p>
        </p:txBody>
      </p:sp>
      <p:sp>
        <p:nvSpPr>
          <p:cNvPr id="3" name="Fußzeilenplatzhalter 2">
            <a:extLst>
              <a:ext uri="{FF2B5EF4-FFF2-40B4-BE49-F238E27FC236}">
                <a16:creationId xmlns:a16="http://schemas.microsoft.com/office/drawing/2014/main" id="{6F29E4FA-D536-4105-842D-312FB56ED7A8}"/>
              </a:ext>
            </a:extLst>
          </p:cNvPr>
          <p:cNvSpPr>
            <a:spLocks noGrp="1"/>
          </p:cNvSpPr>
          <p:nvPr>
            <p:ph type="ftr" sz="quarter" idx="11"/>
          </p:nvPr>
        </p:nvSpPr>
        <p:spPr/>
        <p:txBody>
          <a:bodyPr/>
          <a:lstStyle/>
          <a:p>
            <a:pPr algn="l"/>
            <a:r>
              <a:rPr lang="de-DE"/>
              <a:t>Digital Enthusiast Harald Ille</a:t>
            </a:r>
            <a:endParaRPr lang="de-DE" dirty="0"/>
          </a:p>
        </p:txBody>
      </p:sp>
      <p:sp>
        <p:nvSpPr>
          <p:cNvPr id="6" name="Foliennummernplatzhalter 5">
            <a:extLst>
              <a:ext uri="{FF2B5EF4-FFF2-40B4-BE49-F238E27FC236}">
                <a16:creationId xmlns:a16="http://schemas.microsoft.com/office/drawing/2014/main" id="{757063D1-D98A-45D8-AC5A-F9FECC2FC3F2}"/>
              </a:ext>
            </a:extLst>
          </p:cNvPr>
          <p:cNvSpPr>
            <a:spLocks noGrp="1"/>
          </p:cNvSpPr>
          <p:nvPr>
            <p:ph type="sldNum" sz="quarter" idx="12"/>
          </p:nvPr>
        </p:nvSpPr>
        <p:spPr/>
        <p:txBody>
          <a:bodyPr/>
          <a:lstStyle/>
          <a:p>
            <a:fld id="{BAFF30EA-0E8F-4029-98E4-BCB635AEA523}" type="slidenum">
              <a:rPr lang="de-DE" smtClean="0"/>
              <a:pPr/>
              <a:t>55</a:t>
            </a:fld>
            <a:endParaRPr lang="de-DE" dirty="0"/>
          </a:p>
        </p:txBody>
      </p:sp>
    </p:spTree>
    <p:extLst>
      <p:ext uri="{BB962C8B-B14F-4D97-AF65-F5344CB8AC3E}">
        <p14:creationId xmlns:p14="http://schemas.microsoft.com/office/powerpoint/2010/main" val="30053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4D40BF-D32F-4891-8816-B6B1D4ADB686}"/>
              </a:ext>
            </a:extLst>
          </p:cNvPr>
          <p:cNvSpPr>
            <a:spLocks noGrp="1"/>
          </p:cNvSpPr>
          <p:nvPr>
            <p:ph type="title"/>
          </p:nvPr>
        </p:nvSpPr>
        <p:spPr/>
        <p:txBody>
          <a:bodyPr/>
          <a:lstStyle/>
          <a:p>
            <a:r>
              <a:rPr lang="de-DE" dirty="0"/>
              <a:t>Ockhams Rasiermesser</a:t>
            </a:r>
          </a:p>
        </p:txBody>
      </p:sp>
      <p:sp>
        <p:nvSpPr>
          <p:cNvPr id="4" name="Rechteck 3">
            <a:extLst>
              <a:ext uri="{FF2B5EF4-FFF2-40B4-BE49-F238E27FC236}">
                <a16:creationId xmlns:a16="http://schemas.microsoft.com/office/drawing/2014/main" id="{6B5E4514-10D2-480E-B786-BC0AF6E536D0}"/>
              </a:ext>
            </a:extLst>
          </p:cNvPr>
          <p:cNvSpPr/>
          <p:nvPr/>
        </p:nvSpPr>
        <p:spPr>
          <a:xfrm>
            <a:off x="6201104" y="1877635"/>
            <a:ext cx="5110654" cy="424731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de-DE" dirty="0"/>
              <a:t>Wenn wir bei stürmischem Wetter einen umgeknickten Baum sehen, dann ist die einfachste Erklärung die, dass der Wind den Baum geknickt hat. Es könnte aber auch ein Meteor oder ein Elefant gewesen sein. Aber Meteore und Elefanten sind selten. (Elefanten jedenfalls in Europa.) Es könnten auch gerade 200 Meter große außerirdische Wesen gelandet sein, die den Baum geknickt haben. Die Annahme setzt aber diverse andere Annahmen voraus. Die Existenz Außerirdischer, ihre Landung auf der Erde etc. Die Erklärung, dass der Wind den Baum geknickt hat, ist einfacherer, naheliegender. Deshalb werden die komplizierteren Erklärungen mit Ockhams Rasiermesser weggeschnitten.</a:t>
            </a:r>
          </a:p>
        </p:txBody>
      </p:sp>
      <p:sp>
        <p:nvSpPr>
          <p:cNvPr id="6" name="Rechteck 5">
            <a:extLst>
              <a:ext uri="{FF2B5EF4-FFF2-40B4-BE49-F238E27FC236}">
                <a16:creationId xmlns:a16="http://schemas.microsoft.com/office/drawing/2014/main" id="{7A99FA2D-A46B-4C25-BBC9-2F4F5E498C4B}"/>
              </a:ext>
            </a:extLst>
          </p:cNvPr>
          <p:cNvSpPr/>
          <p:nvPr/>
        </p:nvSpPr>
        <p:spPr>
          <a:xfrm>
            <a:off x="793531" y="1877635"/>
            <a:ext cx="4882055" cy="397031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de-DE" dirty="0">
                <a:solidFill>
                  <a:schemeClr val="bg1"/>
                </a:solidFill>
                <a:latin typeface="Arial" panose="020B0604020202020204" pitchFamily="34" charset="0"/>
              </a:rPr>
              <a:t>Der praktische Vorteil dieses Prinzips für die Theoriefindung ist, dass Theorien mit wenigen und einfachen Annahmen leichter </a:t>
            </a:r>
            <a:r>
              <a:rPr lang="de-DE" dirty="0">
                <a:solidFill>
                  <a:schemeClr val="bg1"/>
                </a:solidFill>
                <a:latin typeface="Arial" panose="020B0604020202020204" pitchFamily="34" charset="0"/>
                <a:hlinkClick r:id="rId2" tooltip="Falsifikationismus">
                  <a:extLst>
                    <a:ext uri="{A12FA001-AC4F-418D-AE19-62706E023703}">
                      <ahyp:hlinkClr xmlns:ahyp="http://schemas.microsoft.com/office/drawing/2018/hyperlinkcolor" val="tx"/>
                    </a:ext>
                  </a:extLst>
                </a:hlinkClick>
              </a:rPr>
              <a:t>falsifizierbar</a:t>
            </a:r>
            <a:r>
              <a:rPr lang="de-DE" dirty="0">
                <a:solidFill>
                  <a:schemeClr val="bg1"/>
                </a:solidFill>
                <a:latin typeface="Arial" panose="020B0604020202020204" pitchFamily="34" charset="0"/>
              </a:rPr>
              <a:t> sind als solche mit vielen und komplizierten Annahmen. Ockhams Rasiermesser ist aber nur eines von mehreren Kriterien für die </a:t>
            </a:r>
            <a:r>
              <a:rPr lang="de-DE" dirty="0">
                <a:solidFill>
                  <a:schemeClr val="bg1"/>
                </a:solidFill>
                <a:latin typeface="Arial" panose="020B0604020202020204" pitchFamily="34" charset="0"/>
                <a:hlinkClick r:id="rId3" tooltip="Theorie">
                  <a:extLst>
                    <a:ext uri="{A12FA001-AC4F-418D-AE19-62706E023703}">
                      <ahyp:hlinkClr xmlns:ahyp="http://schemas.microsoft.com/office/drawing/2018/hyperlinkcolor" val="tx"/>
                    </a:ext>
                  </a:extLst>
                </a:hlinkClick>
              </a:rPr>
              <a:t>Qualität von Theorien</a:t>
            </a:r>
            <a:r>
              <a:rPr lang="de-DE" dirty="0">
                <a:solidFill>
                  <a:schemeClr val="bg1"/>
                </a:solidFill>
                <a:latin typeface="Arial" panose="020B0604020202020204" pitchFamily="34" charset="0"/>
              </a:rPr>
              <a:t>. Mit ihm lässt sich kein Urteil über die Gültigkeit von Erklärungsmodellen fällen, wohl aber lassen sich unnötige Annahmen aussondern. Ein moderner </a:t>
            </a:r>
            <a:r>
              <a:rPr lang="de-DE" dirty="0">
                <a:solidFill>
                  <a:schemeClr val="bg1"/>
                </a:solidFill>
                <a:latin typeface="Arial" panose="020B0604020202020204" pitchFamily="34" charset="0"/>
                <a:hlinkClick r:id="rId4" tooltip="Reduktionismus">
                  <a:extLst>
                    <a:ext uri="{A12FA001-AC4F-418D-AE19-62706E023703}">
                      <ahyp:hlinkClr xmlns:ahyp="http://schemas.microsoft.com/office/drawing/2018/hyperlinkcolor" val="tx"/>
                    </a:ext>
                  </a:extLst>
                </a:hlinkClick>
              </a:rPr>
              <a:t>reduktionistischer</a:t>
            </a:r>
            <a:r>
              <a:rPr lang="de-DE" dirty="0">
                <a:solidFill>
                  <a:schemeClr val="bg1"/>
                </a:solidFill>
                <a:latin typeface="Arial" panose="020B0604020202020204" pitchFamily="34" charset="0"/>
              </a:rPr>
              <a:t> Ansatz ist das </a:t>
            </a:r>
            <a:r>
              <a:rPr lang="de-DE" dirty="0">
                <a:solidFill>
                  <a:schemeClr val="bg1"/>
                </a:solidFill>
                <a:latin typeface="Arial" panose="020B0604020202020204" pitchFamily="34" charset="0"/>
                <a:hlinkClick r:id="rId5" tooltip="KISS-Prinzip">
                  <a:extLst>
                    <a:ext uri="{A12FA001-AC4F-418D-AE19-62706E023703}">
                      <ahyp:hlinkClr xmlns:ahyp="http://schemas.microsoft.com/office/drawing/2018/hyperlinkcolor" val="tx"/>
                    </a:ext>
                  </a:extLst>
                </a:hlinkClick>
              </a:rPr>
              <a:t>KISS-Prinzip</a:t>
            </a:r>
            <a:r>
              <a:rPr lang="de-DE" dirty="0">
                <a:solidFill>
                  <a:schemeClr val="bg1"/>
                </a:solidFill>
                <a:latin typeface="Arial" panose="020B0604020202020204" pitchFamily="34" charset="0"/>
              </a:rPr>
              <a:t>.</a:t>
            </a:r>
          </a:p>
          <a:p>
            <a:endParaRPr lang="de-DE" dirty="0">
              <a:solidFill>
                <a:schemeClr val="bg1"/>
              </a:solidFill>
              <a:latin typeface="Arial" panose="020B0604020202020204" pitchFamily="34" charset="0"/>
            </a:endParaRPr>
          </a:p>
          <a:p>
            <a:endParaRPr lang="de-DE" dirty="0">
              <a:solidFill>
                <a:schemeClr val="bg1"/>
              </a:solidFill>
            </a:endParaRPr>
          </a:p>
        </p:txBody>
      </p:sp>
      <p:sp>
        <p:nvSpPr>
          <p:cNvPr id="3" name="Fußzeilenplatzhalter 2">
            <a:extLst>
              <a:ext uri="{FF2B5EF4-FFF2-40B4-BE49-F238E27FC236}">
                <a16:creationId xmlns:a16="http://schemas.microsoft.com/office/drawing/2014/main" id="{B8C20B64-77A2-4523-90C5-0C54A84044D4}"/>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65565DEF-5AD5-4928-AD4A-A9D370D82677}"/>
              </a:ext>
            </a:extLst>
          </p:cNvPr>
          <p:cNvSpPr>
            <a:spLocks noGrp="1"/>
          </p:cNvSpPr>
          <p:nvPr>
            <p:ph type="sldNum" sz="quarter" idx="12"/>
          </p:nvPr>
        </p:nvSpPr>
        <p:spPr/>
        <p:txBody>
          <a:bodyPr/>
          <a:lstStyle/>
          <a:p>
            <a:fld id="{BAFF30EA-0E8F-4029-98E4-BCB635AEA523}" type="slidenum">
              <a:rPr lang="de-DE" smtClean="0"/>
              <a:pPr/>
              <a:t>56</a:t>
            </a:fld>
            <a:endParaRPr lang="de-DE" dirty="0"/>
          </a:p>
        </p:txBody>
      </p:sp>
    </p:spTree>
    <p:extLst>
      <p:ext uri="{BB962C8B-B14F-4D97-AF65-F5344CB8AC3E}">
        <p14:creationId xmlns:p14="http://schemas.microsoft.com/office/powerpoint/2010/main" val="3050938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A617-AE31-4651-9C07-5EDD07502EBA}"/>
              </a:ext>
            </a:extLst>
          </p:cNvPr>
          <p:cNvSpPr>
            <a:spLocks noGrp="1"/>
          </p:cNvSpPr>
          <p:nvPr>
            <p:ph type="title"/>
          </p:nvPr>
        </p:nvSpPr>
        <p:spPr/>
        <p:txBody>
          <a:bodyPr/>
          <a:lstStyle/>
          <a:p>
            <a:r>
              <a:rPr lang="de-DE" dirty="0"/>
              <a:t>Pause...</a:t>
            </a:r>
          </a:p>
        </p:txBody>
      </p:sp>
      <p:sp>
        <p:nvSpPr>
          <p:cNvPr id="3" name="Textplatzhalter 2">
            <a:extLst>
              <a:ext uri="{FF2B5EF4-FFF2-40B4-BE49-F238E27FC236}">
                <a16:creationId xmlns:a16="http://schemas.microsoft.com/office/drawing/2014/main" id="{F4B1D515-4C4B-4BE8-A03B-04BBB6B7A52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1291229-543D-4980-BF55-0E3150CFAEC8}"/>
              </a:ext>
            </a:extLst>
          </p:cNvPr>
          <p:cNvSpPr>
            <a:spLocks noGrp="1"/>
          </p:cNvSpPr>
          <p:nvPr>
            <p:ph type="sldNum" sz="quarter" idx="12"/>
          </p:nvPr>
        </p:nvSpPr>
        <p:spPr/>
        <p:txBody>
          <a:bodyPr/>
          <a:lstStyle/>
          <a:p>
            <a:fld id="{BAFF30EA-0E8F-4029-98E4-BCB635AEA523}" type="slidenum">
              <a:rPr lang="de-DE" smtClean="0"/>
              <a:pPr/>
              <a:t>57</a:t>
            </a:fld>
            <a:endParaRPr lang="de-DE" dirty="0"/>
          </a:p>
        </p:txBody>
      </p:sp>
      <p:sp>
        <p:nvSpPr>
          <p:cNvPr id="5" name="Fußzeilenplatzhalter 4">
            <a:extLst>
              <a:ext uri="{FF2B5EF4-FFF2-40B4-BE49-F238E27FC236}">
                <a16:creationId xmlns:a16="http://schemas.microsoft.com/office/drawing/2014/main" id="{CBE0971D-1E92-497C-AEA6-0AA5F10A441E}"/>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22823014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5F687-7D41-4EDB-86F3-E8A4FDF4C78B}"/>
              </a:ext>
            </a:extLst>
          </p:cNvPr>
          <p:cNvSpPr>
            <a:spLocks noGrp="1"/>
          </p:cNvSpPr>
          <p:nvPr>
            <p:ph type="title"/>
          </p:nvPr>
        </p:nvSpPr>
        <p:spPr/>
        <p:txBody>
          <a:bodyPr/>
          <a:lstStyle/>
          <a:p>
            <a:r>
              <a:rPr lang="de-DE" dirty="0"/>
              <a:t>Reputationsmanagement</a:t>
            </a:r>
          </a:p>
        </p:txBody>
      </p:sp>
      <p:sp>
        <p:nvSpPr>
          <p:cNvPr id="3" name="Textplatzhalter 2">
            <a:extLst>
              <a:ext uri="{FF2B5EF4-FFF2-40B4-BE49-F238E27FC236}">
                <a16:creationId xmlns:a16="http://schemas.microsoft.com/office/drawing/2014/main" id="{1806B1F4-361C-4486-9FC2-3998CEE29CB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4144B26-454B-493F-8468-6BE08E989404}"/>
              </a:ext>
            </a:extLst>
          </p:cNvPr>
          <p:cNvSpPr>
            <a:spLocks noGrp="1"/>
          </p:cNvSpPr>
          <p:nvPr>
            <p:ph type="sldNum" sz="quarter" idx="12"/>
          </p:nvPr>
        </p:nvSpPr>
        <p:spPr/>
        <p:txBody>
          <a:bodyPr/>
          <a:lstStyle/>
          <a:p>
            <a:fld id="{BAFF30EA-0E8F-4029-98E4-BCB635AEA523}" type="slidenum">
              <a:rPr lang="de-DE" smtClean="0"/>
              <a:pPr/>
              <a:t>58</a:t>
            </a:fld>
            <a:endParaRPr lang="de-DE" dirty="0"/>
          </a:p>
        </p:txBody>
      </p:sp>
      <p:sp>
        <p:nvSpPr>
          <p:cNvPr id="5" name="Fußzeilenplatzhalter 4">
            <a:extLst>
              <a:ext uri="{FF2B5EF4-FFF2-40B4-BE49-F238E27FC236}">
                <a16:creationId xmlns:a16="http://schemas.microsoft.com/office/drawing/2014/main" id="{39310E3C-50C1-453A-8DAB-85FCB08A52DB}"/>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2356163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0B184-4ACD-4BC6-9CEB-0B77B5F777DC}"/>
              </a:ext>
            </a:extLst>
          </p:cNvPr>
          <p:cNvSpPr>
            <a:spLocks noGrp="1"/>
          </p:cNvSpPr>
          <p:nvPr>
            <p:ph type="title"/>
          </p:nvPr>
        </p:nvSpPr>
        <p:spPr/>
        <p:txBody>
          <a:bodyPr/>
          <a:lstStyle/>
          <a:p>
            <a:r>
              <a:rPr lang="de-DE" dirty="0"/>
              <a:t>Reputationsmanagement</a:t>
            </a:r>
          </a:p>
        </p:txBody>
      </p:sp>
      <p:sp>
        <p:nvSpPr>
          <p:cNvPr id="3" name="Inhaltsplatzhalter 2">
            <a:extLst>
              <a:ext uri="{FF2B5EF4-FFF2-40B4-BE49-F238E27FC236}">
                <a16:creationId xmlns:a16="http://schemas.microsoft.com/office/drawing/2014/main" id="{61A09139-C5D3-4CF8-96BA-5A604BA3BA1B}"/>
              </a:ext>
            </a:extLst>
          </p:cNvPr>
          <p:cNvSpPr>
            <a:spLocks noGrp="1"/>
          </p:cNvSpPr>
          <p:nvPr>
            <p:ph idx="1"/>
          </p:nvPr>
        </p:nvSpPr>
        <p:spPr/>
        <p:txBody>
          <a:bodyPr>
            <a:normAutofit/>
          </a:bodyPr>
          <a:lstStyle/>
          <a:p>
            <a:r>
              <a:rPr lang="de-DE" dirty="0"/>
              <a:t>Reputation ist die Summe aller </a:t>
            </a:r>
            <a:r>
              <a:rPr lang="de-DE" b="1" dirty="0"/>
              <a:t>Werturteile</a:t>
            </a:r>
            <a:r>
              <a:rPr lang="de-DE" dirty="0"/>
              <a:t>, die sich im Laufe der Zeit über Personen, Produkte, Marken oder Organisationen – mit oder ohne deren aktives Zutun – entwickelt haben.</a:t>
            </a:r>
          </a:p>
          <a:p>
            <a:r>
              <a:rPr lang="de-DE" dirty="0"/>
              <a:t>Reputation wird nicht nur von CEOs und Vorständen als </a:t>
            </a:r>
            <a:r>
              <a:rPr lang="de-DE" b="1" dirty="0"/>
              <a:t>sehr wichtig</a:t>
            </a:r>
            <a:r>
              <a:rPr lang="de-DE" dirty="0"/>
              <a:t> angesehen, sondern markiert einen wichtigen unternehmerischen Erfolgsfaktor und ist somit Teil des Marken- bzw. Unternehmenswerts. </a:t>
            </a:r>
          </a:p>
          <a:p>
            <a:r>
              <a:rPr lang="de-DE" dirty="0"/>
              <a:t>Reputationsmanagement will daher die Haltungen, Einstellungen, Meinungen und Handlungen von </a:t>
            </a:r>
            <a:r>
              <a:rPr lang="de-DE" b="1" dirty="0"/>
              <a:t>Stakeholder-Gruppen</a:t>
            </a:r>
            <a:r>
              <a:rPr lang="de-DE" dirty="0"/>
              <a:t> positiv beeinflussen – und ist Aufgabe von PR.</a:t>
            </a:r>
          </a:p>
          <a:p>
            <a:endParaRPr lang="de-DE" dirty="0"/>
          </a:p>
        </p:txBody>
      </p:sp>
      <p:sp>
        <p:nvSpPr>
          <p:cNvPr id="4" name="Fußzeilenplatzhalter 3">
            <a:extLst>
              <a:ext uri="{FF2B5EF4-FFF2-40B4-BE49-F238E27FC236}">
                <a16:creationId xmlns:a16="http://schemas.microsoft.com/office/drawing/2014/main" id="{B494601A-B3F1-46A5-AE71-96F43C1FE166}"/>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11803D5E-9E50-4FDF-8DEA-9321792B9BDB}"/>
              </a:ext>
            </a:extLst>
          </p:cNvPr>
          <p:cNvSpPr>
            <a:spLocks noGrp="1"/>
          </p:cNvSpPr>
          <p:nvPr>
            <p:ph type="sldNum" sz="quarter" idx="12"/>
          </p:nvPr>
        </p:nvSpPr>
        <p:spPr/>
        <p:txBody>
          <a:bodyPr/>
          <a:lstStyle/>
          <a:p>
            <a:fld id="{BAFF30EA-0E8F-4029-98E4-BCB635AEA523}" type="slidenum">
              <a:rPr lang="de-DE" smtClean="0"/>
              <a:pPr/>
              <a:t>59</a:t>
            </a:fld>
            <a:endParaRPr lang="de-DE" dirty="0"/>
          </a:p>
        </p:txBody>
      </p:sp>
      <p:sp>
        <p:nvSpPr>
          <p:cNvPr id="7" name="Textfeld 6">
            <a:extLst>
              <a:ext uri="{FF2B5EF4-FFF2-40B4-BE49-F238E27FC236}">
                <a16:creationId xmlns:a16="http://schemas.microsoft.com/office/drawing/2014/main" id="{D374074D-A64A-413D-B126-602BF79A633F}"/>
              </a:ext>
            </a:extLst>
          </p:cNvPr>
          <p:cNvSpPr txBox="1"/>
          <p:nvPr/>
        </p:nvSpPr>
        <p:spPr>
          <a:xfrm>
            <a:off x="8445062" y="6334780"/>
            <a:ext cx="4243552" cy="523220"/>
          </a:xfrm>
          <a:prstGeom prst="rect">
            <a:avLst/>
          </a:prstGeom>
          <a:noFill/>
        </p:spPr>
        <p:txBody>
          <a:bodyPr wrap="square" rtlCol="0">
            <a:spAutoFit/>
          </a:bodyPr>
          <a:lstStyle/>
          <a:p>
            <a:r>
              <a:rPr lang="de-DE" sz="1400" dirty="0"/>
              <a:t>Günter Bentele: Reputation, in Fröhlich, Szyszka, Bentele: Handbuch der Public Relations, S. 1149.</a:t>
            </a:r>
          </a:p>
        </p:txBody>
      </p:sp>
    </p:spTree>
    <p:extLst>
      <p:ext uri="{BB962C8B-B14F-4D97-AF65-F5344CB8AC3E}">
        <p14:creationId xmlns:p14="http://schemas.microsoft.com/office/powerpoint/2010/main" val="304842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FA65A-9C44-48B0-A30A-ECDC39E5AC2A}"/>
              </a:ext>
            </a:extLst>
          </p:cNvPr>
          <p:cNvSpPr>
            <a:spLocks noGrp="1"/>
          </p:cNvSpPr>
          <p:nvPr>
            <p:ph type="title"/>
          </p:nvPr>
        </p:nvSpPr>
        <p:spPr/>
        <p:txBody>
          <a:bodyPr/>
          <a:lstStyle/>
          <a:p>
            <a:r>
              <a:rPr lang="de-DE" dirty="0"/>
              <a:t>Vom „</a:t>
            </a:r>
            <a:r>
              <a:rPr lang="de-DE" dirty="0" err="1"/>
              <a:t>Why</a:t>
            </a:r>
            <a:r>
              <a:rPr lang="de-DE" dirty="0"/>
              <a:t>“ zur Story</a:t>
            </a:r>
          </a:p>
        </p:txBody>
      </p:sp>
      <p:sp>
        <p:nvSpPr>
          <p:cNvPr id="3" name="Inhaltsplatzhalter 2">
            <a:extLst>
              <a:ext uri="{FF2B5EF4-FFF2-40B4-BE49-F238E27FC236}">
                <a16:creationId xmlns:a16="http://schemas.microsoft.com/office/drawing/2014/main" id="{7F9A38C9-7C39-4A5C-B6AF-75843B0D5664}"/>
              </a:ext>
            </a:extLst>
          </p:cNvPr>
          <p:cNvSpPr>
            <a:spLocks noGrp="1"/>
          </p:cNvSpPr>
          <p:nvPr>
            <p:ph idx="1"/>
          </p:nvPr>
        </p:nvSpPr>
        <p:spPr/>
        <p:txBody>
          <a:bodyPr/>
          <a:lstStyle/>
          <a:p>
            <a:r>
              <a:rPr lang="de-DE" dirty="0"/>
              <a:t>Das „</a:t>
            </a:r>
            <a:r>
              <a:rPr lang="de-DE" dirty="0" err="1"/>
              <a:t>Why</a:t>
            </a:r>
            <a:r>
              <a:rPr lang="de-DE" dirty="0"/>
              <a:t>“ bestimmt unsere Story. Das „</a:t>
            </a:r>
            <a:r>
              <a:rPr lang="de-DE" dirty="0" err="1"/>
              <a:t>Why</a:t>
            </a:r>
            <a:r>
              <a:rPr lang="de-DE" dirty="0"/>
              <a:t>“ ist unsere Botschaft, die wir transparent machen wollen.</a:t>
            </a:r>
          </a:p>
          <a:p>
            <a:r>
              <a:rPr lang="de-DE" dirty="0"/>
              <a:t>Das „</a:t>
            </a:r>
            <a:r>
              <a:rPr lang="de-DE" dirty="0" err="1"/>
              <a:t>Why</a:t>
            </a:r>
            <a:r>
              <a:rPr lang="de-DE" dirty="0"/>
              <a:t>“ sagt, warum wir besonders sind. Warum wir existieren. Warum es wichtig ist, dass es uns gibt. </a:t>
            </a:r>
          </a:p>
          <a:p>
            <a:r>
              <a:rPr lang="de-DE" dirty="0"/>
              <a:t>Das „</a:t>
            </a:r>
            <a:r>
              <a:rPr lang="de-DE" dirty="0" err="1"/>
              <a:t>Why</a:t>
            </a:r>
            <a:r>
              <a:rPr lang="de-DE" dirty="0"/>
              <a:t>“ ist das, was unsere Geschichte attraktiv macht. Wir müssen dieses „</a:t>
            </a:r>
            <a:r>
              <a:rPr lang="de-DE" dirty="0" err="1"/>
              <a:t>Why</a:t>
            </a:r>
            <a:r>
              <a:rPr lang="de-DE" dirty="0"/>
              <a:t>“ so genau wie möglich definieren.</a:t>
            </a:r>
          </a:p>
          <a:p>
            <a:r>
              <a:rPr lang="de-DE" dirty="0"/>
              <a:t>Das „</a:t>
            </a:r>
            <a:r>
              <a:rPr lang="de-DE" dirty="0" err="1"/>
              <a:t>Why</a:t>
            </a:r>
            <a:r>
              <a:rPr lang="de-DE" dirty="0"/>
              <a:t>“ ist der Nutzen!</a:t>
            </a:r>
          </a:p>
          <a:p>
            <a:pPr marL="0" indent="0">
              <a:buNone/>
            </a:pPr>
            <a:endParaRPr lang="de-DE" dirty="0"/>
          </a:p>
        </p:txBody>
      </p:sp>
      <p:sp>
        <p:nvSpPr>
          <p:cNvPr id="4" name="Fußzeilenplatzhalter 3">
            <a:extLst>
              <a:ext uri="{FF2B5EF4-FFF2-40B4-BE49-F238E27FC236}">
                <a16:creationId xmlns:a16="http://schemas.microsoft.com/office/drawing/2014/main" id="{39C4A65F-AFE0-4E70-9A68-72927A40935A}"/>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BB968DB6-A5E7-4B0C-B08B-AE0797FD8C4A}"/>
              </a:ext>
            </a:extLst>
          </p:cNvPr>
          <p:cNvSpPr>
            <a:spLocks noGrp="1"/>
          </p:cNvSpPr>
          <p:nvPr>
            <p:ph type="sldNum" sz="quarter" idx="12"/>
          </p:nvPr>
        </p:nvSpPr>
        <p:spPr/>
        <p:txBody>
          <a:bodyPr/>
          <a:lstStyle/>
          <a:p>
            <a:fld id="{BAFF30EA-0E8F-4029-98E4-BCB635AEA523}" type="slidenum">
              <a:rPr lang="de-DE" smtClean="0"/>
              <a:pPr/>
              <a:t>6</a:t>
            </a:fld>
            <a:endParaRPr lang="de-DE" dirty="0"/>
          </a:p>
        </p:txBody>
      </p:sp>
    </p:spTree>
    <p:extLst>
      <p:ext uri="{BB962C8B-B14F-4D97-AF65-F5344CB8AC3E}">
        <p14:creationId xmlns:p14="http://schemas.microsoft.com/office/powerpoint/2010/main" val="754069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FADF9-0B83-45AF-84BE-6E8B294B29CD}"/>
              </a:ext>
            </a:extLst>
          </p:cNvPr>
          <p:cNvSpPr>
            <a:spLocks noGrp="1"/>
          </p:cNvSpPr>
          <p:nvPr>
            <p:ph type="title"/>
          </p:nvPr>
        </p:nvSpPr>
        <p:spPr/>
        <p:txBody>
          <a:bodyPr/>
          <a:lstStyle/>
          <a:p>
            <a:r>
              <a:rPr lang="de-DE" dirty="0"/>
              <a:t>Was ist Reputation Management?</a:t>
            </a:r>
          </a:p>
        </p:txBody>
      </p:sp>
      <p:sp>
        <p:nvSpPr>
          <p:cNvPr id="3" name="Inhaltsplatzhalter 2">
            <a:extLst>
              <a:ext uri="{FF2B5EF4-FFF2-40B4-BE49-F238E27FC236}">
                <a16:creationId xmlns:a16="http://schemas.microsoft.com/office/drawing/2014/main" id="{6FF95381-B490-4379-BBF9-113225132E35}"/>
              </a:ext>
            </a:extLst>
          </p:cNvPr>
          <p:cNvSpPr>
            <a:spLocks noGrp="1"/>
          </p:cNvSpPr>
          <p:nvPr>
            <p:ph idx="1"/>
          </p:nvPr>
        </p:nvSpPr>
        <p:spPr/>
        <p:txBody>
          <a:bodyPr>
            <a:normAutofit/>
          </a:bodyPr>
          <a:lstStyle/>
          <a:p>
            <a:pPr marL="0" indent="0">
              <a:buNone/>
            </a:pPr>
            <a:r>
              <a:rPr lang="de-DE" dirty="0"/>
              <a:t>Das Reputationsmanagement umfasst </a:t>
            </a:r>
          </a:p>
          <a:p>
            <a:pPr marL="0" indent="0">
              <a:buNone/>
            </a:pPr>
            <a:endParaRPr lang="de-DE" dirty="0"/>
          </a:p>
          <a:p>
            <a:pPr marL="0" indent="0">
              <a:buNone/>
            </a:pPr>
            <a:endParaRPr lang="de-DE" dirty="0"/>
          </a:p>
          <a:p>
            <a:pPr marL="0" indent="0">
              <a:buNone/>
            </a:pPr>
            <a:endParaRPr lang="de-DE" dirty="0"/>
          </a:p>
          <a:p>
            <a:pPr marL="0" indent="0">
              <a:buNone/>
            </a:pPr>
            <a:r>
              <a:rPr lang="de-DE" dirty="0"/>
              <a:t> </a:t>
            </a:r>
          </a:p>
          <a:p>
            <a:pPr marL="0" indent="0">
              <a:buNone/>
            </a:pPr>
            <a:r>
              <a:rPr lang="de-DE" dirty="0"/>
              <a:t>des Rufs einer Organisation gegenüber allen relevanten Stakeholdern.</a:t>
            </a:r>
          </a:p>
        </p:txBody>
      </p:sp>
      <p:sp>
        <p:nvSpPr>
          <p:cNvPr id="4" name="Rechteck 3">
            <a:extLst>
              <a:ext uri="{FF2B5EF4-FFF2-40B4-BE49-F238E27FC236}">
                <a16:creationId xmlns:a16="http://schemas.microsoft.com/office/drawing/2014/main" id="{01C55FC5-775E-4DF1-82E6-BF71BD55C2C6}"/>
              </a:ext>
            </a:extLst>
          </p:cNvPr>
          <p:cNvSpPr/>
          <p:nvPr/>
        </p:nvSpPr>
        <p:spPr>
          <a:xfrm>
            <a:off x="701893" y="2410661"/>
            <a:ext cx="2160000" cy="1800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endParaRPr lang="de-DE" sz="3200" dirty="0"/>
          </a:p>
          <a:p>
            <a:pPr algn="ctr"/>
            <a:r>
              <a:rPr lang="de-DE" sz="3200" dirty="0"/>
              <a:t>Planung</a:t>
            </a:r>
          </a:p>
          <a:p>
            <a:pPr algn="ctr"/>
            <a:endParaRPr lang="de-DE" sz="3200" dirty="0"/>
          </a:p>
        </p:txBody>
      </p:sp>
      <p:sp>
        <p:nvSpPr>
          <p:cNvPr id="5" name="Rechteck 4">
            <a:extLst>
              <a:ext uri="{FF2B5EF4-FFF2-40B4-BE49-F238E27FC236}">
                <a16:creationId xmlns:a16="http://schemas.microsoft.com/office/drawing/2014/main" id="{054012E3-3200-46CA-ACE4-03F93B7E4300}"/>
              </a:ext>
            </a:extLst>
          </p:cNvPr>
          <p:cNvSpPr/>
          <p:nvPr/>
        </p:nvSpPr>
        <p:spPr>
          <a:xfrm>
            <a:off x="2890863" y="2410661"/>
            <a:ext cx="2160000" cy="180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endParaRPr lang="de-DE" sz="3200" dirty="0"/>
          </a:p>
          <a:p>
            <a:pPr algn="ctr"/>
            <a:r>
              <a:rPr lang="de-DE" sz="3200" dirty="0"/>
              <a:t>Aufbau</a:t>
            </a:r>
          </a:p>
          <a:p>
            <a:pPr algn="ctr"/>
            <a:endParaRPr lang="de-DE" sz="3200" dirty="0"/>
          </a:p>
        </p:txBody>
      </p:sp>
      <p:sp>
        <p:nvSpPr>
          <p:cNvPr id="6" name="Rechteck 5">
            <a:extLst>
              <a:ext uri="{FF2B5EF4-FFF2-40B4-BE49-F238E27FC236}">
                <a16:creationId xmlns:a16="http://schemas.microsoft.com/office/drawing/2014/main" id="{07C30425-10D3-460F-AA6E-F3332F7E21A2}"/>
              </a:ext>
            </a:extLst>
          </p:cNvPr>
          <p:cNvSpPr/>
          <p:nvPr/>
        </p:nvSpPr>
        <p:spPr>
          <a:xfrm>
            <a:off x="5079006" y="2410661"/>
            <a:ext cx="2160000" cy="1800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endParaRPr lang="de-DE" sz="3200" dirty="0"/>
          </a:p>
          <a:p>
            <a:pPr algn="ctr"/>
            <a:r>
              <a:rPr lang="de-DE" sz="3200" dirty="0"/>
              <a:t>Pflege</a:t>
            </a:r>
          </a:p>
          <a:p>
            <a:endParaRPr lang="de-DE" sz="3200" dirty="0"/>
          </a:p>
        </p:txBody>
      </p:sp>
      <p:sp>
        <p:nvSpPr>
          <p:cNvPr id="7" name="Rechteck 6">
            <a:extLst>
              <a:ext uri="{FF2B5EF4-FFF2-40B4-BE49-F238E27FC236}">
                <a16:creationId xmlns:a16="http://schemas.microsoft.com/office/drawing/2014/main" id="{0C76EAFC-7AD2-4ED3-8F58-A8B1DE41DD31}"/>
              </a:ext>
            </a:extLst>
          </p:cNvPr>
          <p:cNvSpPr/>
          <p:nvPr/>
        </p:nvSpPr>
        <p:spPr>
          <a:xfrm>
            <a:off x="9456946" y="2410661"/>
            <a:ext cx="2160000" cy="180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endParaRPr lang="de-DE" sz="3200" dirty="0"/>
          </a:p>
          <a:p>
            <a:pPr algn="ctr"/>
            <a:r>
              <a:rPr lang="de-DE" sz="3200" dirty="0"/>
              <a:t>Steuerung</a:t>
            </a:r>
          </a:p>
          <a:p>
            <a:pPr algn="ctr"/>
            <a:r>
              <a:rPr lang="de-DE" sz="3200" dirty="0"/>
              <a:t> </a:t>
            </a:r>
          </a:p>
        </p:txBody>
      </p:sp>
      <p:sp>
        <p:nvSpPr>
          <p:cNvPr id="8" name="Rechteck 7">
            <a:extLst>
              <a:ext uri="{FF2B5EF4-FFF2-40B4-BE49-F238E27FC236}">
                <a16:creationId xmlns:a16="http://schemas.microsoft.com/office/drawing/2014/main" id="{BD7B92C4-27A0-4DF6-98D1-129DF135E696}"/>
              </a:ext>
            </a:extLst>
          </p:cNvPr>
          <p:cNvSpPr/>
          <p:nvPr/>
        </p:nvSpPr>
        <p:spPr>
          <a:xfrm>
            <a:off x="7267976" y="2410661"/>
            <a:ext cx="2160000" cy="180000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endParaRPr lang="de-DE" sz="3200" dirty="0"/>
          </a:p>
          <a:p>
            <a:pPr algn="ctr"/>
            <a:r>
              <a:rPr lang="de-DE" sz="3200" dirty="0"/>
              <a:t>Kontrolle</a:t>
            </a:r>
          </a:p>
          <a:p>
            <a:endParaRPr lang="de-DE" sz="3200" dirty="0"/>
          </a:p>
        </p:txBody>
      </p:sp>
      <p:sp>
        <p:nvSpPr>
          <p:cNvPr id="9" name="Fußzeilenplatzhalter 8">
            <a:extLst>
              <a:ext uri="{FF2B5EF4-FFF2-40B4-BE49-F238E27FC236}">
                <a16:creationId xmlns:a16="http://schemas.microsoft.com/office/drawing/2014/main" id="{6BB18572-ABE5-430E-8AFD-F9F400D7BACD}"/>
              </a:ext>
            </a:extLst>
          </p:cNvPr>
          <p:cNvSpPr>
            <a:spLocks noGrp="1"/>
          </p:cNvSpPr>
          <p:nvPr>
            <p:ph type="ftr" sz="quarter" idx="11"/>
          </p:nvPr>
        </p:nvSpPr>
        <p:spPr/>
        <p:txBody>
          <a:bodyPr/>
          <a:lstStyle/>
          <a:p>
            <a:pPr algn="l"/>
            <a:r>
              <a:rPr lang="de-DE"/>
              <a:t>Digital Enthusiast Harald Ille</a:t>
            </a:r>
            <a:endParaRPr lang="de-DE" dirty="0"/>
          </a:p>
        </p:txBody>
      </p:sp>
      <p:sp>
        <p:nvSpPr>
          <p:cNvPr id="10" name="Foliennummernplatzhalter 9">
            <a:extLst>
              <a:ext uri="{FF2B5EF4-FFF2-40B4-BE49-F238E27FC236}">
                <a16:creationId xmlns:a16="http://schemas.microsoft.com/office/drawing/2014/main" id="{2DBFB9D6-E0AD-468E-B8DB-0AF78D1A94ED}"/>
              </a:ext>
            </a:extLst>
          </p:cNvPr>
          <p:cNvSpPr>
            <a:spLocks noGrp="1"/>
          </p:cNvSpPr>
          <p:nvPr>
            <p:ph type="sldNum" sz="quarter" idx="12"/>
          </p:nvPr>
        </p:nvSpPr>
        <p:spPr/>
        <p:txBody>
          <a:bodyPr/>
          <a:lstStyle/>
          <a:p>
            <a:fld id="{BAFF30EA-0E8F-4029-98E4-BCB635AEA523}" type="slidenum">
              <a:rPr lang="de-DE" smtClean="0"/>
              <a:pPr/>
              <a:t>60</a:t>
            </a:fld>
            <a:endParaRPr lang="de-DE" dirty="0"/>
          </a:p>
        </p:txBody>
      </p:sp>
    </p:spTree>
    <p:extLst>
      <p:ext uri="{BB962C8B-B14F-4D97-AF65-F5344CB8AC3E}">
        <p14:creationId xmlns:p14="http://schemas.microsoft.com/office/powerpoint/2010/main" val="27189455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3091B-724D-468F-8976-C26AABBB6C2C}"/>
              </a:ext>
            </a:extLst>
          </p:cNvPr>
          <p:cNvSpPr>
            <a:spLocks noGrp="1"/>
          </p:cNvSpPr>
          <p:nvPr>
            <p:ph type="title"/>
          </p:nvPr>
        </p:nvSpPr>
        <p:spPr/>
        <p:txBody>
          <a:bodyPr/>
          <a:lstStyle/>
          <a:p>
            <a:r>
              <a:rPr lang="de-DE" dirty="0"/>
              <a:t>Auf Bewertungen reagieren</a:t>
            </a:r>
          </a:p>
        </p:txBody>
      </p:sp>
      <p:sp>
        <p:nvSpPr>
          <p:cNvPr id="3" name="Inhaltsplatzhalter 2">
            <a:extLst>
              <a:ext uri="{FF2B5EF4-FFF2-40B4-BE49-F238E27FC236}">
                <a16:creationId xmlns:a16="http://schemas.microsoft.com/office/drawing/2014/main" id="{9F16EE00-F91A-49DA-A2AA-C7576DF4AF72}"/>
              </a:ext>
            </a:extLst>
          </p:cNvPr>
          <p:cNvSpPr>
            <a:spLocks noGrp="1"/>
          </p:cNvSpPr>
          <p:nvPr>
            <p:ph idx="1"/>
          </p:nvPr>
        </p:nvSpPr>
        <p:spPr/>
        <p:txBody>
          <a:bodyPr>
            <a:normAutofit fontScale="92500"/>
          </a:bodyPr>
          <a:lstStyle/>
          <a:p>
            <a:endParaRPr lang="de-DE" dirty="0"/>
          </a:p>
          <a:p>
            <a:r>
              <a:rPr lang="de-DE" dirty="0"/>
              <a:t>Online Reputation Management wird bspw. eingesetzt, um den Ruf einer Marke oder eines Unternehmens im Netz zu verbessern.</a:t>
            </a:r>
          </a:p>
          <a:p>
            <a:r>
              <a:rPr lang="de-DE" dirty="0"/>
              <a:t>Beispiele sind Bewertungen in Online-Shops: Ist die Bewertung schlecht, muss das Unternehmen dafür sorgen, dass diese Bewertungen wieder besser werden. </a:t>
            </a:r>
          </a:p>
          <a:p>
            <a:r>
              <a:rPr lang="de-DE" dirty="0"/>
              <a:t>Dazu muss es die Ursache für die schlechten Bewertungen verändern – und nicht die Bewertungen selbst „manipulieren.“</a:t>
            </a:r>
          </a:p>
          <a:p>
            <a:r>
              <a:rPr lang="de-DE" dirty="0"/>
              <a:t>Hilfreich ist auch, öffentlich auf die schlechten Bewertungen zu reagieren und Verbesserungswillen zu zeigen, </a:t>
            </a:r>
          </a:p>
          <a:p>
            <a:endParaRPr lang="de-DE" dirty="0"/>
          </a:p>
          <a:p>
            <a:endParaRPr lang="de-DE" dirty="0"/>
          </a:p>
        </p:txBody>
      </p:sp>
      <p:sp>
        <p:nvSpPr>
          <p:cNvPr id="4" name="Fußzeilenplatzhalter 3">
            <a:extLst>
              <a:ext uri="{FF2B5EF4-FFF2-40B4-BE49-F238E27FC236}">
                <a16:creationId xmlns:a16="http://schemas.microsoft.com/office/drawing/2014/main" id="{68064777-8746-42F8-8A4A-21507B98FCE2}"/>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73C39AAD-1314-4CBD-89AE-2DBBD63948CA}"/>
              </a:ext>
            </a:extLst>
          </p:cNvPr>
          <p:cNvSpPr>
            <a:spLocks noGrp="1"/>
          </p:cNvSpPr>
          <p:nvPr>
            <p:ph type="sldNum" sz="quarter" idx="12"/>
          </p:nvPr>
        </p:nvSpPr>
        <p:spPr/>
        <p:txBody>
          <a:bodyPr/>
          <a:lstStyle/>
          <a:p>
            <a:fld id="{BAFF30EA-0E8F-4029-98E4-BCB635AEA523}" type="slidenum">
              <a:rPr lang="de-DE" smtClean="0"/>
              <a:pPr/>
              <a:t>61</a:t>
            </a:fld>
            <a:endParaRPr lang="de-DE" dirty="0"/>
          </a:p>
        </p:txBody>
      </p:sp>
    </p:spTree>
    <p:extLst>
      <p:ext uri="{BB962C8B-B14F-4D97-AF65-F5344CB8AC3E}">
        <p14:creationId xmlns:p14="http://schemas.microsoft.com/office/powerpoint/2010/main" val="3217017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0D7160-CA8C-4143-99F2-29FBF97DC1F6}"/>
              </a:ext>
            </a:extLst>
          </p:cNvPr>
          <p:cNvSpPr>
            <a:spLocks noGrp="1"/>
          </p:cNvSpPr>
          <p:nvPr>
            <p:ph type="title"/>
          </p:nvPr>
        </p:nvSpPr>
        <p:spPr/>
        <p:txBody>
          <a:bodyPr/>
          <a:lstStyle/>
          <a:p>
            <a:r>
              <a:rPr lang="de-DE" dirty="0"/>
              <a:t>Reputation versus Image</a:t>
            </a:r>
          </a:p>
        </p:txBody>
      </p:sp>
      <p:graphicFrame>
        <p:nvGraphicFramePr>
          <p:cNvPr id="4" name="Tabelle 4">
            <a:extLst>
              <a:ext uri="{FF2B5EF4-FFF2-40B4-BE49-F238E27FC236}">
                <a16:creationId xmlns:a16="http://schemas.microsoft.com/office/drawing/2014/main" id="{2FC0F0B4-3912-481C-AB2F-145B9BAC4622}"/>
              </a:ext>
            </a:extLst>
          </p:cNvPr>
          <p:cNvGraphicFramePr>
            <a:graphicFrameLocks noGrp="1"/>
          </p:cNvGraphicFramePr>
          <p:nvPr>
            <p:ph idx="1"/>
          </p:nvPr>
        </p:nvGraphicFramePr>
        <p:xfrm>
          <a:off x="838200" y="1825625"/>
          <a:ext cx="10515597" cy="3413760"/>
        </p:xfrm>
        <a:graphic>
          <a:graphicData uri="http://schemas.openxmlformats.org/drawingml/2006/table">
            <a:tbl>
              <a:tblPr firstRow="1" bandRow="1">
                <a:tableStyleId>{5C22544A-7EE6-4342-B048-85BDC9FD1C3A}</a:tableStyleId>
              </a:tblPr>
              <a:tblGrid>
                <a:gridCol w="2188945">
                  <a:extLst>
                    <a:ext uri="{9D8B030D-6E8A-4147-A177-3AD203B41FA5}">
                      <a16:colId xmlns:a16="http://schemas.microsoft.com/office/drawing/2014/main" val="2424715600"/>
                    </a:ext>
                  </a:extLst>
                </a:gridCol>
                <a:gridCol w="4057049">
                  <a:extLst>
                    <a:ext uri="{9D8B030D-6E8A-4147-A177-3AD203B41FA5}">
                      <a16:colId xmlns:a16="http://schemas.microsoft.com/office/drawing/2014/main" val="4183676883"/>
                    </a:ext>
                  </a:extLst>
                </a:gridCol>
                <a:gridCol w="4269603">
                  <a:extLst>
                    <a:ext uri="{9D8B030D-6E8A-4147-A177-3AD203B41FA5}">
                      <a16:colId xmlns:a16="http://schemas.microsoft.com/office/drawing/2014/main" val="1495744745"/>
                    </a:ext>
                  </a:extLst>
                </a:gridCol>
              </a:tblGrid>
              <a:tr h="370840">
                <a:tc>
                  <a:txBody>
                    <a:bodyPr/>
                    <a:lstStyle/>
                    <a:p>
                      <a:endParaRPr lang="de-DE" sz="2000"/>
                    </a:p>
                  </a:txBody>
                  <a:tcPr/>
                </a:tc>
                <a:tc>
                  <a:txBody>
                    <a:bodyPr/>
                    <a:lstStyle/>
                    <a:p>
                      <a:r>
                        <a:rPr lang="de-DE" sz="2000" dirty="0"/>
                        <a:t>Reputation</a:t>
                      </a:r>
                    </a:p>
                  </a:txBody>
                  <a:tcPr/>
                </a:tc>
                <a:tc>
                  <a:txBody>
                    <a:bodyPr/>
                    <a:lstStyle/>
                    <a:p>
                      <a:r>
                        <a:rPr lang="de-DE" sz="2000" dirty="0"/>
                        <a:t>Image</a:t>
                      </a:r>
                    </a:p>
                  </a:txBody>
                  <a:tcPr/>
                </a:tc>
                <a:extLst>
                  <a:ext uri="{0D108BD9-81ED-4DB2-BD59-A6C34878D82A}">
                    <a16:rowId xmlns:a16="http://schemas.microsoft.com/office/drawing/2014/main" val="3434934234"/>
                  </a:ext>
                </a:extLst>
              </a:tr>
              <a:tr h="370840">
                <a:tc>
                  <a:txBody>
                    <a:bodyPr/>
                    <a:lstStyle/>
                    <a:p>
                      <a:r>
                        <a:rPr lang="de-DE" sz="2000" dirty="0"/>
                        <a:t>Sachdimension</a:t>
                      </a:r>
                    </a:p>
                  </a:txBody>
                  <a:tcPr/>
                </a:tc>
                <a:tc>
                  <a:txBody>
                    <a:bodyPr/>
                    <a:lstStyle/>
                    <a:p>
                      <a:r>
                        <a:rPr lang="de-DE" sz="2000" dirty="0"/>
                        <a:t>Immer eine Rangfolge: wer ist besser, wer schlechter bewertet?</a:t>
                      </a:r>
                    </a:p>
                    <a:p>
                      <a:r>
                        <a:rPr lang="de-DE" sz="2000" dirty="0"/>
                        <a:t>Einzelimages bilden Gesamtreputation</a:t>
                      </a:r>
                    </a:p>
                  </a:txBody>
                  <a:tcPr/>
                </a:tc>
                <a:tc>
                  <a:txBody>
                    <a:bodyPr/>
                    <a:lstStyle/>
                    <a:p>
                      <a:r>
                        <a:rPr lang="de-DE" sz="2000" dirty="0"/>
                        <a:t>Funktioniert auch ohne Vergleich und Rangfolge</a:t>
                      </a:r>
                    </a:p>
                    <a:p>
                      <a:r>
                        <a:rPr lang="de-DE" sz="2000" dirty="0"/>
                        <a:t>Einzelne Schlaglichter</a:t>
                      </a:r>
                    </a:p>
                  </a:txBody>
                  <a:tcPr/>
                </a:tc>
                <a:extLst>
                  <a:ext uri="{0D108BD9-81ED-4DB2-BD59-A6C34878D82A}">
                    <a16:rowId xmlns:a16="http://schemas.microsoft.com/office/drawing/2014/main" val="1496735051"/>
                  </a:ext>
                </a:extLst>
              </a:tr>
              <a:tr h="370840">
                <a:tc>
                  <a:txBody>
                    <a:bodyPr/>
                    <a:lstStyle/>
                    <a:p>
                      <a:r>
                        <a:rPr lang="de-DE" sz="2000" dirty="0"/>
                        <a:t>Sozialdimension</a:t>
                      </a:r>
                    </a:p>
                  </a:txBody>
                  <a:tcPr/>
                </a:tc>
                <a:tc>
                  <a:txBody>
                    <a:bodyPr/>
                    <a:lstStyle/>
                    <a:p>
                      <a:r>
                        <a:rPr lang="de-DE" sz="2000" dirty="0"/>
                        <a:t>Öffentliche Bewertung</a:t>
                      </a:r>
                    </a:p>
                    <a:p>
                      <a:r>
                        <a:rPr lang="de-DE" sz="2000" dirty="0"/>
                        <a:t>Alle Stakeholder bewerten zusammen</a:t>
                      </a:r>
                    </a:p>
                    <a:p>
                      <a:r>
                        <a:rPr lang="de-DE" sz="2000" dirty="0"/>
                        <a:t>Akteure werden bewertet</a:t>
                      </a:r>
                    </a:p>
                  </a:txBody>
                  <a:tcPr/>
                </a:tc>
                <a:tc>
                  <a:txBody>
                    <a:bodyPr/>
                    <a:lstStyle/>
                    <a:p>
                      <a:r>
                        <a:rPr lang="de-DE" sz="2000" dirty="0"/>
                        <a:t>Auch nichtöffentliche Bewertung</a:t>
                      </a:r>
                    </a:p>
                    <a:p>
                      <a:r>
                        <a:rPr lang="de-DE" sz="2000" dirty="0"/>
                        <a:t>Stakeholder bewerten individuell</a:t>
                      </a:r>
                    </a:p>
                    <a:p>
                      <a:r>
                        <a:rPr lang="de-DE" sz="2000" dirty="0"/>
                        <a:t>Auch Objekte werden bewertet</a:t>
                      </a:r>
                    </a:p>
                  </a:txBody>
                  <a:tcPr/>
                </a:tc>
                <a:extLst>
                  <a:ext uri="{0D108BD9-81ED-4DB2-BD59-A6C34878D82A}">
                    <a16:rowId xmlns:a16="http://schemas.microsoft.com/office/drawing/2014/main" val="1097941231"/>
                  </a:ext>
                </a:extLst>
              </a:tr>
              <a:tr h="370840">
                <a:tc>
                  <a:txBody>
                    <a:bodyPr/>
                    <a:lstStyle/>
                    <a:p>
                      <a:r>
                        <a:rPr lang="de-DE" sz="2000" dirty="0"/>
                        <a:t>Zeitdimension</a:t>
                      </a:r>
                    </a:p>
                  </a:txBody>
                  <a:tcPr/>
                </a:tc>
                <a:tc>
                  <a:txBody>
                    <a:bodyPr/>
                    <a:lstStyle/>
                    <a:p>
                      <a:r>
                        <a:rPr lang="de-DE" sz="2000" dirty="0"/>
                        <a:t>Reputation bildet sich langfristig</a:t>
                      </a:r>
                    </a:p>
                  </a:txBody>
                  <a:tcPr/>
                </a:tc>
                <a:tc>
                  <a:txBody>
                    <a:bodyPr/>
                    <a:lstStyle/>
                    <a:p>
                      <a:r>
                        <a:rPr lang="de-DE" sz="2000" dirty="0"/>
                        <a:t>Image kann sich kurzfristig bilden</a:t>
                      </a:r>
                    </a:p>
                  </a:txBody>
                  <a:tcPr/>
                </a:tc>
                <a:extLst>
                  <a:ext uri="{0D108BD9-81ED-4DB2-BD59-A6C34878D82A}">
                    <a16:rowId xmlns:a16="http://schemas.microsoft.com/office/drawing/2014/main" val="2244319989"/>
                  </a:ext>
                </a:extLst>
              </a:tr>
            </a:tbl>
          </a:graphicData>
        </a:graphic>
      </p:graphicFrame>
      <p:sp>
        <p:nvSpPr>
          <p:cNvPr id="3" name="Textfeld 2">
            <a:extLst>
              <a:ext uri="{FF2B5EF4-FFF2-40B4-BE49-F238E27FC236}">
                <a16:creationId xmlns:a16="http://schemas.microsoft.com/office/drawing/2014/main" id="{CFA4814E-FCB3-4D6F-B135-7A33D8CE1B8D}"/>
              </a:ext>
            </a:extLst>
          </p:cNvPr>
          <p:cNvSpPr txBox="1"/>
          <p:nvPr/>
        </p:nvSpPr>
        <p:spPr>
          <a:xfrm>
            <a:off x="7194331" y="6334780"/>
            <a:ext cx="5494283" cy="523220"/>
          </a:xfrm>
          <a:prstGeom prst="rect">
            <a:avLst/>
          </a:prstGeom>
          <a:noFill/>
        </p:spPr>
        <p:txBody>
          <a:bodyPr wrap="square" rtlCol="0">
            <a:spAutoFit/>
          </a:bodyPr>
          <a:lstStyle/>
          <a:p>
            <a:r>
              <a:rPr lang="de-DE" sz="1400" dirty="0"/>
              <a:t>Mark Eisenegger: Identität, Image und Reputation, in Fröhlich, Szyszka, Bentele: Handbuch der Public Relations, S. 431-460, S.  451.</a:t>
            </a:r>
          </a:p>
        </p:txBody>
      </p:sp>
      <p:sp>
        <p:nvSpPr>
          <p:cNvPr id="5" name="Fußzeilenplatzhalter 4">
            <a:extLst>
              <a:ext uri="{FF2B5EF4-FFF2-40B4-BE49-F238E27FC236}">
                <a16:creationId xmlns:a16="http://schemas.microsoft.com/office/drawing/2014/main" id="{850A4D26-E11C-402B-BE3A-CF86D3F91B34}"/>
              </a:ext>
            </a:extLst>
          </p:cNvPr>
          <p:cNvSpPr>
            <a:spLocks noGrp="1"/>
          </p:cNvSpPr>
          <p:nvPr>
            <p:ph type="ftr" sz="quarter" idx="11"/>
          </p:nvPr>
        </p:nvSpPr>
        <p:spPr/>
        <p:txBody>
          <a:bodyPr/>
          <a:lstStyle/>
          <a:p>
            <a:pPr algn="l"/>
            <a:r>
              <a:rPr lang="de-DE"/>
              <a:t>Digital Enthusiast Harald Ille</a:t>
            </a:r>
            <a:endParaRPr lang="de-DE" dirty="0"/>
          </a:p>
        </p:txBody>
      </p:sp>
      <p:sp>
        <p:nvSpPr>
          <p:cNvPr id="6" name="Foliennummernplatzhalter 5">
            <a:extLst>
              <a:ext uri="{FF2B5EF4-FFF2-40B4-BE49-F238E27FC236}">
                <a16:creationId xmlns:a16="http://schemas.microsoft.com/office/drawing/2014/main" id="{C55C7C3A-AA4F-42FD-91B2-18AB6D812555}"/>
              </a:ext>
            </a:extLst>
          </p:cNvPr>
          <p:cNvSpPr>
            <a:spLocks noGrp="1"/>
          </p:cNvSpPr>
          <p:nvPr>
            <p:ph type="sldNum" sz="quarter" idx="12"/>
          </p:nvPr>
        </p:nvSpPr>
        <p:spPr/>
        <p:txBody>
          <a:bodyPr/>
          <a:lstStyle/>
          <a:p>
            <a:fld id="{BAFF30EA-0E8F-4029-98E4-BCB635AEA523}" type="slidenum">
              <a:rPr lang="de-DE" smtClean="0"/>
              <a:pPr/>
              <a:t>62</a:t>
            </a:fld>
            <a:endParaRPr lang="de-DE" dirty="0"/>
          </a:p>
        </p:txBody>
      </p:sp>
    </p:spTree>
    <p:extLst>
      <p:ext uri="{BB962C8B-B14F-4D97-AF65-F5344CB8AC3E}">
        <p14:creationId xmlns:p14="http://schemas.microsoft.com/office/powerpoint/2010/main" val="30860244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D1ACD-2AF9-443B-AB99-A1FD62850995}"/>
              </a:ext>
            </a:extLst>
          </p:cNvPr>
          <p:cNvSpPr>
            <a:spLocks noGrp="1"/>
          </p:cNvSpPr>
          <p:nvPr>
            <p:ph type="title"/>
          </p:nvPr>
        </p:nvSpPr>
        <p:spPr/>
        <p:txBody>
          <a:bodyPr/>
          <a:lstStyle/>
          <a:p>
            <a:r>
              <a:rPr lang="de-DE" dirty="0"/>
              <a:t>Management heißt auch: Wahrnehmen</a:t>
            </a:r>
          </a:p>
        </p:txBody>
      </p:sp>
      <p:sp>
        <p:nvSpPr>
          <p:cNvPr id="3" name="Inhaltsplatzhalter 2">
            <a:extLst>
              <a:ext uri="{FF2B5EF4-FFF2-40B4-BE49-F238E27FC236}">
                <a16:creationId xmlns:a16="http://schemas.microsoft.com/office/drawing/2014/main" id="{CF8773A7-2960-4AD9-ABAE-9C5C1840FB3A}"/>
              </a:ext>
            </a:extLst>
          </p:cNvPr>
          <p:cNvSpPr>
            <a:spLocks noGrp="1"/>
          </p:cNvSpPr>
          <p:nvPr>
            <p:ph idx="1"/>
          </p:nvPr>
        </p:nvSpPr>
        <p:spPr/>
        <p:txBody>
          <a:bodyPr/>
          <a:lstStyle/>
          <a:p>
            <a:r>
              <a:rPr lang="de-DE" dirty="0"/>
              <a:t>Wenn die Online-Reputation gefährdet ist durch zu viele negative „Google-Treffer“, muss man gegensteuern und positive Geschichten zu den Suchworten dagegen setzen.</a:t>
            </a:r>
          </a:p>
          <a:p>
            <a:r>
              <a:rPr lang="de-DE" dirty="0"/>
              <a:t>Dazu muss man wissen, welche negativen Storys existieren – viele Unternehmen nehmen diese gar nicht erst zur Kenntnis…</a:t>
            </a:r>
          </a:p>
          <a:p>
            <a:r>
              <a:rPr lang="de-DE" dirty="0"/>
              <a:t>Dann kann man gezielt Werbung mit positiven Botschaften schalten. </a:t>
            </a:r>
          </a:p>
          <a:p>
            <a:r>
              <a:rPr lang="de-DE" dirty="0"/>
              <a:t>Bei YouTube bspw. kann eine Unternehmens-Werbung direkt vor ein kritisches Video geschaltet werden. Etwas fies, aber effektiv…</a:t>
            </a:r>
          </a:p>
        </p:txBody>
      </p:sp>
      <p:sp>
        <p:nvSpPr>
          <p:cNvPr id="4" name="Fußzeilenplatzhalter 3">
            <a:extLst>
              <a:ext uri="{FF2B5EF4-FFF2-40B4-BE49-F238E27FC236}">
                <a16:creationId xmlns:a16="http://schemas.microsoft.com/office/drawing/2014/main" id="{1C9F6790-9AEB-48D8-A11E-9D0FC14F0A85}"/>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F8FC4F02-C026-47A6-95D7-07A033B9D51C}"/>
              </a:ext>
            </a:extLst>
          </p:cNvPr>
          <p:cNvSpPr>
            <a:spLocks noGrp="1"/>
          </p:cNvSpPr>
          <p:nvPr>
            <p:ph type="sldNum" sz="quarter" idx="12"/>
          </p:nvPr>
        </p:nvSpPr>
        <p:spPr/>
        <p:txBody>
          <a:bodyPr/>
          <a:lstStyle/>
          <a:p>
            <a:fld id="{BAFF30EA-0E8F-4029-98E4-BCB635AEA523}" type="slidenum">
              <a:rPr lang="de-DE" smtClean="0"/>
              <a:pPr/>
              <a:t>63</a:t>
            </a:fld>
            <a:endParaRPr lang="de-DE" dirty="0"/>
          </a:p>
        </p:txBody>
      </p:sp>
    </p:spTree>
    <p:extLst>
      <p:ext uri="{BB962C8B-B14F-4D97-AF65-F5344CB8AC3E}">
        <p14:creationId xmlns:p14="http://schemas.microsoft.com/office/powerpoint/2010/main" val="11103769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197B5-0750-4E47-BE24-91D1E868188F}"/>
              </a:ext>
            </a:extLst>
          </p:cNvPr>
          <p:cNvSpPr>
            <a:spLocks noGrp="1"/>
          </p:cNvSpPr>
          <p:nvPr>
            <p:ph type="title"/>
          </p:nvPr>
        </p:nvSpPr>
        <p:spPr/>
        <p:txBody>
          <a:bodyPr/>
          <a:lstStyle/>
          <a:p>
            <a:r>
              <a:rPr lang="de-DE" dirty="0"/>
              <a:t>Publicity</a:t>
            </a:r>
          </a:p>
        </p:txBody>
      </p:sp>
      <p:sp>
        <p:nvSpPr>
          <p:cNvPr id="3" name="Inhaltsplatzhalter 2">
            <a:extLst>
              <a:ext uri="{FF2B5EF4-FFF2-40B4-BE49-F238E27FC236}">
                <a16:creationId xmlns:a16="http://schemas.microsoft.com/office/drawing/2014/main" id="{733B54CA-D2FA-4242-B5F0-D119C67668D8}"/>
              </a:ext>
            </a:extLst>
          </p:cNvPr>
          <p:cNvSpPr>
            <a:spLocks noGrp="1"/>
          </p:cNvSpPr>
          <p:nvPr>
            <p:ph idx="1"/>
          </p:nvPr>
        </p:nvSpPr>
        <p:spPr/>
        <p:txBody>
          <a:bodyPr>
            <a:normAutofit lnSpcReduction="10000"/>
          </a:bodyPr>
          <a:lstStyle/>
          <a:p>
            <a:r>
              <a:rPr lang="de-DE" dirty="0"/>
              <a:t> Ziel: Ein Unternehmen (oder seine Produkte) ins Zentrum der Aufmerksamkeit zu rücken.</a:t>
            </a:r>
          </a:p>
          <a:p>
            <a:r>
              <a:rPr lang="de-DE" dirty="0"/>
              <a:t>Dabei geht es um „Publicity“ und Aufmerksamkeits-Erzeugung.</a:t>
            </a:r>
          </a:p>
          <a:p>
            <a:r>
              <a:rPr lang="de-DE" dirty="0"/>
              <a:t>Wie sorgt man für Aufmerksamkeit? Durch besondere Ideen, die zu berichtenswerten Ereignissen werden.</a:t>
            </a:r>
          </a:p>
          <a:p>
            <a:r>
              <a:rPr lang="de-DE" dirty="0"/>
              <a:t>Bsp. Greenpeace: Greenpeace seilt sich spektakulär von einem Konzernhochhaus ab oder kapert mit kleinen Booten ein Schiff. Die Kameras der großen Networks sind natürlich live dabei…</a:t>
            </a:r>
          </a:p>
          <a:p>
            <a:r>
              <a:rPr lang="de-DE" dirty="0"/>
              <a:t>Sorgt für „Guerilla-Aktionen“, die zu Media-Coverage führt</a:t>
            </a:r>
            <a:br>
              <a:rPr lang="de-DE" dirty="0"/>
            </a:br>
            <a:r>
              <a:rPr lang="de-DE" dirty="0"/>
              <a:t>(dazu logischerweise die Medien vorher einladen.)   </a:t>
            </a:r>
          </a:p>
        </p:txBody>
      </p:sp>
      <p:sp>
        <p:nvSpPr>
          <p:cNvPr id="4" name="Fußzeilenplatzhalter 3">
            <a:extLst>
              <a:ext uri="{FF2B5EF4-FFF2-40B4-BE49-F238E27FC236}">
                <a16:creationId xmlns:a16="http://schemas.microsoft.com/office/drawing/2014/main" id="{8473062B-0A9A-4505-8948-5D33BC17CD79}"/>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4BCB447C-D0FF-40E2-ACEE-34EC7B1B1920}"/>
              </a:ext>
            </a:extLst>
          </p:cNvPr>
          <p:cNvSpPr>
            <a:spLocks noGrp="1"/>
          </p:cNvSpPr>
          <p:nvPr>
            <p:ph type="sldNum" sz="quarter" idx="12"/>
          </p:nvPr>
        </p:nvSpPr>
        <p:spPr/>
        <p:txBody>
          <a:bodyPr/>
          <a:lstStyle/>
          <a:p>
            <a:fld id="{BAFF30EA-0E8F-4029-98E4-BCB635AEA523}" type="slidenum">
              <a:rPr lang="de-DE" smtClean="0"/>
              <a:pPr/>
              <a:t>64</a:t>
            </a:fld>
            <a:endParaRPr lang="de-DE" dirty="0"/>
          </a:p>
        </p:txBody>
      </p:sp>
    </p:spTree>
    <p:extLst>
      <p:ext uri="{BB962C8B-B14F-4D97-AF65-F5344CB8AC3E}">
        <p14:creationId xmlns:p14="http://schemas.microsoft.com/office/powerpoint/2010/main" val="486666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Gebäude, draußen, Personen, Gruppe enthält.&#10;&#10;Automatisch generierte Beschreibung">
            <a:extLst>
              <a:ext uri="{FF2B5EF4-FFF2-40B4-BE49-F238E27FC236}">
                <a16:creationId xmlns:a16="http://schemas.microsoft.com/office/drawing/2014/main" id="{0F08F2BC-4920-4429-8025-D54142703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141" y="0"/>
            <a:ext cx="10055718" cy="6858000"/>
          </a:xfrm>
          <a:prstGeom prst="rect">
            <a:avLst/>
          </a:prstGeom>
        </p:spPr>
      </p:pic>
      <p:sp>
        <p:nvSpPr>
          <p:cNvPr id="2" name="Fußzeilenplatzhalter 1">
            <a:extLst>
              <a:ext uri="{FF2B5EF4-FFF2-40B4-BE49-F238E27FC236}">
                <a16:creationId xmlns:a16="http://schemas.microsoft.com/office/drawing/2014/main" id="{7146A00E-ED91-4492-9EA2-1887F176383A}"/>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2868539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A617-AE31-4651-9C07-5EDD07502EBA}"/>
              </a:ext>
            </a:extLst>
          </p:cNvPr>
          <p:cNvSpPr>
            <a:spLocks noGrp="1"/>
          </p:cNvSpPr>
          <p:nvPr>
            <p:ph type="title"/>
          </p:nvPr>
        </p:nvSpPr>
        <p:spPr/>
        <p:txBody>
          <a:bodyPr/>
          <a:lstStyle/>
          <a:p>
            <a:r>
              <a:rPr lang="de-DE" dirty="0"/>
              <a:t>Ende Tag 2</a:t>
            </a:r>
          </a:p>
        </p:txBody>
      </p:sp>
      <p:sp>
        <p:nvSpPr>
          <p:cNvPr id="3" name="Textplatzhalter 2">
            <a:extLst>
              <a:ext uri="{FF2B5EF4-FFF2-40B4-BE49-F238E27FC236}">
                <a16:creationId xmlns:a16="http://schemas.microsoft.com/office/drawing/2014/main" id="{F4B1D515-4C4B-4BE8-A03B-04BBB6B7A52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1291229-543D-4980-BF55-0E3150CFAEC8}"/>
              </a:ext>
            </a:extLst>
          </p:cNvPr>
          <p:cNvSpPr>
            <a:spLocks noGrp="1"/>
          </p:cNvSpPr>
          <p:nvPr>
            <p:ph type="sldNum" sz="quarter" idx="12"/>
          </p:nvPr>
        </p:nvSpPr>
        <p:spPr/>
        <p:txBody>
          <a:bodyPr/>
          <a:lstStyle/>
          <a:p>
            <a:fld id="{BAFF30EA-0E8F-4029-98E4-BCB635AEA523}" type="slidenum">
              <a:rPr lang="de-DE" smtClean="0"/>
              <a:pPr/>
              <a:t>66</a:t>
            </a:fld>
            <a:endParaRPr lang="de-DE" dirty="0"/>
          </a:p>
        </p:txBody>
      </p:sp>
      <p:sp>
        <p:nvSpPr>
          <p:cNvPr id="5" name="Fußzeilenplatzhalter 4">
            <a:extLst>
              <a:ext uri="{FF2B5EF4-FFF2-40B4-BE49-F238E27FC236}">
                <a16:creationId xmlns:a16="http://schemas.microsoft.com/office/drawing/2014/main" id="{CBE0971D-1E92-497C-AEA6-0AA5F10A441E}"/>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227665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DELSEY Paris - What Matters is Inside">
            <a:hlinkClick r:id="" action="ppaction://media"/>
            <a:extLst>
              <a:ext uri="{FF2B5EF4-FFF2-40B4-BE49-F238E27FC236}">
                <a16:creationId xmlns:a16="http://schemas.microsoft.com/office/drawing/2014/main" id="{4ED68E5E-3F22-48CD-9D98-D63920F132B1}"/>
              </a:ext>
            </a:extLst>
          </p:cNvPr>
          <p:cNvPicPr>
            <a:picLocks noRot="1" noChangeAspect="1"/>
          </p:cNvPicPr>
          <p:nvPr>
            <a:videoFile r:link="rId1"/>
          </p:nvPr>
        </p:nvPicPr>
        <p:blipFill>
          <a:blip r:embed="rId3"/>
          <a:stretch>
            <a:fillRect/>
          </a:stretch>
        </p:blipFill>
        <p:spPr>
          <a:xfrm>
            <a:off x="0" y="0"/>
            <a:ext cx="12191999" cy="6858000"/>
          </a:xfrm>
          <a:prstGeom prst="rect">
            <a:avLst/>
          </a:prstGeom>
        </p:spPr>
      </p:pic>
      <p:sp>
        <p:nvSpPr>
          <p:cNvPr id="3" name="Fußzeilenplatzhalter 2">
            <a:extLst>
              <a:ext uri="{FF2B5EF4-FFF2-40B4-BE49-F238E27FC236}">
                <a16:creationId xmlns:a16="http://schemas.microsoft.com/office/drawing/2014/main" id="{311D70D8-8B24-490F-A239-E4F18AE94ACC}"/>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371087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21738" y="4101737"/>
            <a:ext cx="3932237" cy="1600200"/>
          </a:xfrm>
        </p:spPr>
        <p:txBody>
          <a:bodyPr/>
          <a:lstStyle/>
          <a:p>
            <a:r>
              <a:rPr lang="de-DE" dirty="0"/>
              <a:t>Der Story Circle</a:t>
            </a:r>
          </a:p>
        </p:txBody>
      </p:sp>
      <p:sp>
        <p:nvSpPr>
          <p:cNvPr id="4" name="Textplatzhalter 3"/>
          <p:cNvSpPr>
            <a:spLocks noGrp="1"/>
          </p:cNvSpPr>
          <p:nvPr>
            <p:ph type="body" sz="half" idx="2"/>
          </p:nvPr>
        </p:nvSpPr>
        <p:spPr/>
        <p:txBody>
          <a:bodyPr/>
          <a:lstStyle/>
          <a:p>
            <a:r>
              <a:rPr lang="de-DE" dirty="0">
                <a:solidFill>
                  <a:schemeClr val="bg1"/>
                </a:solidFill>
              </a:rPr>
              <a:t>Von Kommunikationsberater Mirko Lange, München</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910252" cy="6858000"/>
          </a:xfrm>
          <a:prstGeom prst="rect">
            <a:avLst/>
          </a:prstGeom>
        </p:spPr>
      </p:pic>
      <p:sp>
        <p:nvSpPr>
          <p:cNvPr id="3" name="Fußzeilenplatzhalter 2">
            <a:extLst>
              <a:ext uri="{FF2B5EF4-FFF2-40B4-BE49-F238E27FC236}">
                <a16:creationId xmlns:a16="http://schemas.microsoft.com/office/drawing/2014/main" id="{34CAE935-688A-4D55-934F-745D4205618B}"/>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3682543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0F390-AC81-49A8-B5BA-0E1EF34EE989}"/>
              </a:ext>
            </a:extLst>
          </p:cNvPr>
          <p:cNvSpPr>
            <a:spLocks noGrp="1"/>
          </p:cNvSpPr>
          <p:nvPr>
            <p:ph type="title"/>
          </p:nvPr>
        </p:nvSpPr>
        <p:spPr/>
        <p:txBody>
          <a:bodyPr/>
          <a:lstStyle/>
          <a:p>
            <a:r>
              <a:rPr lang="en-US" dirty="0" err="1">
                <a:solidFill>
                  <a:schemeClr val="accent1"/>
                </a:solidFill>
              </a:rPr>
              <a:t>Formulieren</a:t>
            </a:r>
            <a:endParaRPr lang="de-DE" dirty="0"/>
          </a:p>
        </p:txBody>
      </p:sp>
      <p:sp>
        <p:nvSpPr>
          <p:cNvPr id="3" name="Textplatzhalter 2">
            <a:extLst>
              <a:ext uri="{FF2B5EF4-FFF2-40B4-BE49-F238E27FC236}">
                <a16:creationId xmlns:a16="http://schemas.microsoft.com/office/drawing/2014/main" id="{2E258535-FEB1-42DC-8762-7DB741E6E492}"/>
              </a:ext>
            </a:extLst>
          </p:cNvPr>
          <p:cNvSpPr>
            <a:spLocks noGrp="1"/>
          </p:cNvSpPr>
          <p:nvPr>
            <p:ph type="body" idx="1"/>
          </p:nvPr>
        </p:nvSpPr>
        <p:spPr/>
        <p:txBody>
          <a:bodyPr/>
          <a:lstStyle/>
          <a:p>
            <a:r>
              <a:rPr lang="en-US" dirty="0">
                <a:solidFill>
                  <a:schemeClr val="tx1"/>
                </a:solidFill>
              </a:rPr>
              <a:t>Wie </a:t>
            </a:r>
            <a:r>
              <a:rPr lang="en-US" dirty="0" err="1">
                <a:solidFill>
                  <a:schemeClr val="tx1"/>
                </a:solidFill>
              </a:rPr>
              <a:t>unsere</a:t>
            </a:r>
            <a:r>
              <a:rPr lang="en-US" dirty="0">
                <a:solidFill>
                  <a:schemeClr val="tx1"/>
                </a:solidFill>
              </a:rPr>
              <a:t> </a:t>
            </a:r>
            <a:r>
              <a:rPr lang="en-US" dirty="0" err="1">
                <a:solidFill>
                  <a:schemeClr val="tx1"/>
                </a:solidFill>
              </a:rPr>
              <a:t>Wörter</a:t>
            </a:r>
            <a:r>
              <a:rPr lang="en-US" dirty="0">
                <a:solidFill>
                  <a:schemeClr val="tx1"/>
                </a:solidFill>
              </a:rPr>
              <a:t> und </a:t>
            </a:r>
            <a:r>
              <a:rPr lang="en-US" dirty="0" err="1">
                <a:solidFill>
                  <a:schemeClr val="tx1"/>
                </a:solidFill>
              </a:rPr>
              <a:t>Sätze</a:t>
            </a:r>
            <a:r>
              <a:rPr lang="en-US" dirty="0">
                <a:solidFill>
                  <a:schemeClr val="tx1"/>
                </a:solidFill>
              </a:rPr>
              <a:t> </a:t>
            </a:r>
            <a:r>
              <a:rPr lang="en-US" dirty="0" err="1">
                <a:solidFill>
                  <a:schemeClr val="tx1"/>
                </a:solidFill>
              </a:rPr>
              <a:t>ankommen</a:t>
            </a:r>
            <a:endParaRPr lang="en-US" dirty="0">
              <a:solidFill>
                <a:schemeClr val="tx1"/>
              </a:solidFill>
            </a:endParaRPr>
          </a:p>
          <a:p>
            <a:endParaRPr lang="de-DE" dirty="0"/>
          </a:p>
        </p:txBody>
      </p:sp>
      <p:sp>
        <p:nvSpPr>
          <p:cNvPr id="7" name="Fußzeilenplatzhalter 6">
            <a:extLst>
              <a:ext uri="{FF2B5EF4-FFF2-40B4-BE49-F238E27FC236}">
                <a16:creationId xmlns:a16="http://schemas.microsoft.com/office/drawing/2014/main" id="{F7632FDE-4536-41DD-A3D7-898A25DA19E2}"/>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9ABA3A86-B184-4B44-9BE6-86A20F084B3C}"/>
              </a:ext>
            </a:extLst>
          </p:cNvPr>
          <p:cNvSpPr>
            <a:spLocks noGrp="1"/>
          </p:cNvSpPr>
          <p:nvPr>
            <p:ph type="sldNum" sz="quarter" idx="12"/>
          </p:nvPr>
        </p:nvSpPr>
        <p:spPr/>
        <p:txBody>
          <a:bodyPr/>
          <a:lstStyle/>
          <a:p>
            <a:fld id="{BAFF30EA-0E8F-4029-98E4-BCB635AEA523}" type="slidenum">
              <a:rPr lang="de-DE" smtClean="0"/>
              <a:pPr/>
              <a:t>9</a:t>
            </a:fld>
            <a:endParaRPr lang="de-DE" dirty="0"/>
          </a:p>
        </p:txBody>
      </p:sp>
    </p:spTree>
    <p:extLst>
      <p:ext uri="{BB962C8B-B14F-4D97-AF65-F5344CB8AC3E}">
        <p14:creationId xmlns:p14="http://schemas.microsoft.com/office/powerpoint/2010/main" val="3130372616"/>
      </p:ext>
    </p:extLst>
  </p:cSld>
  <p:clrMapOvr>
    <a:masterClrMapping/>
  </p:clrMapOvr>
</p:sld>
</file>

<file path=ppt/theme/theme1.xml><?xml version="1.0" encoding="utf-8"?>
<a:theme xmlns:a="http://schemas.openxmlformats.org/drawingml/2006/main" name="Office">
  <a:themeElements>
    <a:clrScheme name="PR-Enthusiast">
      <a:dk1>
        <a:srgbClr val="2A6C83"/>
      </a:dk1>
      <a:lt1>
        <a:sysClr val="window" lastClr="FFFFFF"/>
      </a:lt1>
      <a:dk2>
        <a:srgbClr val="F4952B"/>
      </a:dk2>
      <a:lt2>
        <a:srgbClr val="DFE3E5"/>
      </a:lt2>
      <a:accent1>
        <a:srgbClr val="2A6C83"/>
      </a:accent1>
      <a:accent2>
        <a:srgbClr val="F4952B"/>
      </a:accent2>
      <a:accent3>
        <a:srgbClr val="59C5C5"/>
      </a:accent3>
      <a:accent4>
        <a:srgbClr val="EF3B41"/>
      </a:accent4>
      <a:accent5>
        <a:srgbClr val="7F1416"/>
      </a:accent5>
      <a:accent6>
        <a:srgbClr val="F7DB5A"/>
      </a:accent6>
      <a:hlink>
        <a:srgbClr val="2A6C83"/>
      </a:hlink>
      <a:folHlink>
        <a:srgbClr val="7F1416"/>
      </a:folHlink>
    </a:clrScheme>
    <a:fontScheme name="PR-Enthusias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90CA55D1-8A31-4BB4-9CBC-0E29B2E4968C}" vid="{79EC2882-45C5-4F6C-B838-9B7435BD0DB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3671</Words>
  <Application>Microsoft Office PowerPoint</Application>
  <PresentationFormat>Breitbild</PresentationFormat>
  <Paragraphs>514</Paragraphs>
  <Slides>66</Slides>
  <Notes>0</Notes>
  <HiddenSlides>0</HiddenSlides>
  <MMClips>10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66</vt:i4>
      </vt:variant>
    </vt:vector>
  </HeadingPairs>
  <TitlesOfParts>
    <vt:vector size="77" baseType="lpstr">
      <vt:lpstr>Arial</vt:lpstr>
      <vt:lpstr>Arial Black</vt:lpstr>
      <vt:lpstr>Calibri</vt:lpstr>
      <vt:lpstr>Calibri Light</vt:lpstr>
      <vt:lpstr>Georgia</vt:lpstr>
      <vt:lpstr>Myriad (Überschriften)</vt:lpstr>
      <vt:lpstr>Myriad Pro</vt:lpstr>
      <vt:lpstr>Myriad Pro (Textkörper)</vt:lpstr>
      <vt:lpstr>Myriad Pro (Überschrift)</vt:lpstr>
      <vt:lpstr>Myriad Pro (Überschriften)</vt:lpstr>
      <vt:lpstr>Office</vt:lpstr>
      <vt:lpstr>Formulieren und Storytelling</vt:lpstr>
      <vt:lpstr>Harald Ille, M.A.</vt:lpstr>
      <vt:lpstr>Vereinfachen.</vt:lpstr>
      <vt:lpstr>PowerPoint-Präsentation</vt:lpstr>
      <vt:lpstr>PowerPoint-Präsentation</vt:lpstr>
      <vt:lpstr>Vom „Why“ zur Story</vt:lpstr>
      <vt:lpstr>PowerPoint-Präsentation</vt:lpstr>
      <vt:lpstr>Der Story Circle</vt:lpstr>
      <vt:lpstr>Formulieren</vt:lpstr>
      <vt:lpstr>Ein Text über Dich!</vt:lpstr>
      <vt:lpstr>Pause...</vt:lpstr>
      <vt:lpstr>Wörter-Sätze-Relation</vt:lpstr>
      <vt:lpstr>Notizen zu den Texten</vt:lpstr>
      <vt:lpstr>Notizen zu den Texten</vt:lpstr>
      <vt:lpstr>Stilsichere Schreibe</vt:lpstr>
      <vt:lpstr>Hamburger Verständlichkeitskonzept</vt:lpstr>
      <vt:lpstr>Flesch-Lesbarkeitsindex</vt:lpstr>
      <vt:lpstr>Flesch-Lesbarkeitsindex</vt:lpstr>
      <vt:lpstr>Aufgabe:</vt:lpstr>
      <vt:lpstr>Folgen der Formel fürs Formulieren</vt:lpstr>
      <vt:lpstr>PowerPoint-Präsentation</vt:lpstr>
      <vt:lpstr>PowerPoint-Präsentation</vt:lpstr>
      <vt:lpstr>PowerPoint-Präsentation</vt:lpstr>
      <vt:lpstr>PowerPoint-Präsentation</vt:lpstr>
      <vt:lpstr>Architektur eines Textes</vt:lpstr>
      <vt:lpstr>AIDA-Methode</vt:lpstr>
      <vt:lpstr>AIDA-Methode</vt:lpstr>
      <vt:lpstr>Schachbrett-Methode</vt:lpstr>
      <vt:lpstr>Cliffhanger-Methode</vt:lpstr>
      <vt:lpstr>Wordpool-Methode</vt:lpstr>
      <vt:lpstr>PowerPoint-Präsentation</vt:lpstr>
      <vt:lpstr>Pause...</vt:lpstr>
      <vt:lpstr>Pressemitteilung</vt:lpstr>
      <vt:lpstr>Pyramidenstil</vt:lpstr>
      <vt:lpstr>Elemente einer PM</vt:lpstr>
      <vt:lpstr>Gute PMs</vt:lpstr>
      <vt:lpstr>Presse-Mitteilung schreiben</vt:lpstr>
      <vt:lpstr>Die Pressemappe</vt:lpstr>
      <vt:lpstr>Elemente einer Pressemappe</vt:lpstr>
      <vt:lpstr>Gruppenarbeit</vt:lpstr>
      <vt:lpstr>Die perfekte Pressemitteilung</vt:lpstr>
      <vt:lpstr>Storytelling</vt:lpstr>
      <vt:lpstr>PowerPoint-Präsentation</vt:lpstr>
      <vt:lpstr>PowerPoint-Präsentation</vt:lpstr>
      <vt:lpstr>Corporate Storytelling</vt:lpstr>
      <vt:lpstr>PowerPoint-Präsentation</vt:lpstr>
      <vt:lpstr>Mythen und Märchen</vt:lpstr>
      <vt:lpstr>Die Heldenreise</vt:lpstr>
      <vt:lpstr>Die Heldenreise</vt:lpstr>
      <vt:lpstr>PowerPoint-Präsentation</vt:lpstr>
      <vt:lpstr>Andere Formate</vt:lpstr>
      <vt:lpstr>Nicht alles sagen.</vt:lpstr>
      <vt:lpstr>Show, don‘t tell….</vt:lpstr>
      <vt:lpstr>PowerPoint-Präsentation</vt:lpstr>
      <vt:lpstr>Nur die wichtigen Kriterien aufzeigen</vt:lpstr>
      <vt:lpstr>Ockhams Rasiermesser</vt:lpstr>
      <vt:lpstr>Pause...</vt:lpstr>
      <vt:lpstr>Reputationsmanagement</vt:lpstr>
      <vt:lpstr>Reputationsmanagement</vt:lpstr>
      <vt:lpstr>Was ist Reputation Management?</vt:lpstr>
      <vt:lpstr>Auf Bewertungen reagieren</vt:lpstr>
      <vt:lpstr>Reputation versus Image</vt:lpstr>
      <vt:lpstr>Management heißt auch: Wahrnehmen</vt:lpstr>
      <vt:lpstr>Publicity</vt:lpstr>
      <vt:lpstr>PowerPoint-Präsentation</vt:lpstr>
      <vt:lpstr>Ende Tag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Harald Ille, M.A.</dc:title>
  <dc:creator>Harald Ille</dc:creator>
  <cp:lastModifiedBy>Harald Ille</cp:lastModifiedBy>
  <cp:revision>21</cp:revision>
  <dcterms:created xsi:type="dcterms:W3CDTF">2020-05-03T11:32:17Z</dcterms:created>
  <dcterms:modified xsi:type="dcterms:W3CDTF">2022-07-08T19:07:47Z</dcterms:modified>
</cp:coreProperties>
</file>