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Lst>
  <p:notesMasterIdLst>
    <p:notesMasterId r:id="rId162"/>
  </p:notesMasterIdLst>
  <p:sldIdLst>
    <p:sldId id="536" r:id="rId5"/>
    <p:sldId id="1031" r:id="rId6"/>
    <p:sldId id="842" r:id="rId7"/>
    <p:sldId id="660" r:id="rId8"/>
    <p:sldId id="774" r:id="rId9"/>
    <p:sldId id="659" r:id="rId10"/>
    <p:sldId id="775" r:id="rId11"/>
    <p:sldId id="778" r:id="rId12"/>
    <p:sldId id="779" r:id="rId13"/>
    <p:sldId id="780" r:id="rId14"/>
    <p:sldId id="781" r:id="rId15"/>
    <p:sldId id="782" r:id="rId16"/>
    <p:sldId id="783" r:id="rId17"/>
    <p:sldId id="709" r:id="rId18"/>
    <p:sldId id="711" r:id="rId19"/>
    <p:sldId id="712" r:id="rId20"/>
    <p:sldId id="713" r:id="rId21"/>
    <p:sldId id="714" r:id="rId22"/>
    <p:sldId id="661" r:id="rId23"/>
    <p:sldId id="676" r:id="rId24"/>
    <p:sldId id="692" r:id="rId25"/>
    <p:sldId id="672" r:id="rId26"/>
    <p:sldId id="691" r:id="rId27"/>
    <p:sldId id="708" r:id="rId28"/>
    <p:sldId id="690" r:id="rId29"/>
    <p:sldId id="663" r:id="rId30"/>
    <p:sldId id="675" r:id="rId31"/>
    <p:sldId id="680" r:id="rId32"/>
    <p:sldId id="678" r:id="rId33"/>
    <p:sldId id="679" r:id="rId34"/>
    <p:sldId id="677" r:id="rId35"/>
    <p:sldId id="689" r:id="rId36"/>
    <p:sldId id="706" r:id="rId37"/>
    <p:sldId id="478" r:id="rId38"/>
    <p:sldId id="479" r:id="rId39"/>
    <p:sldId id="535" r:id="rId40"/>
    <p:sldId id="529" r:id="rId41"/>
    <p:sldId id="528" r:id="rId42"/>
    <p:sldId id="784" r:id="rId43"/>
    <p:sldId id="480" r:id="rId44"/>
    <p:sldId id="527" r:id="rId45"/>
    <p:sldId id="765" r:id="rId46"/>
    <p:sldId id="681" r:id="rId47"/>
    <p:sldId id="767" r:id="rId48"/>
    <p:sldId id="768" r:id="rId49"/>
    <p:sldId id="769" r:id="rId50"/>
    <p:sldId id="686" r:id="rId51"/>
    <p:sldId id="770" r:id="rId52"/>
    <p:sldId id="771" r:id="rId53"/>
    <p:sldId id="683" r:id="rId54"/>
    <p:sldId id="684" r:id="rId55"/>
    <p:sldId id="685" r:id="rId56"/>
    <p:sldId id="844" r:id="rId57"/>
    <p:sldId id="277" r:id="rId58"/>
    <p:sldId id="275" r:id="rId59"/>
    <p:sldId id="461" r:id="rId60"/>
    <p:sldId id="467" r:id="rId61"/>
    <p:sldId id="462" r:id="rId62"/>
    <p:sldId id="463" r:id="rId63"/>
    <p:sldId id="464" r:id="rId64"/>
    <p:sldId id="667" r:id="rId65"/>
    <p:sldId id="533" r:id="rId66"/>
    <p:sldId id="534" r:id="rId67"/>
    <p:sldId id="491" r:id="rId68"/>
    <p:sldId id="530" r:id="rId69"/>
    <p:sldId id="261" r:id="rId70"/>
    <p:sldId id="259" r:id="rId71"/>
    <p:sldId id="262" r:id="rId72"/>
    <p:sldId id="260" r:id="rId73"/>
    <p:sldId id="263" r:id="rId74"/>
    <p:sldId id="669" r:id="rId75"/>
    <p:sldId id="670" r:id="rId76"/>
    <p:sldId id="267" r:id="rId77"/>
    <p:sldId id="268" r:id="rId78"/>
    <p:sldId id="270" r:id="rId79"/>
    <p:sldId id="266" r:id="rId80"/>
    <p:sldId id="269" r:id="rId81"/>
    <p:sldId id="845" r:id="rId82"/>
    <p:sldId id="846" r:id="rId83"/>
    <p:sldId id="847" r:id="rId84"/>
    <p:sldId id="848" r:id="rId85"/>
    <p:sldId id="849" r:id="rId86"/>
    <p:sldId id="850" r:id="rId87"/>
    <p:sldId id="851" r:id="rId88"/>
    <p:sldId id="852" r:id="rId89"/>
    <p:sldId id="853" r:id="rId90"/>
    <p:sldId id="854" r:id="rId91"/>
    <p:sldId id="855" r:id="rId92"/>
    <p:sldId id="856" r:id="rId93"/>
    <p:sldId id="857" r:id="rId94"/>
    <p:sldId id="858" r:id="rId95"/>
    <p:sldId id="859" r:id="rId96"/>
    <p:sldId id="860" r:id="rId97"/>
    <p:sldId id="861" r:id="rId98"/>
    <p:sldId id="862" r:id="rId99"/>
    <p:sldId id="863" r:id="rId100"/>
    <p:sldId id="864" r:id="rId101"/>
    <p:sldId id="865" r:id="rId102"/>
    <p:sldId id="866" r:id="rId103"/>
    <p:sldId id="867" r:id="rId104"/>
    <p:sldId id="868" r:id="rId105"/>
    <p:sldId id="869" r:id="rId106"/>
    <p:sldId id="913" r:id="rId107"/>
    <p:sldId id="914" r:id="rId108"/>
    <p:sldId id="915" r:id="rId109"/>
    <p:sldId id="916" r:id="rId110"/>
    <p:sldId id="917" r:id="rId111"/>
    <p:sldId id="918" r:id="rId112"/>
    <p:sldId id="919" r:id="rId113"/>
    <p:sldId id="920" r:id="rId114"/>
    <p:sldId id="921" r:id="rId115"/>
    <p:sldId id="924" r:id="rId116"/>
    <p:sldId id="925" r:id="rId117"/>
    <p:sldId id="871" r:id="rId118"/>
    <p:sldId id="872" r:id="rId119"/>
    <p:sldId id="873" r:id="rId120"/>
    <p:sldId id="882" r:id="rId121"/>
    <p:sldId id="883" r:id="rId122"/>
    <p:sldId id="884" r:id="rId123"/>
    <p:sldId id="885" r:id="rId124"/>
    <p:sldId id="886" r:id="rId125"/>
    <p:sldId id="887" r:id="rId126"/>
    <p:sldId id="888" r:id="rId127"/>
    <p:sldId id="889" r:id="rId128"/>
    <p:sldId id="890" r:id="rId129"/>
    <p:sldId id="891" r:id="rId130"/>
    <p:sldId id="892" r:id="rId131"/>
    <p:sldId id="893" r:id="rId132"/>
    <p:sldId id="894" r:id="rId133"/>
    <p:sldId id="895" r:id="rId134"/>
    <p:sldId id="896" r:id="rId135"/>
    <p:sldId id="897" r:id="rId136"/>
    <p:sldId id="898" r:id="rId137"/>
    <p:sldId id="929" r:id="rId138"/>
    <p:sldId id="930" r:id="rId139"/>
    <p:sldId id="931" r:id="rId140"/>
    <p:sldId id="932" r:id="rId141"/>
    <p:sldId id="933" r:id="rId142"/>
    <p:sldId id="934" r:id="rId143"/>
    <p:sldId id="935" r:id="rId144"/>
    <p:sldId id="936" r:id="rId145"/>
    <p:sldId id="937" r:id="rId146"/>
    <p:sldId id="899" r:id="rId147"/>
    <p:sldId id="900" r:id="rId148"/>
    <p:sldId id="901" r:id="rId149"/>
    <p:sldId id="928" r:id="rId150"/>
    <p:sldId id="902" r:id="rId151"/>
    <p:sldId id="903" r:id="rId152"/>
    <p:sldId id="904" r:id="rId153"/>
    <p:sldId id="905" r:id="rId154"/>
    <p:sldId id="906" r:id="rId155"/>
    <p:sldId id="907" r:id="rId156"/>
    <p:sldId id="908" r:id="rId157"/>
    <p:sldId id="909" r:id="rId158"/>
    <p:sldId id="910" r:id="rId159"/>
    <p:sldId id="911" r:id="rId160"/>
    <p:sldId id="1032" r:id="rId161"/>
  </p:sldIdLst>
  <p:sldSz cx="12192000" cy="6858000"/>
  <p:notesSz cx="6888163" cy="100203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0B1666E6-9A4C-4F01-BA86-EC40356E8116}">
          <p14:sldIdLst>
            <p14:sldId id="536"/>
            <p14:sldId id="1031"/>
          </p14:sldIdLst>
        </p14:section>
        <p14:section name="Phasen" id="{854F5269-3B64-4811-B92C-483B5054A05A}">
          <p14:sldIdLst>
            <p14:sldId id="842"/>
            <p14:sldId id="660"/>
            <p14:sldId id="774"/>
          </p14:sldIdLst>
        </p14:section>
        <p14:section name="Analyse" id="{779D446B-F96C-4582-928F-34C80E84AA7F}">
          <p14:sldIdLst>
            <p14:sldId id="659"/>
          </p14:sldIdLst>
        </p14:section>
        <p14:section name="CATWOE-Analye" id="{AF7F5628-C9C9-4AA6-B10E-E8495C252101}">
          <p14:sldIdLst>
            <p14:sldId id="775"/>
            <p14:sldId id="778"/>
            <p14:sldId id="779"/>
            <p14:sldId id="780"/>
            <p14:sldId id="781"/>
            <p14:sldId id="782"/>
            <p14:sldId id="783"/>
          </p14:sldIdLst>
        </p14:section>
        <p14:section name="PEST" id="{EDAE2BC2-9367-488F-8D9E-7E87C6FEA2C8}">
          <p14:sldIdLst>
            <p14:sldId id="709"/>
            <p14:sldId id="711"/>
            <p14:sldId id="712"/>
            <p14:sldId id="713"/>
            <p14:sldId id="714"/>
          </p14:sldIdLst>
        </p14:section>
        <p14:section name="Ziele" id="{149628D8-0F02-4D91-93BF-223350DAD6C0}">
          <p14:sldIdLst>
            <p14:sldId id="661"/>
            <p14:sldId id="676"/>
          </p14:sldIdLst>
        </p14:section>
        <p14:section name="SWOT" id="{B76A13AD-0609-4B3E-9E32-066DA859CBAC}">
          <p14:sldIdLst>
            <p14:sldId id="692"/>
            <p14:sldId id="672"/>
            <p14:sldId id="691"/>
            <p14:sldId id="708"/>
            <p14:sldId id="690"/>
          </p14:sldIdLst>
        </p14:section>
        <p14:section name="SAMRTE Ziele" id="{B7833CFE-CE0B-49DF-BD76-6C3C06846F22}">
          <p14:sldIdLst>
            <p14:sldId id="663"/>
            <p14:sldId id="675"/>
            <p14:sldId id="680"/>
            <p14:sldId id="678"/>
            <p14:sldId id="679"/>
            <p14:sldId id="677"/>
            <p14:sldId id="689"/>
          </p14:sldIdLst>
        </p14:section>
        <p14:section name="Zielgruppen" id="{F2D00D46-2FA1-49CD-8F1E-17F069CC1312}">
          <p14:sldIdLst>
            <p14:sldId id="706"/>
            <p14:sldId id="478"/>
            <p14:sldId id="479"/>
            <p14:sldId id="535"/>
            <p14:sldId id="529"/>
            <p14:sldId id="528"/>
            <p14:sldId id="784"/>
            <p14:sldId id="480"/>
            <p14:sldId id="527"/>
          </p14:sldIdLst>
        </p14:section>
        <p14:section name="Stakeholder-Analyse" id="{410CC88F-E00F-4767-A058-380D2982779F}">
          <p14:sldIdLst>
            <p14:sldId id="765"/>
            <p14:sldId id="681"/>
            <p14:sldId id="767"/>
            <p14:sldId id="768"/>
            <p14:sldId id="769"/>
            <p14:sldId id="686"/>
            <p14:sldId id="770"/>
            <p14:sldId id="771"/>
            <p14:sldId id="683"/>
            <p14:sldId id="684"/>
            <p14:sldId id="685"/>
          </p14:sldIdLst>
        </p14:section>
        <p14:section name="Strategie" id="{39ABACD7-0736-414C-8415-1D279C4EAE37}">
          <p14:sldIdLst>
            <p14:sldId id="844"/>
            <p14:sldId id="277"/>
            <p14:sldId id="275"/>
            <p14:sldId id="461"/>
            <p14:sldId id="467"/>
            <p14:sldId id="462"/>
            <p14:sldId id="463"/>
            <p14:sldId id="464"/>
            <p14:sldId id="667"/>
            <p14:sldId id="533"/>
            <p14:sldId id="534"/>
            <p14:sldId id="491"/>
            <p14:sldId id="530"/>
            <p14:sldId id="261"/>
            <p14:sldId id="259"/>
            <p14:sldId id="262"/>
            <p14:sldId id="260"/>
            <p14:sldId id="263"/>
            <p14:sldId id="669"/>
            <p14:sldId id="670"/>
          </p14:sldIdLst>
        </p14:section>
        <p14:section name="Strategie-Abläufe" id="{7F0AB05F-9451-4BB9-A1B4-147AA774CEF6}">
          <p14:sldIdLst>
            <p14:sldId id="267"/>
            <p14:sldId id="268"/>
            <p14:sldId id="270"/>
            <p14:sldId id="266"/>
            <p14:sldId id="269"/>
          </p14:sldIdLst>
        </p14:section>
        <p14:section name="3H-Modell" id="{8EDD0618-96E0-4BF3-AF9C-F4E36236F2AC}">
          <p14:sldIdLst>
            <p14:sldId id="845"/>
            <p14:sldId id="846"/>
            <p14:sldId id="847"/>
            <p14:sldId id="848"/>
            <p14:sldId id="849"/>
            <p14:sldId id="850"/>
            <p14:sldId id="851"/>
            <p14:sldId id="852"/>
            <p14:sldId id="853"/>
            <p14:sldId id="854"/>
            <p14:sldId id="855"/>
            <p14:sldId id="856"/>
            <p14:sldId id="857"/>
            <p14:sldId id="858"/>
            <p14:sldId id="859"/>
            <p14:sldId id="860"/>
            <p14:sldId id="861"/>
            <p14:sldId id="862"/>
            <p14:sldId id="863"/>
            <p14:sldId id="864"/>
            <p14:sldId id="865"/>
            <p14:sldId id="866"/>
            <p14:sldId id="867"/>
            <p14:sldId id="868"/>
            <p14:sldId id="869"/>
            <p14:sldId id="913"/>
            <p14:sldId id="914"/>
            <p14:sldId id="915"/>
            <p14:sldId id="916"/>
            <p14:sldId id="917"/>
            <p14:sldId id="918"/>
            <p14:sldId id="919"/>
            <p14:sldId id="920"/>
            <p14:sldId id="921"/>
            <p14:sldId id="924"/>
            <p14:sldId id="925"/>
            <p14:sldId id="871"/>
            <p14:sldId id="872"/>
            <p14:sldId id="873"/>
            <p14:sldId id="882"/>
            <p14:sldId id="883"/>
            <p14:sldId id="884"/>
            <p14:sldId id="885"/>
            <p14:sldId id="886"/>
            <p14:sldId id="887"/>
            <p14:sldId id="888"/>
            <p14:sldId id="889"/>
            <p14:sldId id="890"/>
            <p14:sldId id="891"/>
            <p14:sldId id="892"/>
            <p14:sldId id="893"/>
            <p14:sldId id="894"/>
            <p14:sldId id="895"/>
            <p14:sldId id="896"/>
            <p14:sldId id="897"/>
            <p14:sldId id="898"/>
            <p14:sldId id="929"/>
            <p14:sldId id="930"/>
            <p14:sldId id="931"/>
            <p14:sldId id="932"/>
            <p14:sldId id="933"/>
            <p14:sldId id="934"/>
            <p14:sldId id="935"/>
            <p14:sldId id="936"/>
            <p14:sldId id="937"/>
            <p14:sldId id="899"/>
            <p14:sldId id="900"/>
            <p14:sldId id="901"/>
            <p14:sldId id="928"/>
            <p14:sldId id="902"/>
            <p14:sldId id="903"/>
            <p14:sldId id="904"/>
            <p14:sldId id="905"/>
            <p14:sldId id="906"/>
            <p14:sldId id="907"/>
            <p14:sldId id="908"/>
            <p14:sldId id="909"/>
            <p14:sldId id="910"/>
            <p14:sldId id="911"/>
            <p14:sldId id="103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88195"/>
    <a:srgbClr val="AFBCC5"/>
    <a:srgbClr val="FCD6A9"/>
    <a:srgbClr val="F5AC4D"/>
    <a:srgbClr val="FDEBD3"/>
    <a:srgbClr val="F19614"/>
    <a:srgbClr val="D8DDE1"/>
    <a:srgbClr val="D8DDE3"/>
    <a:srgbClr val="D8DDE2"/>
    <a:srgbClr val="1769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56" autoAdjust="0"/>
    <p:restoredTop sz="94660"/>
  </p:normalViewPr>
  <p:slideViewPr>
    <p:cSldViewPr snapToGrid="0">
      <p:cViewPr varScale="1">
        <p:scale>
          <a:sx n="96" d="100"/>
          <a:sy n="96" d="100"/>
        </p:scale>
        <p:origin x="252" y="5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viewProps" Target="viewProp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diagrams/_rels/data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ata1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diagrams/_rels/data14.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svg"/><Relationship Id="rId1" Type="http://schemas.openxmlformats.org/officeDocument/2006/relationships/image" Target="../media/image116.png"/><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svg"/></Relationships>
</file>

<file path=ppt/diagrams/_rels/data15.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image" Target="../media/image127.svg"/></Relationships>
</file>

<file path=ppt/diagrams/_rels/data19.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8.svg"/><Relationship Id="rId2" Type="http://schemas.openxmlformats.org/officeDocument/2006/relationships/image" Target="../media/image138.svg"/><Relationship Id="rId1" Type="http://schemas.openxmlformats.org/officeDocument/2006/relationships/image" Target="../media/image137.png"/><Relationship Id="rId6" Type="http://schemas.openxmlformats.org/officeDocument/2006/relationships/image" Target="../media/image142.sv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svg"/><Relationship Id="rId4" Type="http://schemas.openxmlformats.org/officeDocument/2006/relationships/image" Target="../media/image140.svg"/><Relationship Id="rId9" Type="http://schemas.openxmlformats.org/officeDocument/2006/relationships/image" Target="../media/image145.png"/></Relationships>
</file>

<file path=ppt/diagrams/_rels/data21.xml.rels><?xml version="1.0" encoding="UTF-8" standalone="yes"?>
<Relationships xmlns="http://schemas.openxmlformats.org/package/2006/relationships"><Relationship Id="rId8" Type="http://schemas.openxmlformats.org/officeDocument/2006/relationships/image" Target="../media/image162.sv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svg"/><Relationship Id="rId1" Type="http://schemas.openxmlformats.org/officeDocument/2006/relationships/image" Target="../media/image155.png"/><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158.svg"/></Relationships>
</file>

<file path=ppt/diagrams/_rels/data22.xml.rels><?xml version="1.0" encoding="UTF-8" standalone="yes"?>
<Relationships xmlns="http://schemas.openxmlformats.org/package/2006/relationships"><Relationship Id="rId8" Type="http://schemas.openxmlformats.org/officeDocument/2006/relationships/image" Target="../media/image170.sv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164.svg"/><Relationship Id="rId1" Type="http://schemas.openxmlformats.org/officeDocument/2006/relationships/image" Target="../media/image163.png"/><Relationship Id="rId6" Type="http://schemas.openxmlformats.org/officeDocument/2006/relationships/image" Target="../media/image168.svg"/><Relationship Id="rId5" Type="http://schemas.openxmlformats.org/officeDocument/2006/relationships/image" Target="../media/image167.png"/><Relationship Id="rId4" Type="http://schemas.openxmlformats.org/officeDocument/2006/relationships/image" Target="../media/image166.svg"/></Relationships>
</file>

<file path=ppt/diagrams/_rels/data23.xml.rels><?xml version="1.0" encoding="UTF-8" standalone="yes"?>
<Relationships xmlns="http://schemas.openxmlformats.org/package/2006/relationships"><Relationship Id="rId8" Type="http://schemas.openxmlformats.org/officeDocument/2006/relationships/image" Target="../media/image186.svg"/><Relationship Id="rId3" Type="http://schemas.openxmlformats.org/officeDocument/2006/relationships/image" Target="../media/image181.png"/><Relationship Id="rId7" Type="http://schemas.openxmlformats.org/officeDocument/2006/relationships/image" Target="../media/image185.png"/><Relationship Id="rId12" Type="http://schemas.openxmlformats.org/officeDocument/2006/relationships/image" Target="../media/image190.svg"/><Relationship Id="rId2" Type="http://schemas.openxmlformats.org/officeDocument/2006/relationships/image" Target="../media/image180.svg"/><Relationship Id="rId1" Type="http://schemas.openxmlformats.org/officeDocument/2006/relationships/image" Target="../media/image179.png"/><Relationship Id="rId6" Type="http://schemas.openxmlformats.org/officeDocument/2006/relationships/image" Target="../media/image184.svg"/><Relationship Id="rId11" Type="http://schemas.openxmlformats.org/officeDocument/2006/relationships/image" Target="../media/image189.png"/><Relationship Id="rId5" Type="http://schemas.openxmlformats.org/officeDocument/2006/relationships/image" Target="../media/image183.png"/><Relationship Id="rId10" Type="http://schemas.openxmlformats.org/officeDocument/2006/relationships/image" Target="../media/image188.svg"/><Relationship Id="rId4" Type="http://schemas.openxmlformats.org/officeDocument/2006/relationships/image" Target="../media/image182.svg"/><Relationship Id="rId9" Type="http://schemas.openxmlformats.org/officeDocument/2006/relationships/image" Target="../media/image187.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svg"/><Relationship Id="rId1" Type="http://schemas.openxmlformats.org/officeDocument/2006/relationships/image" Target="../media/image116.png"/><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image" Target="../media/image127.svg"/></Relationships>
</file>

<file path=ppt/diagrams/_rels/drawing19.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8.svg"/><Relationship Id="rId2" Type="http://schemas.openxmlformats.org/officeDocument/2006/relationships/image" Target="../media/image138.svg"/><Relationship Id="rId1" Type="http://schemas.openxmlformats.org/officeDocument/2006/relationships/image" Target="../media/image137.png"/><Relationship Id="rId6" Type="http://schemas.openxmlformats.org/officeDocument/2006/relationships/image" Target="../media/image142.sv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svg"/><Relationship Id="rId4" Type="http://schemas.openxmlformats.org/officeDocument/2006/relationships/image" Target="../media/image140.svg"/><Relationship Id="rId9" Type="http://schemas.openxmlformats.org/officeDocument/2006/relationships/image" Target="../media/image145.png"/></Relationships>
</file>

<file path=ppt/diagrams/_rels/drawing21.xml.rels><?xml version="1.0" encoding="UTF-8" standalone="yes"?>
<Relationships xmlns="http://schemas.openxmlformats.org/package/2006/relationships"><Relationship Id="rId8" Type="http://schemas.openxmlformats.org/officeDocument/2006/relationships/image" Target="../media/image162.sv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svg"/><Relationship Id="rId1" Type="http://schemas.openxmlformats.org/officeDocument/2006/relationships/image" Target="../media/image155.png"/><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158.svg"/></Relationships>
</file>

<file path=ppt/diagrams/_rels/drawing22.xml.rels><?xml version="1.0" encoding="UTF-8" standalone="yes"?>
<Relationships xmlns="http://schemas.openxmlformats.org/package/2006/relationships"><Relationship Id="rId8" Type="http://schemas.openxmlformats.org/officeDocument/2006/relationships/image" Target="../media/image170.sv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164.svg"/><Relationship Id="rId1" Type="http://schemas.openxmlformats.org/officeDocument/2006/relationships/image" Target="../media/image163.png"/><Relationship Id="rId6" Type="http://schemas.openxmlformats.org/officeDocument/2006/relationships/image" Target="../media/image168.svg"/><Relationship Id="rId5" Type="http://schemas.openxmlformats.org/officeDocument/2006/relationships/image" Target="../media/image167.png"/><Relationship Id="rId4" Type="http://schemas.openxmlformats.org/officeDocument/2006/relationships/image" Target="../media/image166.svg"/></Relationships>
</file>

<file path=ppt/diagrams/_rels/drawing23.xml.rels><?xml version="1.0" encoding="UTF-8" standalone="yes"?>
<Relationships xmlns="http://schemas.openxmlformats.org/package/2006/relationships"><Relationship Id="rId8" Type="http://schemas.openxmlformats.org/officeDocument/2006/relationships/image" Target="../media/image186.svg"/><Relationship Id="rId3" Type="http://schemas.openxmlformats.org/officeDocument/2006/relationships/image" Target="../media/image181.png"/><Relationship Id="rId7" Type="http://schemas.openxmlformats.org/officeDocument/2006/relationships/image" Target="../media/image185.png"/><Relationship Id="rId12" Type="http://schemas.openxmlformats.org/officeDocument/2006/relationships/image" Target="../media/image190.svg"/><Relationship Id="rId2" Type="http://schemas.openxmlformats.org/officeDocument/2006/relationships/image" Target="../media/image180.svg"/><Relationship Id="rId1" Type="http://schemas.openxmlformats.org/officeDocument/2006/relationships/image" Target="../media/image179.png"/><Relationship Id="rId6" Type="http://schemas.openxmlformats.org/officeDocument/2006/relationships/image" Target="../media/image184.svg"/><Relationship Id="rId11" Type="http://schemas.openxmlformats.org/officeDocument/2006/relationships/image" Target="../media/image189.png"/><Relationship Id="rId5" Type="http://schemas.openxmlformats.org/officeDocument/2006/relationships/image" Target="../media/image183.png"/><Relationship Id="rId10" Type="http://schemas.openxmlformats.org/officeDocument/2006/relationships/image" Target="../media/image188.svg"/><Relationship Id="rId4" Type="http://schemas.openxmlformats.org/officeDocument/2006/relationships/image" Target="../media/image182.svg"/><Relationship Id="rId9" Type="http://schemas.openxmlformats.org/officeDocument/2006/relationships/image" Target="../media/image18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text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48A4FB-76BC-4D75-98C6-1533AB024734}" type="doc">
      <dgm:prSet loTypeId="urn:microsoft.com/office/officeart/2005/8/layout/cycle8" loCatId="cycle" qsTypeId="urn:microsoft.com/office/officeart/2005/8/quickstyle/3d9" qsCatId="3D" csTypeId="urn:microsoft.com/office/officeart/2005/8/colors/colorful1" csCatId="colorful" phldr="1"/>
      <dgm:spPr/>
    </dgm:pt>
    <dgm:pt modelId="{BCAAD9E8-AD5C-4F8A-9646-64344D555557}">
      <dgm:prSet phldrT="[Text]" custT="1"/>
      <dgm:spPr>
        <a:solidFill>
          <a:srgbClr val="17697F"/>
        </a:solidFill>
      </dgm:spPr>
      <dgm:t>
        <a:bodyPr/>
        <a:lstStyle/>
        <a:p>
          <a:r>
            <a:rPr lang="de-DE" sz="3600" dirty="0"/>
            <a:t>1</a:t>
          </a:r>
          <a:r>
            <a:rPr lang="de-DE" sz="2400" dirty="0"/>
            <a:t> </a:t>
          </a:r>
        </a:p>
        <a:p>
          <a:r>
            <a:rPr lang="de-DE" sz="2400" dirty="0" err="1"/>
            <a:t>Recher-che</a:t>
          </a:r>
          <a:endParaRPr lang="de-DE" sz="2400" dirty="0"/>
        </a:p>
      </dgm:t>
    </dgm:pt>
    <dgm:pt modelId="{7CB04592-7C85-4A8D-88FC-F6CF2C25E5B4}" type="parTrans" cxnId="{14D91E72-9C5B-4E3C-BA1F-636C88801C4E}">
      <dgm:prSet/>
      <dgm:spPr/>
      <dgm:t>
        <a:bodyPr/>
        <a:lstStyle/>
        <a:p>
          <a:endParaRPr lang="de-DE"/>
        </a:p>
      </dgm:t>
    </dgm:pt>
    <dgm:pt modelId="{BDC39F7F-1C9B-443F-ABF3-FB893132E22B}" type="sibTrans" cxnId="{14D91E72-9C5B-4E3C-BA1F-636C88801C4E}">
      <dgm:prSet/>
      <dgm:spPr/>
      <dgm:t>
        <a:bodyPr/>
        <a:lstStyle/>
        <a:p>
          <a:endParaRPr lang="de-DE"/>
        </a:p>
      </dgm:t>
    </dgm:pt>
    <dgm:pt modelId="{3D14BDAA-E84E-4B48-9EB2-1D5B31001B07}">
      <dgm:prSet phldrT="[Text]" custT="1"/>
      <dgm:spPr>
        <a:solidFill>
          <a:srgbClr val="F19614"/>
        </a:solidFill>
        <a:ln>
          <a:solidFill>
            <a:srgbClr val="F29715"/>
          </a:solidFill>
        </a:ln>
      </dgm:spPr>
      <dgm:t>
        <a:bodyPr/>
        <a:lstStyle/>
        <a:p>
          <a:r>
            <a:rPr lang="de-DE" sz="3600" dirty="0"/>
            <a:t>2</a:t>
          </a:r>
          <a:endParaRPr lang="de-DE" sz="2400" dirty="0"/>
        </a:p>
        <a:p>
          <a:r>
            <a:rPr lang="de-DE" sz="2400" dirty="0"/>
            <a:t>Ziele setzen</a:t>
          </a:r>
        </a:p>
      </dgm:t>
    </dgm:pt>
    <dgm:pt modelId="{EA04AAB8-5F6E-489C-B457-F49DE4D7474A}" type="parTrans" cxnId="{06F2251F-9A1D-4C6A-B545-1D30759B29B1}">
      <dgm:prSet/>
      <dgm:spPr/>
      <dgm:t>
        <a:bodyPr/>
        <a:lstStyle/>
        <a:p>
          <a:endParaRPr lang="de-DE"/>
        </a:p>
      </dgm:t>
    </dgm:pt>
    <dgm:pt modelId="{ABC449EE-30EC-4626-A302-D2B9003A04F6}" type="sibTrans" cxnId="{06F2251F-9A1D-4C6A-B545-1D30759B29B1}">
      <dgm:prSet/>
      <dgm:spPr/>
      <dgm:t>
        <a:bodyPr/>
        <a:lstStyle/>
        <a:p>
          <a:endParaRPr lang="de-DE"/>
        </a:p>
      </dgm:t>
    </dgm:pt>
    <dgm:pt modelId="{D80A9924-CB01-4AD2-9D30-8E14E45E6F6B}">
      <dgm:prSet phldrT="[Text]" custT="1"/>
      <dgm:spPr>
        <a:solidFill>
          <a:srgbClr val="F5AC4D"/>
        </a:solidFill>
      </dgm:spPr>
      <dgm:t>
        <a:bodyPr/>
        <a:lstStyle/>
        <a:p>
          <a:r>
            <a:rPr lang="de-DE" sz="3600" dirty="0"/>
            <a:t>3</a:t>
          </a:r>
          <a:endParaRPr lang="de-DE" sz="2400" dirty="0"/>
        </a:p>
        <a:p>
          <a:r>
            <a:rPr lang="de-DE" sz="2400" dirty="0"/>
            <a:t>Strategie</a:t>
          </a:r>
        </a:p>
      </dgm:t>
    </dgm:pt>
    <dgm:pt modelId="{044356A3-F24C-4F52-954B-66ABB1DE6571}" type="parTrans" cxnId="{F347BE6F-0EFF-4F55-8ADD-968C26A80F30}">
      <dgm:prSet/>
      <dgm:spPr/>
      <dgm:t>
        <a:bodyPr/>
        <a:lstStyle/>
        <a:p>
          <a:endParaRPr lang="de-DE"/>
        </a:p>
      </dgm:t>
    </dgm:pt>
    <dgm:pt modelId="{31050462-F0D7-4EDB-B2B3-7A97F94E16C0}" type="sibTrans" cxnId="{F347BE6F-0EFF-4F55-8ADD-968C26A80F30}">
      <dgm:prSet/>
      <dgm:spPr/>
      <dgm:t>
        <a:bodyPr/>
        <a:lstStyle/>
        <a:p>
          <a:endParaRPr lang="de-DE"/>
        </a:p>
      </dgm:t>
    </dgm:pt>
    <dgm:pt modelId="{BD13888C-FD49-4C8E-9B5F-E72BE204053C}">
      <dgm:prSet custT="1"/>
      <dgm:spPr>
        <a:solidFill>
          <a:srgbClr val="FCD6A9"/>
        </a:solidFill>
      </dgm:spPr>
      <dgm:t>
        <a:bodyPr/>
        <a:lstStyle/>
        <a:p>
          <a:r>
            <a:rPr lang="de-DE" sz="3600" dirty="0"/>
            <a:t>4</a:t>
          </a:r>
        </a:p>
        <a:p>
          <a:r>
            <a:rPr lang="de-DE" sz="2400" dirty="0"/>
            <a:t>Content</a:t>
          </a:r>
        </a:p>
      </dgm:t>
    </dgm:pt>
    <dgm:pt modelId="{2CDBED44-8FD8-412C-A546-25E911B11C7B}" type="parTrans" cxnId="{414D7977-9C1E-4A20-83B1-03E3D98891F2}">
      <dgm:prSet/>
      <dgm:spPr/>
      <dgm:t>
        <a:bodyPr/>
        <a:lstStyle/>
        <a:p>
          <a:endParaRPr lang="de-DE"/>
        </a:p>
      </dgm:t>
    </dgm:pt>
    <dgm:pt modelId="{4B681D52-397F-4233-969E-379C8A01EDEE}" type="sibTrans" cxnId="{414D7977-9C1E-4A20-83B1-03E3D98891F2}">
      <dgm:prSet/>
      <dgm:spPr/>
      <dgm:t>
        <a:bodyPr/>
        <a:lstStyle/>
        <a:p>
          <a:endParaRPr lang="de-DE"/>
        </a:p>
      </dgm:t>
    </dgm:pt>
    <dgm:pt modelId="{47837676-5D99-4098-81FF-C98B1226A246}">
      <dgm:prSet custT="1"/>
      <dgm:spPr>
        <a:solidFill>
          <a:srgbClr val="D8DDE3"/>
        </a:solidFill>
      </dgm:spPr>
      <dgm:t>
        <a:bodyPr/>
        <a:lstStyle/>
        <a:p>
          <a:r>
            <a:rPr lang="de-DE" sz="3600" dirty="0"/>
            <a:t>5</a:t>
          </a:r>
        </a:p>
        <a:p>
          <a:r>
            <a:rPr lang="de-DE" sz="2400" dirty="0"/>
            <a:t>Kuratieren</a:t>
          </a:r>
        </a:p>
      </dgm:t>
    </dgm:pt>
    <dgm:pt modelId="{94E56002-3E7F-412C-A89F-698A6E5BF461}" type="parTrans" cxnId="{4D86D287-0015-4C8F-BD8C-E4647A8B43EB}">
      <dgm:prSet/>
      <dgm:spPr/>
      <dgm:t>
        <a:bodyPr/>
        <a:lstStyle/>
        <a:p>
          <a:endParaRPr lang="de-DE"/>
        </a:p>
      </dgm:t>
    </dgm:pt>
    <dgm:pt modelId="{499F439C-223C-4D7D-842E-D10AC326C969}" type="sibTrans" cxnId="{4D86D287-0015-4C8F-BD8C-E4647A8B43EB}">
      <dgm:prSet/>
      <dgm:spPr/>
      <dgm:t>
        <a:bodyPr/>
        <a:lstStyle/>
        <a:p>
          <a:endParaRPr lang="de-DE"/>
        </a:p>
      </dgm:t>
    </dgm:pt>
    <dgm:pt modelId="{D00C589A-A81F-48AD-A465-D5F61D8EEC64}">
      <dgm:prSet custT="1"/>
      <dgm:spPr>
        <a:solidFill>
          <a:srgbClr val="AFBCC5"/>
        </a:solidFill>
      </dgm:spPr>
      <dgm:t>
        <a:bodyPr/>
        <a:lstStyle/>
        <a:p>
          <a:r>
            <a:rPr lang="de-DE" sz="3600" dirty="0"/>
            <a:t>6</a:t>
          </a:r>
        </a:p>
        <a:p>
          <a:r>
            <a:rPr lang="de-DE" sz="2400" dirty="0"/>
            <a:t>Vermarkten</a:t>
          </a:r>
        </a:p>
      </dgm:t>
    </dgm:pt>
    <dgm:pt modelId="{54E4F622-2D6D-4E17-9A94-D173F7316992}" type="parTrans" cxnId="{A31F1661-3380-41BB-8512-5BB0A5B66B6C}">
      <dgm:prSet/>
      <dgm:spPr/>
      <dgm:t>
        <a:bodyPr/>
        <a:lstStyle/>
        <a:p>
          <a:endParaRPr lang="de-DE"/>
        </a:p>
      </dgm:t>
    </dgm:pt>
    <dgm:pt modelId="{147DE364-C19B-4AB2-A41E-DE1413A84688}" type="sibTrans" cxnId="{A31F1661-3380-41BB-8512-5BB0A5B66B6C}">
      <dgm:prSet/>
      <dgm:spPr/>
      <dgm:t>
        <a:bodyPr/>
        <a:lstStyle/>
        <a:p>
          <a:endParaRPr lang="de-DE"/>
        </a:p>
      </dgm:t>
    </dgm:pt>
    <dgm:pt modelId="{9D8183DD-540A-4127-BF23-BAE2F3CBDF2B}">
      <dgm:prSet custT="1"/>
      <dgm:spPr>
        <a:solidFill>
          <a:srgbClr val="588195"/>
        </a:solidFill>
      </dgm:spPr>
      <dgm:t>
        <a:bodyPr/>
        <a:lstStyle/>
        <a:p>
          <a:r>
            <a:rPr lang="de-DE" sz="3600" dirty="0"/>
            <a:t>7</a:t>
          </a:r>
        </a:p>
        <a:p>
          <a:r>
            <a:rPr lang="de-DE" sz="2100" dirty="0"/>
            <a:t>Messen</a:t>
          </a:r>
        </a:p>
      </dgm:t>
    </dgm:pt>
    <dgm:pt modelId="{403C66FD-EB75-4617-8E28-C48E34DF70B6}" type="parTrans" cxnId="{63D34A1F-556D-4648-867D-888985822F98}">
      <dgm:prSet/>
      <dgm:spPr/>
      <dgm:t>
        <a:bodyPr/>
        <a:lstStyle/>
        <a:p>
          <a:endParaRPr lang="de-DE"/>
        </a:p>
      </dgm:t>
    </dgm:pt>
    <dgm:pt modelId="{8F33725F-8056-4365-8D4E-577FE14CB4A7}" type="sibTrans" cxnId="{63D34A1F-556D-4648-867D-888985822F98}">
      <dgm:prSet/>
      <dgm:spPr/>
      <dgm:t>
        <a:bodyPr/>
        <a:lstStyle/>
        <a:p>
          <a:endParaRPr lang="de-DE"/>
        </a:p>
      </dgm:t>
    </dgm:pt>
    <dgm:pt modelId="{2E5BC726-2165-4E67-A6D7-89391A19B3F6}" type="pres">
      <dgm:prSet presAssocID="{5248A4FB-76BC-4D75-98C6-1533AB024734}" presName="compositeShape" presStyleCnt="0">
        <dgm:presLayoutVars>
          <dgm:chMax val="7"/>
          <dgm:dir/>
          <dgm:resizeHandles val="exact"/>
        </dgm:presLayoutVars>
      </dgm:prSet>
      <dgm:spPr/>
    </dgm:pt>
    <dgm:pt modelId="{31EA028F-2FF7-4FFB-8327-C59C1F75918F}" type="pres">
      <dgm:prSet presAssocID="{5248A4FB-76BC-4D75-98C6-1533AB024734}" presName="wedge1" presStyleLbl="node1" presStyleIdx="0" presStyleCnt="7"/>
      <dgm:spPr/>
    </dgm:pt>
    <dgm:pt modelId="{58F4E4B0-6C05-4FCC-B8B9-57408D3011B8}" type="pres">
      <dgm:prSet presAssocID="{5248A4FB-76BC-4D75-98C6-1533AB024734}" presName="dummy1a" presStyleCnt="0"/>
      <dgm:spPr/>
    </dgm:pt>
    <dgm:pt modelId="{28E1B8A2-D9AC-48B4-957C-9BE1A3208A7E}" type="pres">
      <dgm:prSet presAssocID="{5248A4FB-76BC-4D75-98C6-1533AB024734}" presName="dummy1b" presStyleCnt="0"/>
      <dgm:spPr/>
    </dgm:pt>
    <dgm:pt modelId="{3BD48B80-2985-4D5F-98C2-1230F72A4B5D}" type="pres">
      <dgm:prSet presAssocID="{5248A4FB-76BC-4D75-98C6-1533AB024734}" presName="wedge1Tx" presStyleLbl="node1" presStyleIdx="0" presStyleCnt="7">
        <dgm:presLayoutVars>
          <dgm:chMax val="0"/>
          <dgm:chPref val="0"/>
          <dgm:bulletEnabled val="1"/>
        </dgm:presLayoutVars>
      </dgm:prSet>
      <dgm:spPr/>
    </dgm:pt>
    <dgm:pt modelId="{2D2D5B82-5F6A-406C-A7C8-B0150395F211}" type="pres">
      <dgm:prSet presAssocID="{5248A4FB-76BC-4D75-98C6-1533AB024734}" presName="wedge2" presStyleLbl="node1" presStyleIdx="1" presStyleCnt="7"/>
      <dgm:spPr/>
    </dgm:pt>
    <dgm:pt modelId="{33C4F92C-EB99-4D08-A608-81052003F552}" type="pres">
      <dgm:prSet presAssocID="{5248A4FB-76BC-4D75-98C6-1533AB024734}" presName="dummy2a" presStyleCnt="0"/>
      <dgm:spPr/>
    </dgm:pt>
    <dgm:pt modelId="{07127EF5-5A5A-4E6D-952C-58FCCC3B2448}" type="pres">
      <dgm:prSet presAssocID="{5248A4FB-76BC-4D75-98C6-1533AB024734}" presName="dummy2b" presStyleCnt="0"/>
      <dgm:spPr/>
    </dgm:pt>
    <dgm:pt modelId="{762AF046-9D57-4592-8CEB-457A393B4F31}" type="pres">
      <dgm:prSet presAssocID="{5248A4FB-76BC-4D75-98C6-1533AB024734}" presName="wedge2Tx" presStyleLbl="node1" presStyleIdx="1" presStyleCnt="7">
        <dgm:presLayoutVars>
          <dgm:chMax val="0"/>
          <dgm:chPref val="0"/>
          <dgm:bulletEnabled val="1"/>
        </dgm:presLayoutVars>
      </dgm:prSet>
      <dgm:spPr/>
    </dgm:pt>
    <dgm:pt modelId="{73ECAF5E-FBC5-405A-8F49-2CB495523FEE}" type="pres">
      <dgm:prSet presAssocID="{5248A4FB-76BC-4D75-98C6-1533AB024734}" presName="wedge3" presStyleLbl="node1" presStyleIdx="2" presStyleCnt="7"/>
      <dgm:spPr/>
    </dgm:pt>
    <dgm:pt modelId="{93FE23C7-2726-4DC0-9796-6784B9BBB21B}" type="pres">
      <dgm:prSet presAssocID="{5248A4FB-76BC-4D75-98C6-1533AB024734}" presName="dummy3a" presStyleCnt="0"/>
      <dgm:spPr/>
    </dgm:pt>
    <dgm:pt modelId="{B926F84C-9C85-4598-9EF8-1F72EB362199}" type="pres">
      <dgm:prSet presAssocID="{5248A4FB-76BC-4D75-98C6-1533AB024734}" presName="dummy3b" presStyleCnt="0"/>
      <dgm:spPr/>
    </dgm:pt>
    <dgm:pt modelId="{7894877E-040E-4EAF-BCA5-B36A930BD8B6}" type="pres">
      <dgm:prSet presAssocID="{5248A4FB-76BC-4D75-98C6-1533AB024734}" presName="wedge3Tx" presStyleLbl="node1" presStyleIdx="2" presStyleCnt="7">
        <dgm:presLayoutVars>
          <dgm:chMax val="0"/>
          <dgm:chPref val="0"/>
          <dgm:bulletEnabled val="1"/>
        </dgm:presLayoutVars>
      </dgm:prSet>
      <dgm:spPr/>
    </dgm:pt>
    <dgm:pt modelId="{D9703383-DAB6-4129-B7AA-E9A0B9F0E92A}" type="pres">
      <dgm:prSet presAssocID="{5248A4FB-76BC-4D75-98C6-1533AB024734}" presName="wedge4" presStyleLbl="node1" presStyleIdx="3" presStyleCnt="7"/>
      <dgm:spPr/>
    </dgm:pt>
    <dgm:pt modelId="{D99077C0-469F-47BE-922B-41522426203F}" type="pres">
      <dgm:prSet presAssocID="{5248A4FB-76BC-4D75-98C6-1533AB024734}" presName="dummy4a" presStyleCnt="0"/>
      <dgm:spPr/>
    </dgm:pt>
    <dgm:pt modelId="{D312DA07-8CEB-4467-A664-DA90F7157655}" type="pres">
      <dgm:prSet presAssocID="{5248A4FB-76BC-4D75-98C6-1533AB024734}" presName="dummy4b" presStyleCnt="0"/>
      <dgm:spPr/>
    </dgm:pt>
    <dgm:pt modelId="{29B6CE9F-750A-4C41-97B5-942A5D98505A}" type="pres">
      <dgm:prSet presAssocID="{5248A4FB-76BC-4D75-98C6-1533AB024734}" presName="wedge4Tx" presStyleLbl="node1" presStyleIdx="3" presStyleCnt="7">
        <dgm:presLayoutVars>
          <dgm:chMax val="0"/>
          <dgm:chPref val="0"/>
          <dgm:bulletEnabled val="1"/>
        </dgm:presLayoutVars>
      </dgm:prSet>
      <dgm:spPr/>
    </dgm:pt>
    <dgm:pt modelId="{AD0043E2-9494-4A5C-8958-DB4EE30179C9}" type="pres">
      <dgm:prSet presAssocID="{5248A4FB-76BC-4D75-98C6-1533AB024734}" presName="wedge5" presStyleLbl="node1" presStyleIdx="4" presStyleCnt="7"/>
      <dgm:spPr/>
    </dgm:pt>
    <dgm:pt modelId="{F03BB715-4E45-492A-BA62-D424A952B19C}" type="pres">
      <dgm:prSet presAssocID="{5248A4FB-76BC-4D75-98C6-1533AB024734}" presName="dummy5a" presStyleCnt="0"/>
      <dgm:spPr/>
    </dgm:pt>
    <dgm:pt modelId="{F3E890EB-FCED-4C00-87FD-84F710C34FB1}" type="pres">
      <dgm:prSet presAssocID="{5248A4FB-76BC-4D75-98C6-1533AB024734}" presName="dummy5b" presStyleCnt="0"/>
      <dgm:spPr/>
    </dgm:pt>
    <dgm:pt modelId="{157BA023-7791-461B-860A-2D520FD046E9}" type="pres">
      <dgm:prSet presAssocID="{5248A4FB-76BC-4D75-98C6-1533AB024734}" presName="wedge5Tx" presStyleLbl="node1" presStyleIdx="4" presStyleCnt="7">
        <dgm:presLayoutVars>
          <dgm:chMax val="0"/>
          <dgm:chPref val="0"/>
          <dgm:bulletEnabled val="1"/>
        </dgm:presLayoutVars>
      </dgm:prSet>
      <dgm:spPr/>
    </dgm:pt>
    <dgm:pt modelId="{4EFCAACF-BA06-485A-82A8-C33BE478CDBB}" type="pres">
      <dgm:prSet presAssocID="{5248A4FB-76BC-4D75-98C6-1533AB024734}" presName="wedge6" presStyleLbl="node1" presStyleIdx="5" presStyleCnt="7"/>
      <dgm:spPr/>
    </dgm:pt>
    <dgm:pt modelId="{AB55F511-690F-47E7-80C2-B1115433D529}" type="pres">
      <dgm:prSet presAssocID="{5248A4FB-76BC-4D75-98C6-1533AB024734}" presName="dummy6a" presStyleCnt="0"/>
      <dgm:spPr/>
    </dgm:pt>
    <dgm:pt modelId="{6FF208F1-9CAC-445A-B757-BB958C3D236F}" type="pres">
      <dgm:prSet presAssocID="{5248A4FB-76BC-4D75-98C6-1533AB024734}" presName="dummy6b" presStyleCnt="0"/>
      <dgm:spPr/>
    </dgm:pt>
    <dgm:pt modelId="{D818C521-9875-4845-B504-4AC228947E39}" type="pres">
      <dgm:prSet presAssocID="{5248A4FB-76BC-4D75-98C6-1533AB024734}" presName="wedge6Tx" presStyleLbl="node1" presStyleIdx="5" presStyleCnt="7">
        <dgm:presLayoutVars>
          <dgm:chMax val="0"/>
          <dgm:chPref val="0"/>
          <dgm:bulletEnabled val="1"/>
        </dgm:presLayoutVars>
      </dgm:prSet>
      <dgm:spPr/>
    </dgm:pt>
    <dgm:pt modelId="{8ACE4C9D-4213-488F-A4F1-2A1D8C72BA55}" type="pres">
      <dgm:prSet presAssocID="{5248A4FB-76BC-4D75-98C6-1533AB024734}" presName="wedge7" presStyleLbl="node1" presStyleIdx="6" presStyleCnt="7"/>
      <dgm:spPr/>
    </dgm:pt>
    <dgm:pt modelId="{7C1D0998-2046-4353-9FB9-52DCDA713CEA}" type="pres">
      <dgm:prSet presAssocID="{5248A4FB-76BC-4D75-98C6-1533AB024734}" presName="dummy7a" presStyleCnt="0"/>
      <dgm:spPr/>
    </dgm:pt>
    <dgm:pt modelId="{7E8B6172-D7AE-4DC7-96AE-A229451A49FF}" type="pres">
      <dgm:prSet presAssocID="{5248A4FB-76BC-4D75-98C6-1533AB024734}" presName="dummy7b" presStyleCnt="0"/>
      <dgm:spPr/>
    </dgm:pt>
    <dgm:pt modelId="{2E82D2E4-53C9-47BF-8E3C-51BCCC5BAF4D}" type="pres">
      <dgm:prSet presAssocID="{5248A4FB-76BC-4D75-98C6-1533AB024734}" presName="wedge7Tx" presStyleLbl="node1" presStyleIdx="6" presStyleCnt="7">
        <dgm:presLayoutVars>
          <dgm:chMax val="0"/>
          <dgm:chPref val="0"/>
          <dgm:bulletEnabled val="1"/>
        </dgm:presLayoutVars>
      </dgm:prSet>
      <dgm:spPr/>
    </dgm:pt>
    <dgm:pt modelId="{83466C5B-2F07-43DB-8DBC-D538D79035ED}" type="pres">
      <dgm:prSet presAssocID="{BDC39F7F-1C9B-443F-ABF3-FB893132E22B}" presName="arrowWedge1" presStyleLbl="fgSibTrans2D1" presStyleIdx="0" presStyleCnt="7" custLinFactNeighborX="1808" custLinFactNeighborY="-3537"/>
      <dgm:spPr>
        <a:solidFill>
          <a:srgbClr val="17697F"/>
        </a:solidFill>
      </dgm:spPr>
    </dgm:pt>
    <dgm:pt modelId="{1137973D-03F3-43B6-8984-CF53FD185C17}" type="pres">
      <dgm:prSet presAssocID="{ABC449EE-30EC-4626-A302-D2B9003A04F6}" presName="arrowWedge2" presStyleLbl="fgSibTrans2D1" presStyleIdx="1" presStyleCnt="7" custLinFactNeighborX="5265" custLinFactNeighborY="-1113"/>
      <dgm:spPr>
        <a:solidFill>
          <a:srgbClr val="F19614"/>
        </a:solidFill>
        <a:ln>
          <a:solidFill>
            <a:srgbClr val="F29715"/>
          </a:solidFill>
        </a:ln>
      </dgm:spPr>
    </dgm:pt>
    <dgm:pt modelId="{934F842A-6B19-4EF5-BAD6-7AD12EAEEAF7}" type="pres">
      <dgm:prSet presAssocID="{31050462-F0D7-4EDB-B2B3-7A97F94E16C0}" presName="arrowWedge3" presStyleLbl="fgSibTrans2D1" presStyleIdx="2" presStyleCnt="7" custLinFactNeighborX="4179" custLinFactNeighborY="4694"/>
      <dgm:spPr>
        <a:solidFill>
          <a:srgbClr val="F5AC4D"/>
        </a:solidFill>
      </dgm:spPr>
    </dgm:pt>
    <dgm:pt modelId="{AD3F29FE-A22F-4EC1-A1CC-F4BDE806B352}" type="pres">
      <dgm:prSet presAssocID="{4B681D52-397F-4233-969E-379C8A01EDEE}" presName="arrowWedge4" presStyleLbl="fgSibTrans2D1" presStyleIdx="3" presStyleCnt="7" custLinFactNeighborX="-1257" custLinFactNeighborY="6601"/>
      <dgm:spPr>
        <a:solidFill>
          <a:srgbClr val="FCD6A9"/>
        </a:solidFill>
      </dgm:spPr>
    </dgm:pt>
    <dgm:pt modelId="{CFB17591-6560-4F0C-B4B5-56228877037E}" type="pres">
      <dgm:prSet presAssocID="{499F439C-223C-4D7D-842E-D10AC326C969}" presName="arrowWedge5" presStyleLbl="fgSibTrans2D1" presStyleIdx="4" presStyleCnt="7" custLinFactNeighborX="-4636" custLinFactNeighborY="6444"/>
      <dgm:spPr>
        <a:solidFill>
          <a:srgbClr val="D8DDE1"/>
        </a:solidFill>
      </dgm:spPr>
    </dgm:pt>
    <dgm:pt modelId="{018EEFB6-5B67-40AA-B460-A34FEB33D397}" type="pres">
      <dgm:prSet presAssocID="{147DE364-C19B-4AB2-A41E-DE1413A84688}" presName="arrowWedge6" presStyleLbl="fgSibTrans2D1" presStyleIdx="5" presStyleCnt="7" custLinFactNeighborX="-6287" custLinFactNeighborY="163"/>
      <dgm:spPr>
        <a:solidFill>
          <a:srgbClr val="AFBCC5"/>
        </a:solidFill>
      </dgm:spPr>
    </dgm:pt>
    <dgm:pt modelId="{14D4158F-D294-45F7-A559-FB9889C95A7F}" type="pres">
      <dgm:prSet presAssocID="{8F33725F-8056-4365-8D4E-577FE14CB4A7}" presName="arrowWedge7" presStyleLbl="fgSibTrans2D1" presStyleIdx="6" presStyleCnt="7" custLinFactNeighborX="-1256" custLinFactNeighborY="-3468"/>
      <dgm:spPr>
        <a:solidFill>
          <a:srgbClr val="588195"/>
        </a:solidFill>
      </dgm:spPr>
    </dgm:pt>
  </dgm:ptLst>
  <dgm:cxnLst>
    <dgm:cxn modelId="{A143FA06-5CE3-41BF-A2D8-92A273F199F2}" type="presOf" srcId="{BCAAD9E8-AD5C-4F8A-9646-64344D555557}" destId="{31EA028F-2FF7-4FFB-8327-C59C1F75918F}" srcOrd="0" destOrd="0" presId="urn:microsoft.com/office/officeart/2005/8/layout/cycle8"/>
    <dgm:cxn modelId="{EE37210C-2B90-4150-9186-C7645EC42E07}" type="presOf" srcId="{5248A4FB-76BC-4D75-98C6-1533AB024734}" destId="{2E5BC726-2165-4E67-A6D7-89391A19B3F6}" srcOrd="0" destOrd="0" presId="urn:microsoft.com/office/officeart/2005/8/layout/cycle8"/>
    <dgm:cxn modelId="{77814B17-4AF1-401E-A4E6-EBC8C2BB695E}" type="presOf" srcId="{9D8183DD-540A-4127-BF23-BAE2F3CBDF2B}" destId="{8ACE4C9D-4213-488F-A4F1-2A1D8C72BA55}" srcOrd="0" destOrd="0" presId="urn:microsoft.com/office/officeart/2005/8/layout/cycle8"/>
    <dgm:cxn modelId="{31566A1A-8B38-4463-80D8-D702A72C2D94}" type="presOf" srcId="{BCAAD9E8-AD5C-4F8A-9646-64344D555557}" destId="{3BD48B80-2985-4D5F-98C2-1230F72A4B5D}" srcOrd="1" destOrd="0" presId="urn:microsoft.com/office/officeart/2005/8/layout/cycle8"/>
    <dgm:cxn modelId="{06F2251F-9A1D-4C6A-B545-1D30759B29B1}" srcId="{5248A4FB-76BC-4D75-98C6-1533AB024734}" destId="{3D14BDAA-E84E-4B48-9EB2-1D5B31001B07}" srcOrd="1" destOrd="0" parTransId="{EA04AAB8-5F6E-489C-B457-F49DE4D7474A}" sibTransId="{ABC449EE-30EC-4626-A302-D2B9003A04F6}"/>
    <dgm:cxn modelId="{63D34A1F-556D-4648-867D-888985822F98}" srcId="{5248A4FB-76BC-4D75-98C6-1533AB024734}" destId="{9D8183DD-540A-4127-BF23-BAE2F3CBDF2B}" srcOrd="6" destOrd="0" parTransId="{403C66FD-EB75-4617-8E28-C48E34DF70B6}" sibTransId="{8F33725F-8056-4365-8D4E-577FE14CB4A7}"/>
    <dgm:cxn modelId="{4522FD21-26AA-475A-A2A3-245CA35F6EE9}" type="presOf" srcId="{3D14BDAA-E84E-4B48-9EB2-1D5B31001B07}" destId="{762AF046-9D57-4592-8CEB-457A393B4F31}" srcOrd="1" destOrd="0" presId="urn:microsoft.com/office/officeart/2005/8/layout/cycle8"/>
    <dgm:cxn modelId="{E7FFDF5E-C13F-4C11-B59A-259011896031}" type="presOf" srcId="{D80A9924-CB01-4AD2-9D30-8E14E45E6F6B}" destId="{7894877E-040E-4EAF-BCA5-B36A930BD8B6}" srcOrd="1" destOrd="0" presId="urn:microsoft.com/office/officeart/2005/8/layout/cycle8"/>
    <dgm:cxn modelId="{A31F1661-3380-41BB-8512-5BB0A5B66B6C}" srcId="{5248A4FB-76BC-4D75-98C6-1533AB024734}" destId="{D00C589A-A81F-48AD-A465-D5F61D8EEC64}" srcOrd="5" destOrd="0" parTransId="{54E4F622-2D6D-4E17-9A94-D173F7316992}" sibTransId="{147DE364-C19B-4AB2-A41E-DE1413A84688}"/>
    <dgm:cxn modelId="{B5C86748-6892-42B8-98E1-E1F07A2B5F1E}" type="presOf" srcId="{D00C589A-A81F-48AD-A465-D5F61D8EEC64}" destId="{D818C521-9875-4845-B504-4AC228947E39}" srcOrd="1" destOrd="0" presId="urn:microsoft.com/office/officeart/2005/8/layout/cycle8"/>
    <dgm:cxn modelId="{17656169-44F0-4128-8205-F844DD5FBB62}" type="presOf" srcId="{3D14BDAA-E84E-4B48-9EB2-1D5B31001B07}" destId="{2D2D5B82-5F6A-406C-A7C8-B0150395F211}" srcOrd="0" destOrd="0" presId="urn:microsoft.com/office/officeart/2005/8/layout/cycle8"/>
    <dgm:cxn modelId="{6D3E306A-62D6-441D-B26C-96FD8F4C5E95}" type="presOf" srcId="{47837676-5D99-4098-81FF-C98B1226A246}" destId="{157BA023-7791-461B-860A-2D520FD046E9}" srcOrd="1" destOrd="0" presId="urn:microsoft.com/office/officeart/2005/8/layout/cycle8"/>
    <dgm:cxn modelId="{F347BE6F-0EFF-4F55-8ADD-968C26A80F30}" srcId="{5248A4FB-76BC-4D75-98C6-1533AB024734}" destId="{D80A9924-CB01-4AD2-9D30-8E14E45E6F6B}" srcOrd="2" destOrd="0" parTransId="{044356A3-F24C-4F52-954B-66ABB1DE6571}" sibTransId="{31050462-F0D7-4EDB-B2B3-7A97F94E16C0}"/>
    <dgm:cxn modelId="{FAD40A50-F085-43A4-BB64-256AC89542B4}" type="presOf" srcId="{47837676-5D99-4098-81FF-C98B1226A246}" destId="{AD0043E2-9494-4A5C-8958-DB4EE30179C9}" srcOrd="0" destOrd="0" presId="urn:microsoft.com/office/officeart/2005/8/layout/cycle8"/>
    <dgm:cxn modelId="{14D91E72-9C5B-4E3C-BA1F-636C88801C4E}" srcId="{5248A4FB-76BC-4D75-98C6-1533AB024734}" destId="{BCAAD9E8-AD5C-4F8A-9646-64344D555557}" srcOrd="0" destOrd="0" parTransId="{7CB04592-7C85-4A8D-88FC-F6CF2C25E5B4}" sibTransId="{BDC39F7F-1C9B-443F-ABF3-FB893132E22B}"/>
    <dgm:cxn modelId="{414D7977-9C1E-4A20-83B1-03E3D98891F2}" srcId="{5248A4FB-76BC-4D75-98C6-1533AB024734}" destId="{BD13888C-FD49-4C8E-9B5F-E72BE204053C}" srcOrd="3" destOrd="0" parTransId="{2CDBED44-8FD8-412C-A546-25E911B11C7B}" sibTransId="{4B681D52-397F-4233-969E-379C8A01EDEE}"/>
    <dgm:cxn modelId="{68C6CB7E-A864-475D-B768-720D83BC17CD}" type="presOf" srcId="{BD13888C-FD49-4C8E-9B5F-E72BE204053C}" destId="{29B6CE9F-750A-4C41-97B5-942A5D98505A}" srcOrd="1" destOrd="0" presId="urn:microsoft.com/office/officeart/2005/8/layout/cycle8"/>
    <dgm:cxn modelId="{4D86D287-0015-4C8F-BD8C-E4647A8B43EB}" srcId="{5248A4FB-76BC-4D75-98C6-1533AB024734}" destId="{47837676-5D99-4098-81FF-C98B1226A246}" srcOrd="4" destOrd="0" parTransId="{94E56002-3E7F-412C-A89F-698A6E5BF461}" sibTransId="{499F439C-223C-4D7D-842E-D10AC326C969}"/>
    <dgm:cxn modelId="{8CA6438B-ADB1-4BA9-A269-D3A597C35425}" type="presOf" srcId="{D80A9924-CB01-4AD2-9D30-8E14E45E6F6B}" destId="{73ECAF5E-FBC5-405A-8F49-2CB495523FEE}" srcOrd="0" destOrd="0" presId="urn:microsoft.com/office/officeart/2005/8/layout/cycle8"/>
    <dgm:cxn modelId="{8C32CCCF-6BC7-4B13-8469-B2D06395EC88}" type="presOf" srcId="{9D8183DD-540A-4127-BF23-BAE2F3CBDF2B}" destId="{2E82D2E4-53C9-47BF-8E3C-51BCCC5BAF4D}" srcOrd="1" destOrd="0" presId="urn:microsoft.com/office/officeart/2005/8/layout/cycle8"/>
    <dgm:cxn modelId="{BF83E8F8-12F5-4D5C-A90D-2AD0257199AA}" type="presOf" srcId="{D00C589A-A81F-48AD-A465-D5F61D8EEC64}" destId="{4EFCAACF-BA06-485A-82A8-C33BE478CDBB}" srcOrd="0" destOrd="0" presId="urn:microsoft.com/office/officeart/2005/8/layout/cycle8"/>
    <dgm:cxn modelId="{F7C08AFF-3AC3-4E4F-AA4F-FFD9E00A85DA}" type="presOf" srcId="{BD13888C-FD49-4C8E-9B5F-E72BE204053C}" destId="{D9703383-DAB6-4129-B7AA-E9A0B9F0E92A}" srcOrd="0" destOrd="0" presId="urn:microsoft.com/office/officeart/2005/8/layout/cycle8"/>
    <dgm:cxn modelId="{5F0143CE-DC6F-442B-B1C5-86BDE84D5597}" type="presParOf" srcId="{2E5BC726-2165-4E67-A6D7-89391A19B3F6}" destId="{31EA028F-2FF7-4FFB-8327-C59C1F75918F}" srcOrd="0" destOrd="0" presId="urn:microsoft.com/office/officeart/2005/8/layout/cycle8"/>
    <dgm:cxn modelId="{40CE0AA4-E627-404E-A4BD-57993DA96994}" type="presParOf" srcId="{2E5BC726-2165-4E67-A6D7-89391A19B3F6}" destId="{58F4E4B0-6C05-4FCC-B8B9-57408D3011B8}" srcOrd="1" destOrd="0" presId="urn:microsoft.com/office/officeart/2005/8/layout/cycle8"/>
    <dgm:cxn modelId="{26AE4514-1B18-4713-BCB5-DDE1B4D3617B}" type="presParOf" srcId="{2E5BC726-2165-4E67-A6D7-89391A19B3F6}" destId="{28E1B8A2-D9AC-48B4-957C-9BE1A3208A7E}" srcOrd="2" destOrd="0" presId="urn:microsoft.com/office/officeart/2005/8/layout/cycle8"/>
    <dgm:cxn modelId="{899426F5-43E2-4848-AA12-680DC8BE7D4D}" type="presParOf" srcId="{2E5BC726-2165-4E67-A6D7-89391A19B3F6}" destId="{3BD48B80-2985-4D5F-98C2-1230F72A4B5D}" srcOrd="3" destOrd="0" presId="urn:microsoft.com/office/officeart/2005/8/layout/cycle8"/>
    <dgm:cxn modelId="{A7AEFD2B-4074-402E-8314-2E991D75C5B2}" type="presParOf" srcId="{2E5BC726-2165-4E67-A6D7-89391A19B3F6}" destId="{2D2D5B82-5F6A-406C-A7C8-B0150395F211}" srcOrd="4" destOrd="0" presId="urn:microsoft.com/office/officeart/2005/8/layout/cycle8"/>
    <dgm:cxn modelId="{8D2A7AEA-B9C7-424F-B0D7-E8FFABECBA2A}" type="presParOf" srcId="{2E5BC726-2165-4E67-A6D7-89391A19B3F6}" destId="{33C4F92C-EB99-4D08-A608-81052003F552}" srcOrd="5" destOrd="0" presId="urn:microsoft.com/office/officeart/2005/8/layout/cycle8"/>
    <dgm:cxn modelId="{BEFBB535-4E36-46C9-B5FE-1914A9190300}" type="presParOf" srcId="{2E5BC726-2165-4E67-A6D7-89391A19B3F6}" destId="{07127EF5-5A5A-4E6D-952C-58FCCC3B2448}" srcOrd="6" destOrd="0" presId="urn:microsoft.com/office/officeart/2005/8/layout/cycle8"/>
    <dgm:cxn modelId="{1470F679-FB77-4E5C-A1FB-7EAEAF313CD1}" type="presParOf" srcId="{2E5BC726-2165-4E67-A6D7-89391A19B3F6}" destId="{762AF046-9D57-4592-8CEB-457A393B4F31}" srcOrd="7" destOrd="0" presId="urn:microsoft.com/office/officeart/2005/8/layout/cycle8"/>
    <dgm:cxn modelId="{F6D7C237-0E32-4C69-8A45-B1DB86BD4A63}" type="presParOf" srcId="{2E5BC726-2165-4E67-A6D7-89391A19B3F6}" destId="{73ECAF5E-FBC5-405A-8F49-2CB495523FEE}" srcOrd="8" destOrd="0" presId="urn:microsoft.com/office/officeart/2005/8/layout/cycle8"/>
    <dgm:cxn modelId="{8B1EFE8C-6DE8-4DD5-BFAE-BD5255420654}" type="presParOf" srcId="{2E5BC726-2165-4E67-A6D7-89391A19B3F6}" destId="{93FE23C7-2726-4DC0-9796-6784B9BBB21B}" srcOrd="9" destOrd="0" presId="urn:microsoft.com/office/officeart/2005/8/layout/cycle8"/>
    <dgm:cxn modelId="{406A5916-0D95-4F24-9AA5-32D057A1FD9B}" type="presParOf" srcId="{2E5BC726-2165-4E67-A6D7-89391A19B3F6}" destId="{B926F84C-9C85-4598-9EF8-1F72EB362199}" srcOrd="10" destOrd="0" presId="urn:microsoft.com/office/officeart/2005/8/layout/cycle8"/>
    <dgm:cxn modelId="{6BCD1E9D-1D1A-4182-AA0D-DBB6E446BC6E}" type="presParOf" srcId="{2E5BC726-2165-4E67-A6D7-89391A19B3F6}" destId="{7894877E-040E-4EAF-BCA5-B36A930BD8B6}" srcOrd="11" destOrd="0" presId="urn:microsoft.com/office/officeart/2005/8/layout/cycle8"/>
    <dgm:cxn modelId="{6CE3E138-DE11-4B14-A68E-F0FA487C4152}" type="presParOf" srcId="{2E5BC726-2165-4E67-A6D7-89391A19B3F6}" destId="{D9703383-DAB6-4129-B7AA-E9A0B9F0E92A}" srcOrd="12" destOrd="0" presId="urn:microsoft.com/office/officeart/2005/8/layout/cycle8"/>
    <dgm:cxn modelId="{D4BE964F-743C-4066-A880-AB05B38FF0AD}" type="presParOf" srcId="{2E5BC726-2165-4E67-A6D7-89391A19B3F6}" destId="{D99077C0-469F-47BE-922B-41522426203F}" srcOrd="13" destOrd="0" presId="urn:microsoft.com/office/officeart/2005/8/layout/cycle8"/>
    <dgm:cxn modelId="{B83EBAA4-06A3-4113-BF3A-FB3B9B7879FD}" type="presParOf" srcId="{2E5BC726-2165-4E67-A6D7-89391A19B3F6}" destId="{D312DA07-8CEB-4467-A664-DA90F7157655}" srcOrd="14" destOrd="0" presId="urn:microsoft.com/office/officeart/2005/8/layout/cycle8"/>
    <dgm:cxn modelId="{550C56A6-E1B4-4DB5-9343-43AC2AD44DE1}" type="presParOf" srcId="{2E5BC726-2165-4E67-A6D7-89391A19B3F6}" destId="{29B6CE9F-750A-4C41-97B5-942A5D98505A}" srcOrd="15" destOrd="0" presId="urn:microsoft.com/office/officeart/2005/8/layout/cycle8"/>
    <dgm:cxn modelId="{6EFA5338-5BF0-4AF6-88A2-EBEB0B0505A9}" type="presParOf" srcId="{2E5BC726-2165-4E67-A6D7-89391A19B3F6}" destId="{AD0043E2-9494-4A5C-8958-DB4EE30179C9}" srcOrd="16" destOrd="0" presId="urn:microsoft.com/office/officeart/2005/8/layout/cycle8"/>
    <dgm:cxn modelId="{78D506DE-553D-4538-8949-254F4A672E48}" type="presParOf" srcId="{2E5BC726-2165-4E67-A6D7-89391A19B3F6}" destId="{F03BB715-4E45-492A-BA62-D424A952B19C}" srcOrd="17" destOrd="0" presId="urn:microsoft.com/office/officeart/2005/8/layout/cycle8"/>
    <dgm:cxn modelId="{6C92EDAD-AD4D-4319-8054-1EDB823C2928}" type="presParOf" srcId="{2E5BC726-2165-4E67-A6D7-89391A19B3F6}" destId="{F3E890EB-FCED-4C00-87FD-84F710C34FB1}" srcOrd="18" destOrd="0" presId="urn:microsoft.com/office/officeart/2005/8/layout/cycle8"/>
    <dgm:cxn modelId="{BC7341A7-61D1-43B6-9423-39FAB1538E8E}" type="presParOf" srcId="{2E5BC726-2165-4E67-A6D7-89391A19B3F6}" destId="{157BA023-7791-461B-860A-2D520FD046E9}" srcOrd="19" destOrd="0" presId="urn:microsoft.com/office/officeart/2005/8/layout/cycle8"/>
    <dgm:cxn modelId="{4A6B61E5-EB89-4504-8C5E-AAF22681684B}" type="presParOf" srcId="{2E5BC726-2165-4E67-A6D7-89391A19B3F6}" destId="{4EFCAACF-BA06-485A-82A8-C33BE478CDBB}" srcOrd="20" destOrd="0" presId="urn:microsoft.com/office/officeart/2005/8/layout/cycle8"/>
    <dgm:cxn modelId="{E3AEC077-1462-4C4D-91B1-B9341B1CE467}" type="presParOf" srcId="{2E5BC726-2165-4E67-A6D7-89391A19B3F6}" destId="{AB55F511-690F-47E7-80C2-B1115433D529}" srcOrd="21" destOrd="0" presId="urn:microsoft.com/office/officeart/2005/8/layout/cycle8"/>
    <dgm:cxn modelId="{FC142ABF-F29E-4455-9D40-1030A74B41FC}" type="presParOf" srcId="{2E5BC726-2165-4E67-A6D7-89391A19B3F6}" destId="{6FF208F1-9CAC-445A-B757-BB958C3D236F}" srcOrd="22" destOrd="0" presId="urn:microsoft.com/office/officeart/2005/8/layout/cycle8"/>
    <dgm:cxn modelId="{4D5F357E-9FFC-4D90-AE4E-386B9B21DA5E}" type="presParOf" srcId="{2E5BC726-2165-4E67-A6D7-89391A19B3F6}" destId="{D818C521-9875-4845-B504-4AC228947E39}" srcOrd="23" destOrd="0" presId="urn:microsoft.com/office/officeart/2005/8/layout/cycle8"/>
    <dgm:cxn modelId="{70A9C8FA-DAFB-4CE3-A208-F425C951B119}" type="presParOf" srcId="{2E5BC726-2165-4E67-A6D7-89391A19B3F6}" destId="{8ACE4C9D-4213-488F-A4F1-2A1D8C72BA55}" srcOrd="24" destOrd="0" presId="urn:microsoft.com/office/officeart/2005/8/layout/cycle8"/>
    <dgm:cxn modelId="{288BE0E4-10BF-47C9-AC22-51824EE87C4B}" type="presParOf" srcId="{2E5BC726-2165-4E67-A6D7-89391A19B3F6}" destId="{7C1D0998-2046-4353-9FB9-52DCDA713CEA}" srcOrd="25" destOrd="0" presId="urn:microsoft.com/office/officeart/2005/8/layout/cycle8"/>
    <dgm:cxn modelId="{AFF5FD01-5273-46B4-A367-C781E4842BD2}" type="presParOf" srcId="{2E5BC726-2165-4E67-A6D7-89391A19B3F6}" destId="{7E8B6172-D7AE-4DC7-96AE-A229451A49FF}" srcOrd="26" destOrd="0" presId="urn:microsoft.com/office/officeart/2005/8/layout/cycle8"/>
    <dgm:cxn modelId="{DE91D3C6-EF86-4101-951B-EB95CF1E4DC4}" type="presParOf" srcId="{2E5BC726-2165-4E67-A6D7-89391A19B3F6}" destId="{2E82D2E4-53C9-47BF-8E3C-51BCCC5BAF4D}" srcOrd="27" destOrd="0" presId="urn:microsoft.com/office/officeart/2005/8/layout/cycle8"/>
    <dgm:cxn modelId="{E82CB6AA-4B49-4BFC-B396-3BD8970A2099}" type="presParOf" srcId="{2E5BC726-2165-4E67-A6D7-89391A19B3F6}" destId="{83466C5B-2F07-43DB-8DBC-D538D79035ED}" srcOrd="28" destOrd="0" presId="urn:microsoft.com/office/officeart/2005/8/layout/cycle8"/>
    <dgm:cxn modelId="{7787D98B-075A-44D4-90A5-2FADE7C31926}" type="presParOf" srcId="{2E5BC726-2165-4E67-A6D7-89391A19B3F6}" destId="{1137973D-03F3-43B6-8984-CF53FD185C17}" srcOrd="29" destOrd="0" presId="urn:microsoft.com/office/officeart/2005/8/layout/cycle8"/>
    <dgm:cxn modelId="{F34C790B-D795-4629-A4A2-1F8A8ACAFC3D}" type="presParOf" srcId="{2E5BC726-2165-4E67-A6D7-89391A19B3F6}" destId="{934F842A-6B19-4EF5-BAD6-7AD12EAEEAF7}" srcOrd="30" destOrd="0" presId="urn:microsoft.com/office/officeart/2005/8/layout/cycle8"/>
    <dgm:cxn modelId="{230DFE3F-2673-403E-B97A-85C060B00047}" type="presParOf" srcId="{2E5BC726-2165-4E67-A6D7-89391A19B3F6}" destId="{AD3F29FE-A22F-4EC1-A1CC-F4BDE806B352}" srcOrd="31" destOrd="0" presId="urn:microsoft.com/office/officeart/2005/8/layout/cycle8"/>
    <dgm:cxn modelId="{47BA7A89-21F9-47FC-BD37-BCC0C96A1F14}" type="presParOf" srcId="{2E5BC726-2165-4E67-A6D7-89391A19B3F6}" destId="{CFB17591-6560-4F0C-B4B5-56228877037E}" srcOrd="32" destOrd="0" presId="urn:microsoft.com/office/officeart/2005/8/layout/cycle8"/>
    <dgm:cxn modelId="{576859BC-DFFA-44A8-A640-410F81068695}" type="presParOf" srcId="{2E5BC726-2165-4E67-A6D7-89391A19B3F6}" destId="{018EEFB6-5B67-40AA-B460-A34FEB33D397}" srcOrd="33" destOrd="0" presId="urn:microsoft.com/office/officeart/2005/8/layout/cycle8"/>
    <dgm:cxn modelId="{F5416709-B0CB-4937-BAE8-70E07B9BE410}" type="presParOf" srcId="{2E5BC726-2165-4E67-A6D7-89391A19B3F6}" destId="{14D4158F-D294-45F7-A559-FB9889C95A7F}" srcOrd="34" destOrd="0" presId="urn:microsoft.com/office/officeart/2005/8/layout/cycle8"/>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522E3267-69AF-4A14-9BF7-D2AB4A864CCF}"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de-DE"/>
        </a:p>
      </dgm:t>
    </dgm:pt>
    <dgm:pt modelId="{FFD1658A-135A-4B8E-8CAA-3EF923034606}">
      <dgm:prSet phldrT="[Text]"/>
      <dgm:spPr/>
      <dgm:t>
        <a:bodyPr/>
        <a:lstStyle/>
        <a:p>
          <a:r>
            <a:rPr lang="de-DE"/>
            <a:t>Neu nachdenken</a:t>
          </a:r>
        </a:p>
      </dgm:t>
    </dgm:pt>
    <dgm:pt modelId="{F9FEF451-E683-4FDC-AAF8-0E7EBF17EF80}" type="parTrans" cxnId="{49786B0C-E0D6-4CEE-B027-C33DD43269DA}">
      <dgm:prSet/>
      <dgm:spPr/>
      <dgm:t>
        <a:bodyPr/>
        <a:lstStyle/>
        <a:p>
          <a:endParaRPr lang="de-DE"/>
        </a:p>
      </dgm:t>
    </dgm:pt>
    <dgm:pt modelId="{D576AE7B-903A-4611-BDCF-0E4B46C96ED3}" type="sibTrans" cxnId="{49786B0C-E0D6-4CEE-B027-C33DD43269DA}">
      <dgm:prSet/>
      <dgm:spPr/>
      <dgm:t>
        <a:bodyPr/>
        <a:lstStyle/>
        <a:p>
          <a:endParaRPr lang="de-DE"/>
        </a:p>
      </dgm:t>
    </dgm:pt>
    <dgm:pt modelId="{134A101E-3DBB-43A4-B80D-03183A963030}">
      <dgm:prSet phldrT="[Text]"/>
      <dgm:spPr/>
      <dgm:t>
        <a:bodyPr/>
        <a:lstStyle/>
        <a:p>
          <a:r>
            <a:rPr lang="de-DE"/>
            <a:t>Ziele definieren</a:t>
          </a:r>
        </a:p>
      </dgm:t>
    </dgm:pt>
    <dgm:pt modelId="{50C72D60-E664-49FA-920B-62A80AA78C00}" type="parTrans" cxnId="{589078CA-DF9C-4C4B-935F-005482083E51}">
      <dgm:prSet/>
      <dgm:spPr/>
      <dgm:t>
        <a:bodyPr/>
        <a:lstStyle/>
        <a:p>
          <a:endParaRPr lang="de-DE"/>
        </a:p>
      </dgm:t>
    </dgm:pt>
    <dgm:pt modelId="{CB7C3904-568F-4BF1-A882-D4ADC719DD33}" type="sibTrans" cxnId="{589078CA-DF9C-4C4B-935F-005482083E51}">
      <dgm:prSet/>
      <dgm:spPr/>
      <dgm:t>
        <a:bodyPr/>
        <a:lstStyle/>
        <a:p>
          <a:endParaRPr lang="de-DE"/>
        </a:p>
      </dgm:t>
    </dgm:pt>
    <dgm:pt modelId="{71C620B3-CFB1-4BD1-ACB9-01A016707EEE}">
      <dgm:prSet phldrT="[Text]"/>
      <dgm:spPr/>
      <dgm:t>
        <a:bodyPr/>
        <a:lstStyle/>
        <a:p>
          <a:r>
            <a:rPr lang="de-DE"/>
            <a:t>Maßnahmen abstimmen</a:t>
          </a:r>
        </a:p>
      </dgm:t>
    </dgm:pt>
    <dgm:pt modelId="{90C8518A-D981-4AB0-831E-72221F57DA07}" type="parTrans" cxnId="{B88CD219-7EAE-43D8-AA0D-FB2480975657}">
      <dgm:prSet/>
      <dgm:spPr/>
      <dgm:t>
        <a:bodyPr/>
        <a:lstStyle/>
        <a:p>
          <a:endParaRPr lang="de-DE"/>
        </a:p>
      </dgm:t>
    </dgm:pt>
    <dgm:pt modelId="{83C1D986-1F9A-4E4F-B932-AC9C55561E72}" type="sibTrans" cxnId="{B88CD219-7EAE-43D8-AA0D-FB2480975657}">
      <dgm:prSet/>
      <dgm:spPr/>
      <dgm:t>
        <a:bodyPr/>
        <a:lstStyle/>
        <a:p>
          <a:endParaRPr lang="de-DE"/>
        </a:p>
      </dgm:t>
    </dgm:pt>
    <dgm:pt modelId="{FE4497B6-74FC-44EC-A7C3-403D5EBA8F91}">
      <dgm:prSet phldrT="[Text]"/>
      <dgm:spPr/>
      <dgm:t>
        <a:bodyPr/>
        <a:lstStyle/>
        <a:p>
          <a:r>
            <a:rPr lang="de-DE"/>
            <a:t>Maßnahmen durchführen</a:t>
          </a:r>
        </a:p>
      </dgm:t>
    </dgm:pt>
    <dgm:pt modelId="{1D665359-C96F-4AB8-B5DE-5B4055CF8A6A}" type="parTrans" cxnId="{C08B477B-4ABA-4E30-875B-EF26B9463339}">
      <dgm:prSet/>
      <dgm:spPr/>
      <dgm:t>
        <a:bodyPr/>
        <a:lstStyle/>
        <a:p>
          <a:endParaRPr lang="de-DE"/>
        </a:p>
      </dgm:t>
    </dgm:pt>
    <dgm:pt modelId="{734F3740-3BE0-498E-93BD-EE762C90AD15}" type="sibTrans" cxnId="{C08B477B-4ABA-4E30-875B-EF26B9463339}">
      <dgm:prSet/>
      <dgm:spPr/>
      <dgm:t>
        <a:bodyPr/>
        <a:lstStyle/>
        <a:p>
          <a:endParaRPr lang="de-DE"/>
        </a:p>
      </dgm:t>
    </dgm:pt>
    <dgm:pt modelId="{28E59A12-E3D3-4612-A4F6-E4ABFDD6326D}">
      <dgm:prSet phldrT="[Text]"/>
      <dgm:spPr/>
      <dgm:t>
        <a:bodyPr/>
        <a:lstStyle/>
        <a:p>
          <a:r>
            <a:rPr lang="de-DE"/>
            <a:t>Ziele überprüfen</a:t>
          </a:r>
        </a:p>
      </dgm:t>
    </dgm:pt>
    <dgm:pt modelId="{331C8423-B8B1-4475-9281-58755393FAFE}" type="parTrans" cxnId="{A9BC7097-F1F0-4C33-A615-3C774B31AA02}">
      <dgm:prSet/>
      <dgm:spPr/>
      <dgm:t>
        <a:bodyPr/>
        <a:lstStyle/>
        <a:p>
          <a:endParaRPr lang="de-DE"/>
        </a:p>
      </dgm:t>
    </dgm:pt>
    <dgm:pt modelId="{0659DDEE-73BE-4C51-A6E3-3F98DCA88A3B}" type="sibTrans" cxnId="{A9BC7097-F1F0-4C33-A615-3C774B31AA02}">
      <dgm:prSet/>
      <dgm:spPr/>
      <dgm:t>
        <a:bodyPr/>
        <a:lstStyle/>
        <a:p>
          <a:endParaRPr lang="de-DE"/>
        </a:p>
      </dgm:t>
    </dgm:pt>
    <dgm:pt modelId="{F874B2C7-49B7-4FCE-B57E-B62E35E9D9A6}" type="pres">
      <dgm:prSet presAssocID="{522E3267-69AF-4A14-9BF7-D2AB4A864CCF}" presName="cycle" presStyleCnt="0">
        <dgm:presLayoutVars>
          <dgm:dir/>
          <dgm:resizeHandles val="exact"/>
        </dgm:presLayoutVars>
      </dgm:prSet>
      <dgm:spPr/>
    </dgm:pt>
    <dgm:pt modelId="{12DA8DF9-01FB-49F3-924A-A638F3E6593A}" type="pres">
      <dgm:prSet presAssocID="{FFD1658A-135A-4B8E-8CAA-3EF923034606}" presName="dummy" presStyleCnt="0"/>
      <dgm:spPr/>
    </dgm:pt>
    <dgm:pt modelId="{E8FF6E84-3222-4C29-B950-84614CE24308}" type="pres">
      <dgm:prSet presAssocID="{FFD1658A-135A-4B8E-8CAA-3EF923034606}" presName="node" presStyleLbl="revTx" presStyleIdx="0" presStyleCnt="5">
        <dgm:presLayoutVars>
          <dgm:bulletEnabled val="1"/>
        </dgm:presLayoutVars>
      </dgm:prSet>
      <dgm:spPr/>
    </dgm:pt>
    <dgm:pt modelId="{2E6CEEEB-F501-4A24-962D-03704BEE6484}" type="pres">
      <dgm:prSet presAssocID="{D576AE7B-903A-4611-BDCF-0E4B46C96ED3}" presName="sibTrans" presStyleLbl="node1" presStyleIdx="0" presStyleCnt="5"/>
      <dgm:spPr/>
    </dgm:pt>
    <dgm:pt modelId="{8DE14E07-6DDB-4199-BB32-ED54065D3C02}" type="pres">
      <dgm:prSet presAssocID="{134A101E-3DBB-43A4-B80D-03183A963030}" presName="dummy" presStyleCnt="0"/>
      <dgm:spPr/>
    </dgm:pt>
    <dgm:pt modelId="{EAC0916D-47B8-4C85-8F90-523146D51752}" type="pres">
      <dgm:prSet presAssocID="{134A101E-3DBB-43A4-B80D-03183A963030}" presName="node" presStyleLbl="revTx" presStyleIdx="1" presStyleCnt="5">
        <dgm:presLayoutVars>
          <dgm:bulletEnabled val="1"/>
        </dgm:presLayoutVars>
      </dgm:prSet>
      <dgm:spPr/>
    </dgm:pt>
    <dgm:pt modelId="{AEB056DF-15DD-475E-ADB3-8D15FCF69773}" type="pres">
      <dgm:prSet presAssocID="{CB7C3904-568F-4BF1-A882-D4ADC719DD33}" presName="sibTrans" presStyleLbl="node1" presStyleIdx="1" presStyleCnt="5"/>
      <dgm:spPr/>
    </dgm:pt>
    <dgm:pt modelId="{0BFCF008-393B-4F2D-A6DC-D0DCFB6DE55F}" type="pres">
      <dgm:prSet presAssocID="{71C620B3-CFB1-4BD1-ACB9-01A016707EEE}" presName="dummy" presStyleCnt="0"/>
      <dgm:spPr/>
    </dgm:pt>
    <dgm:pt modelId="{4F464D26-37ED-40D3-8F49-24A129201091}" type="pres">
      <dgm:prSet presAssocID="{71C620B3-CFB1-4BD1-ACB9-01A016707EEE}" presName="node" presStyleLbl="revTx" presStyleIdx="2" presStyleCnt="5">
        <dgm:presLayoutVars>
          <dgm:bulletEnabled val="1"/>
        </dgm:presLayoutVars>
      </dgm:prSet>
      <dgm:spPr/>
    </dgm:pt>
    <dgm:pt modelId="{51CFAC9F-F60A-4ABF-813B-E4FE6A5B6D73}" type="pres">
      <dgm:prSet presAssocID="{83C1D986-1F9A-4E4F-B932-AC9C55561E72}" presName="sibTrans" presStyleLbl="node1" presStyleIdx="2" presStyleCnt="5"/>
      <dgm:spPr/>
    </dgm:pt>
    <dgm:pt modelId="{C03FC6F8-240F-4C9B-B612-CC4415E2EEFA}" type="pres">
      <dgm:prSet presAssocID="{FE4497B6-74FC-44EC-A7C3-403D5EBA8F91}" presName="dummy" presStyleCnt="0"/>
      <dgm:spPr/>
    </dgm:pt>
    <dgm:pt modelId="{4A6D04B8-7653-4DE4-A66C-BCB40B8D306E}" type="pres">
      <dgm:prSet presAssocID="{FE4497B6-74FC-44EC-A7C3-403D5EBA8F91}" presName="node" presStyleLbl="revTx" presStyleIdx="3" presStyleCnt="5">
        <dgm:presLayoutVars>
          <dgm:bulletEnabled val="1"/>
        </dgm:presLayoutVars>
      </dgm:prSet>
      <dgm:spPr/>
    </dgm:pt>
    <dgm:pt modelId="{0513E145-55BE-4F4D-A9B9-962DE82A5BED}" type="pres">
      <dgm:prSet presAssocID="{734F3740-3BE0-498E-93BD-EE762C90AD15}" presName="sibTrans" presStyleLbl="node1" presStyleIdx="3" presStyleCnt="5"/>
      <dgm:spPr/>
    </dgm:pt>
    <dgm:pt modelId="{36BB7291-5936-4F03-8DBC-C433D37CEE79}" type="pres">
      <dgm:prSet presAssocID="{28E59A12-E3D3-4612-A4F6-E4ABFDD6326D}" presName="dummy" presStyleCnt="0"/>
      <dgm:spPr/>
    </dgm:pt>
    <dgm:pt modelId="{33CB8752-82D5-4DFA-A953-CC6B1C59DE96}" type="pres">
      <dgm:prSet presAssocID="{28E59A12-E3D3-4612-A4F6-E4ABFDD6326D}" presName="node" presStyleLbl="revTx" presStyleIdx="4" presStyleCnt="5">
        <dgm:presLayoutVars>
          <dgm:bulletEnabled val="1"/>
        </dgm:presLayoutVars>
      </dgm:prSet>
      <dgm:spPr/>
    </dgm:pt>
    <dgm:pt modelId="{6AFC7999-441E-4C0C-BE8F-7395685EC8A6}" type="pres">
      <dgm:prSet presAssocID="{0659DDEE-73BE-4C51-A6E3-3F98DCA88A3B}" presName="sibTrans" presStyleLbl="node1" presStyleIdx="4" presStyleCnt="5"/>
      <dgm:spPr/>
    </dgm:pt>
  </dgm:ptLst>
  <dgm:cxnLst>
    <dgm:cxn modelId="{49786B0C-E0D6-4CEE-B027-C33DD43269DA}" srcId="{522E3267-69AF-4A14-9BF7-D2AB4A864CCF}" destId="{FFD1658A-135A-4B8E-8CAA-3EF923034606}" srcOrd="0" destOrd="0" parTransId="{F9FEF451-E683-4FDC-AAF8-0E7EBF17EF80}" sibTransId="{D576AE7B-903A-4611-BDCF-0E4B46C96ED3}"/>
    <dgm:cxn modelId="{B88CD219-7EAE-43D8-AA0D-FB2480975657}" srcId="{522E3267-69AF-4A14-9BF7-D2AB4A864CCF}" destId="{71C620B3-CFB1-4BD1-ACB9-01A016707EEE}" srcOrd="2" destOrd="0" parTransId="{90C8518A-D981-4AB0-831E-72221F57DA07}" sibTransId="{83C1D986-1F9A-4E4F-B932-AC9C55561E72}"/>
    <dgm:cxn modelId="{FA4E172D-DE62-45BA-BFDD-BAE6034C4694}" type="presOf" srcId="{28E59A12-E3D3-4612-A4F6-E4ABFDD6326D}" destId="{33CB8752-82D5-4DFA-A953-CC6B1C59DE96}" srcOrd="0" destOrd="0" presId="urn:microsoft.com/office/officeart/2005/8/layout/cycle1"/>
    <dgm:cxn modelId="{8BFDC439-6D32-4DED-A7F5-0962CA75252A}" type="presOf" srcId="{FFD1658A-135A-4B8E-8CAA-3EF923034606}" destId="{E8FF6E84-3222-4C29-B950-84614CE24308}" srcOrd="0" destOrd="0" presId="urn:microsoft.com/office/officeart/2005/8/layout/cycle1"/>
    <dgm:cxn modelId="{38A59843-5F24-4217-BCCF-8F218B745E16}" type="presOf" srcId="{134A101E-3DBB-43A4-B80D-03183A963030}" destId="{EAC0916D-47B8-4C85-8F90-523146D51752}" srcOrd="0" destOrd="0" presId="urn:microsoft.com/office/officeart/2005/8/layout/cycle1"/>
    <dgm:cxn modelId="{7EA8416D-261B-4B62-B0F4-F8F0A04CBD58}" type="presOf" srcId="{0659DDEE-73BE-4C51-A6E3-3F98DCA88A3B}" destId="{6AFC7999-441E-4C0C-BE8F-7395685EC8A6}" srcOrd="0" destOrd="0" presId="urn:microsoft.com/office/officeart/2005/8/layout/cycle1"/>
    <dgm:cxn modelId="{CF13DF78-A6B1-49F0-A54F-D703014DE166}" type="presOf" srcId="{D576AE7B-903A-4611-BDCF-0E4B46C96ED3}" destId="{2E6CEEEB-F501-4A24-962D-03704BEE6484}" srcOrd="0" destOrd="0" presId="urn:microsoft.com/office/officeart/2005/8/layout/cycle1"/>
    <dgm:cxn modelId="{C08B477B-4ABA-4E30-875B-EF26B9463339}" srcId="{522E3267-69AF-4A14-9BF7-D2AB4A864CCF}" destId="{FE4497B6-74FC-44EC-A7C3-403D5EBA8F91}" srcOrd="3" destOrd="0" parTransId="{1D665359-C96F-4AB8-B5DE-5B4055CF8A6A}" sibTransId="{734F3740-3BE0-498E-93BD-EE762C90AD15}"/>
    <dgm:cxn modelId="{8824208D-7517-4A9C-B089-3E0AE0C98627}" type="presOf" srcId="{71C620B3-CFB1-4BD1-ACB9-01A016707EEE}" destId="{4F464D26-37ED-40D3-8F49-24A129201091}" srcOrd="0" destOrd="0" presId="urn:microsoft.com/office/officeart/2005/8/layout/cycle1"/>
    <dgm:cxn modelId="{2C408492-A119-4C7F-849C-FAA4E515A905}" type="presOf" srcId="{83C1D986-1F9A-4E4F-B932-AC9C55561E72}" destId="{51CFAC9F-F60A-4ABF-813B-E4FE6A5B6D73}" srcOrd="0" destOrd="0" presId="urn:microsoft.com/office/officeart/2005/8/layout/cycle1"/>
    <dgm:cxn modelId="{563DFB94-17E5-4B90-BFA3-3CC2AA704CCB}" type="presOf" srcId="{734F3740-3BE0-498E-93BD-EE762C90AD15}" destId="{0513E145-55BE-4F4D-A9B9-962DE82A5BED}" srcOrd="0" destOrd="0" presId="urn:microsoft.com/office/officeart/2005/8/layout/cycle1"/>
    <dgm:cxn modelId="{A9BC7097-F1F0-4C33-A615-3C774B31AA02}" srcId="{522E3267-69AF-4A14-9BF7-D2AB4A864CCF}" destId="{28E59A12-E3D3-4612-A4F6-E4ABFDD6326D}" srcOrd="4" destOrd="0" parTransId="{331C8423-B8B1-4475-9281-58755393FAFE}" sibTransId="{0659DDEE-73BE-4C51-A6E3-3F98DCA88A3B}"/>
    <dgm:cxn modelId="{71F2569B-67D3-4B8C-81DF-C4B5CF9E8A6C}" type="presOf" srcId="{FE4497B6-74FC-44EC-A7C3-403D5EBA8F91}" destId="{4A6D04B8-7653-4DE4-A66C-BCB40B8D306E}" srcOrd="0" destOrd="0" presId="urn:microsoft.com/office/officeart/2005/8/layout/cycle1"/>
    <dgm:cxn modelId="{4DC358A0-DB28-4100-B89E-39D9C866CE3C}" type="presOf" srcId="{522E3267-69AF-4A14-9BF7-D2AB4A864CCF}" destId="{F874B2C7-49B7-4FCE-B57E-B62E35E9D9A6}" srcOrd="0" destOrd="0" presId="urn:microsoft.com/office/officeart/2005/8/layout/cycle1"/>
    <dgm:cxn modelId="{589078CA-DF9C-4C4B-935F-005482083E51}" srcId="{522E3267-69AF-4A14-9BF7-D2AB4A864CCF}" destId="{134A101E-3DBB-43A4-B80D-03183A963030}" srcOrd="1" destOrd="0" parTransId="{50C72D60-E664-49FA-920B-62A80AA78C00}" sibTransId="{CB7C3904-568F-4BF1-A882-D4ADC719DD33}"/>
    <dgm:cxn modelId="{D94DC9D9-CB7B-4417-9F66-D45DF680181F}" type="presOf" srcId="{CB7C3904-568F-4BF1-A882-D4ADC719DD33}" destId="{AEB056DF-15DD-475E-ADB3-8D15FCF69773}" srcOrd="0" destOrd="0" presId="urn:microsoft.com/office/officeart/2005/8/layout/cycle1"/>
    <dgm:cxn modelId="{C6903089-E704-415D-A618-301146866CBD}" type="presParOf" srcId="{F874B2C7-49B7-4FCE-B57E-B62E35E9D9A6}" destId="{12DA8DF9-01FB-49F3-924A-A638F3E6593A}" srcOrd="0" destOrd="0" presId="urn:microsoft.com/office/officeart/2005/8/layout/cycle1"/>
    <dgm:cxn modelId="{69ABE979-7FD9-4AB2-A200-BF2BF7237A99}" type="presParOf" srcId="{F874B2C7-49B7-4FCE-B57E-B62E35E9D9A6}" destId="{E8FF6E84-3222-4C29-B950-84614CE24308}" srcOrd="1" destOrd="0" presId="urn:microsoft.com/office/officeart/2005/8/layout/cycle1"/>
    <dgm:cxn modelId="{9A46CF1C-0E30-446E-AE68-B55C83FF55A2}" type="presParOf" srcId="{F874B2C7-49B7-4FCE-B57E-B62E35E9D9A6}" destId="{2E6CEEEB-F501-4A24-962D-03704BEE6484}" srcOrd="2" destOrd="0" presId="urn:microsoft.com/office/officeart/2005/8/layout/cycle1"/>
    <dgm:cxn modelId="{A37DAA72-7B4D-47C9-BF4A-EE956C009999}" type="presParOf" srcId="{F874B2C7-49B7-4FCE-B57E-B62E35E9D9A6}" destId="{8DE14E07-6DDB-4199-BB32-ED54065D3C02}" srcOrd="3" destOrd="0" presId="urn:microsoft.com/office/officeart/2005/8/layout/cycle1"/>
    <dgm:cxn modelId="{A3621A1C-0A0B-4286-BEA5-EC237776AF12}" type="presParOf" srcId="{F874B2C7-49B7-4FCE-B57E-B62E35E9D9A6}" destId="{EAC0916D-47B8-4C85-8F90-523146D51752}" srcOrd="4" destOrd="0" presId="urn:microsoft.com/office/officeart/2005/8/layout/cycle1"/>
    <dgm:cxn modelId="{DB862792-AFAC-452C-91F6-14902E97233F}" type="presParOf" srcId="{F874B2C7-49B7-4FCE-B57E-B62E35E9D9A6}" destId="{AEB056DF-15DD-475E-ADB3-8D15FCF69773}" srcOrd="5" destOrd="0" presId="urn:microsoft.com/office/officeart/2005/8/layout/cycle1"/>
    <dgm:cxn modelId="{D3752C4F-E343-4AE8-97CA-4A74275B4F4D}" type="presParOf" srcId="{F874B2C7-49B7-4FCE-B57E-B62E35E9D9A6}" destId="{0BFCF008-393B-4F2D-A6DC-D0DCFB6DE55F}" srcOrd="6" destOrd="0" presId="urn:microsoft.com/office/officeart/2005/8/layout/cycle1"/>
    <dgm:cxn modelId="{53D2A7B8-184E-4A90-8DAE-EAE9D505AEE7}" type="presParOf" srcId="{F874B2C7-49B7-4FCE-B57E-B62E35E9D9A6}" destId="{4F464D26-37ED-40D3-8F49-24A129201091}" srcOrd="7" destOrd="0" presId="urn:microsoft.com/office/officeart/2005/8/layout/cycle1"/>
    <dgm:cxn modelId="{E6880BD8-25DA-4203-89C9-1CEEA9535953}" type="presParOf" srcId="{F874B2C7-49B7-4FCE-B57E-B62E35E9D9A6}" destId="{51CFAC9F-F60A-4ABF-813B-E4FE6A5B6D73}" srcOrd="8" destOrd="0" presId="urn:microsoft.com/office/officeart/2005/8/layout/cycle1"/>
    <dgm:cxn modelId="{5568B917-AACA-406A-9922-84ECCDD52BBC}" type="presParOf" srcId="{F874B2C7-49B7-4FCE-B57E-B62E35E9D9A6}" destId="{C03FC6F8-240F-4C9B-B612-CC4415E2EEFA}" srcOrd="9" destOrd="0" presId="urn:microsoft.com/office/officeart/2005/8/layout/cycle1"/>
    <dgm:cxn modelId="{242E836A-8F33-431E-834E-3AD807F90197}" type="presParOf" srcId="{F874B2C7-49B7-4FCE-B57E-B62E35E9D9A6}" destId="{4A6D04B8-7653-4DE4-A66C-BCB40B8D306E}" srcOrd="10" destOrd="0" presId="urn:microsoft.com/office/officeart/2005/8/layout/cycle1"/>
    <dgm:cxn modelId="{69CC5AD9-FFB0-421A-80A2-882188C0EFDA}" type="presParOf" srcId="{F874B2C7-49B7-4FCE-B57E-B62E35E9D9A6}" destId="{0513E145-55BE-4F4D-A9B9-962DE82A5BED}" srcOrd="11" destOrd="0" presId="urn:microsoft.com/office/officeart/2005/8/layout/cycle1"/>
    <dgm:cxn modelId="{7CCCAAD4-8883-4F61-ACC2-7BB3C9BF6D78}" type="presParOf" srcId="{F874B2C7-49B7-4FCE-B57E-B62E35E9D9A6}" destId="{36BB7291-5936-4F03-8DBC-C433D37CEE79}" srcOrd="12" destOrd="0" presId="urn:microsoft.com/office/officeart/2005/8/layout/cycle1"/>
    <dgm:cxn modelId="{5F26DA6A-CE8A-4E71-8A56-FCA417248998}" type="presParOf" srcId="{F874B2C7-49B7-4FCE-B57E-B62E35E9D9A6}" destId="{33CB8752-82D5-4DFA-A953-CC6B1C59DE96}" srcOrd="13" destOrd="0" presId="urn:microsoft.com/office/officeart/2005/8/layout/cycle1"/>
    <dgm:cxn modelId="{F1A563EB-BE89-4069-B5E0-8294FA59795B}" type="presParOf" srcId="{F874B2C7-49B7-4FCE-B57E-B62E35E9D9A6}" destId="{6AFC7999-441E-4C0C-BE8F-7395685EC8A6}"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2EBE932-3403-487C-B2EA-31F17766AA34}" type="doc">
      <dgm:prSet loTypeId="urn:microsoft.com/office/officeart/2018/2/layout/IconVerticalSolidList" loCatId="icon" qsTypeId="urn:microsoft.com/office/officeart/2005/8/quickstyle/simple1" qsCatId="simple" csTypeId="urn:microsoft.com/office/officeart/2018/5/colors/Iconchunking_neutralicontext_accent2_2" csCatId="accent2" phldr="1"/>
      <dgm:spPr/>
      <dgm:t>
        <a:bodyPr/>
        <a:lstStyle/>
        <a:p>
          <a:endParaRPr lang="en-US"/>
        </a:p>
      </dgm:t>
    </dgm:pt>
    <dgm:pt modelId="{F95AA9D6-5247-457F-A5EA-D7292F490219}">
      <dgm:prSet/>
      <dgm:spPr/>
      <dgm:t>
        <a:bodyPr/>
        <a:lstStyle/>
        <a:p>
          <a:r>
            <a:rPr lang="de-DE" dirty="0"/>
            <a:t>„Content-Strategie ist ein ganzheitlicher langfristiger Ansatz zur strategischen Planung und Umsetzung von Web-Inhalten. […] </a:t>
          </a:r>
          <a:endParaRPr lang="en-US" dirty="0"/>
        </a:p>
      </dgm:t>
    </dgm:pt>
    <dgm:pt modelId="{73A5F018-45F3-49ED-96F0-D525E4A3ADFC}" type="parTrans" cxnId="{4B8F4A2E-5768-4378-BAB3-8F330A70302E}">
      <dgm:prSet/>
      <dgm:spPr/>
      <dgm:t>
        <a:bodyPr/>
        <a:lstStyle/>
        <a:p>
          <a:endParaRPr lang="en-US"/>
        </a:p>
      </dgm:t>
    </dgm:pt>
    <dgm:pt modelId="{102F984C-4933-4B5A-A8E8-06B5731A7DCA}" type="sibTrans" cxnId="{4B8F4A2E-5768-4378-BAB3-8F330A70302E}">
      <dgm:prSet/>
      <dgm:spPr/>
      <dgm:t>
        <a:bodyPr/>
        <a:lstStyle/>
        <a:p>
          <a:endParaRPr lang="en-US"/>
        </a:p>
      </dgm:t>
    </dgm:pt>
    <dgm:pt modelId="{098F933D-76A6-4A12-97DA-FC2D5643B5E2}">
      <dgm:prSet/>
      <dgm:spPr/>
      <dgm:t>
        <a:bodyPr/>
        <a:lstStyle/>
        <a:p>
          <a:r>
            <a:rPr lang="de-DE" dirty="0"/>
            <a:t>Content-Strategie will die Kommunikation von Organisationen am Wert der Inhalte für ihre Benutzer ausrichten. </a:t>
          </a:r>
          <a:endParaRPr lang="en-US" dirty="0"/>
        </a:p>
      </dgm:t>
    </dgm:pt>
    <dgm:pt modelId="{22717785-93B9-46F5-8123-0E2725CE737F}" type="parTrans" cxnId="{7BF1AED8-5748-4C7D-951D-E33A73635F2D}">
      <dgm:prSet/>
      <dgm:spPr/>
      <dgm:t>
        <a:bodyPr/>
        <a:lstStyle/>
        <a:p>
          <a:endParaRPr lang="en-US"/>
        </a:p>
      </dgm:t>
    </dgm:pt>
    <dgm:pt modelId="{D17D2916-1C86-4AE1-9B87-7AF1D45DEB5E}" type="sibTrans" cxnId="{7BF1AED8-5748-4C7D-951D-E33A73635F2D}">
      <dgm:prSet/>
      <dgm:spPr/>
      <dgm:t>
        <a:bodyPr/>
        <a:lstStyle/>
        <a:p>
          <a:endParaRPr lang="en-US"/>
        </a:p>
      </dgm:t>
    </dgm:pt>
    <dgm:pt modelId="{AE5E07EA-FCAD-4340-BD56-7B8245093F4F}">
      <dgm:prSet/>
      <dgm:spPr/>
      <dgm:t>
        <a:bodyPr/>
        <a:lstStyle/>
        <a:p>
          <a:r>
            <a:rPr lang="de-DE" dirty="0"/>
            <a:t>Anwendungsorientierte Disziplin, die Organisationen das Handwerkszeug liefert, um ganzheitliche Inhaltsstrategien zu entwickeln und organisationsweit zu etablieren.</a:t>
          </a:r>
          <a:endParaRPr lang="en-US" dirty="0"/>
        </a:p>
      </dgm:t>
    </dgm:pt>
    <dgm:pt modelId="{FD8177AA-9F9C-49C4-8873-E7F2825BFC1B}" type="parTrans" cxnId="{3417DA6D-46A3-4EDE-8891-9502809F6280}">
      <dgm:prSet/>
      <dgm:spPr/>
      <dgm:t>
        <a:bodyPr/>
        <a:lstStyle/>
        <a:p>
          <a:endParaRPr lang="en-US"/>
        </a:p>
      </dgm:t>
    </dgm:pt>
    <dgm:pt modelId="{35E3ACE3-0283-46AA-A028-30FED9CBCCCE}" type="sibTrans" cxnId="{3417DA6D-46A3-4EDE-8891-9502809F6280}">
      <dgm:prSet/>
      <dgm:spPr/>
      <dgm:t>
        <a:bodyPr/>
        <a:lstStyle/>
        <a:p>
          <a:endParaRPr lang="en-US"/>
        </a:p>
      </dgm:t>
    </dgm:pt>
    <dgm:pt modelId="{27A8F9BD-0096-486D-9A92-575871B6D83A}" type="pres">
      <dgm:prSet presAssocID="{F2EBE932-3403-487C-B2EA-31F17766AA34}" presName="root" presStyleCnt="0">
        <dgm:presLayoutVars>
          <dgm:dir/>
          <dgm:resizeHandles val="exact"/>
        </dgm:presLayoutVars>
      </dgm:prSet>
      <dgm:spPr/>
    </dgm:pt>
    <dgm:pt modelId="{21DFD128-B472-43A7-B0FD-EBBD70FE9250}" type="pres">
      <dgm:prSet presAssocID="{F95AA9D6-5247-457F-A5EA-D7292F490219}" presName="compNode" presStyleCnt="0"/>
      <dgm:spPr/>
    </dgm:pt>
    <dgm:pt modelId="{A82645FA-F9D6-41AF-8E35-F1B4820677A7}" type="pres">
      <dgm:prSet presAssocID="{F95AA9D6-5247-457F-A5EA-D7292F490219}" presName="bgRect" presStyleLbl="bgShp" presStyleIdx="0" presStyleCnt="3"/>
      <dgm:spPr>
        <a:solidFill>
          <a:srgbClr val="F3CFA3"/>
        </a:solidFill>
      </dgm:spPr>
    </dgm:pt>
    <dgm:pt modelId="{E9974E41-B525-4191-884D-C39BB1DC8C68}" type="pres">
      <dgm:prSet presAssocID="{F95AA9D6-5247-457F-A5EA-D7292F49021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4C03390B-923B-4BC4-923C-F90BCAF74231}" type="pres">
      <dgm:prSet presAssocID="{F95AA9D6-5247-457F-A5EA-D7292F490219}" presName="spaceRect" presStyleCnt="0"/>
      <dgm:spPr/>
    </dgm:pt>
    <dgm:pt modelId="{B29CBF04-F0FF-4D2E-BD87-6BC53D6831F9}" type="pres">
      <dgm:prSet presAssocID="{F95AA9D6-5247-457F-A5EA-D7292F490219}" presName="parTx" presStyleLbl="revTx" presStyleIdx="0" presStyleCnt="3">
        <dgm:presLayoutVars>
          <dgm:chMax val="0"/>
          <dgm:chPref val="0"/>
        </dgm:presLayoutVars>
      </dgm:prSet>
      <dgm:spPr/>
    </dgm:pt>
    <dgm:pt modelId="{48974B02-2A65-41BD-9F6A-AD8DDB954CE8}" type="pres">
      <dgm:prSet presAssocID="{102F984C-4933-4B5A-A8E8-06B5731A7DCA}" presName="sibTrans" presStyleCnt="0"/>
      <dgm:spPr/>
    </dgm:pt>
    <dgm:pt modelId="{FC706B17-930A-4EEB-92C4-0399235A6138}" type="pres">
      <dgm:prSet presAssocID="{098F933D-76A6-4A12-97DA-FC2D5643B5E2}" presName="compNode" presStyleCnt="0"/>
      <dgm:spPr/>
    </dgm:pt>
    <dgm:pt modelId="{A16621E8-A8DA-40BE-8621-516952E06E34}" type="pres">
      <dgm:prSet presAssocID="{098F933D-76A6-4A12-97DA-FC2D5643B5E2}" presName="bgRect" presStyleLbl="bgShp" presStyleIdx="1" presStyleCnt="3"/>
      <dgm:spPr/>
    </dgm:pt>
    <dgm:pt modelId="{11C6F5AB-C6DF-4B77-80FE-F190E3178ECC}" type="pres">
      <dgm:prSet presAssocID="{098F933D-76A6-4A12-97DA-FC2D5643B5E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gaphone"/>
        </a:ext>
      </dgm:extLst>
    </dgm:pt>
    <dgm:pt modelId="{615A246D-9D6D-4A7F-94BE-9AA061954C90}" type="pres">
      <dgm:prSet presAssocID="{098F933D-76A6-4A12-97DA-FC2D5643B5E2}" presName="spaceRect" presStyleCnt="0"/>
      <dgm:spPr/>
    </dgm:pt>
    <dgm:pt modelId="{72B69A68-1682-4402-B55C-BD2831DB97C2}" type="pres">
      <dgm:prSet presAssocID="{098F933D-76A6-4A12-97DA-FC2D5643B5E2}" presName="parTx" presStyleLbl="revTx" presStyleIdx="1" presStyleCnt="3">
        <dgm:presLayoutVars>
          <dgm:chMax val="0"/>
          <dgm:chPref val="0"/>
        </dgm:presLayoutVars>
      </dgm:prSet>
      <dgm:spPr/>
    </dgm:pt>
    <dgm:pt modelId="{6B5B9E22-FD61-4E81-9C05-4A709089A830}" type="pres">
      <dgm:prSet presAssocID="{D17D2916-1C86-4AE1-9B87-7AF1D45DEB5E}" presName="sibTrans" presStyleCnt="0"/>
      <dgm:spPr/>
    </dgm:pt>
    <dgm:pt modelId="{32E07BD1-D3C4-4ABD-9F80-41B621130A59}" type="pres">
      <dgm:prSet presAssocID="{AE5E07EA-FCAD-4340-BD56-7B8245093F4F}" presName="compNode" presStyleCnt="0"/>
      <dgm:spPr/>
    </dgm:pt>
    <dgm:pt modelId="{AEA6A60D-32E3-498C-80E3-56D6A2713C32}" type="pres">
      <dgm:prSet presAssocID="{AE5E07EA-FCAD-4340-BD56-7B8245093F4F}" presName="bgRect" presStyleLbl="bgShp" presStyleIdx="2" presStyleCnt="3"/>
      <dgm:spPr>
        <a:solidFill>
          <a:srgbClr val="FABF7C"/>
        </a:solidFill>
      </dgm:spPr>
    </dgm:pt>
    <dgm:pt modelId="{37581DD1-E5A0-473A-BF38-5989692F0C59}" type="pres">
      <dgm:prSet presAssocID="{AE5E07EA-FCAD-4340-BD56-7B8245093F4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01030999-9D66-4A71-829D-622DC36EFE42}" type="pres">
      <dgm:prSet presAssocID="{AE5E07EA-FCAD-4340-BD56-7B8245093F4F}" presName="spaceRect" presStyleCnt="0"/>
      <dgm:spPr/>
    </dgm:pt>
    <dgm:pt modelId="{107B9AF2-5B6B-49DB-AAB9-10AA97B35CE7}" type="pres">
      <dgm:prSet presAssocID="{AE5E07EA-FCAD-4340-BD56-7B8245093F4F}" presName="parTx" presStyleLbl="revTx" presStyleIdx="2" presStyleCnt="3">
        <dgm:presLayoutVars>
          <dgm:chMax val="0"/>
          <dgm:chPref val="0"/>
        </dgm:presLayoutVars>
      </dgm:prSet>
      <dgm:spPr/>
    </dgm:pt>
  </dgm:ptLst>
  <dgm:cxnLst>
    <dgm:cxn modelId="{4B8F4A2E-5768-4378-BAB3-8F330A70302E}" srcId="{F2EBE932-3403-487C-B2EA-31F17766AA34}" destId="{F95AA9D6-5247-457F-A5EA-D7292F490219}" srcOrd="0" destOrd="0" parTransId="{73A5F018-45F3-49ED-96F0-D525E4A3ADFC}" sibTransId="{102F984C-4933-4B5A-A8E8-06B5731A7DCA}"/>
    <dgm:cxn modelId="{62D8D567-71A0-459B-A573-C70F285E5BB5}" type="presOf" srcId="{F95AA9D6-5247-457F-A5EA-D7292F490219}" destId="{B29CBF04-F0FF-4D2E-BD87-6BC53D6831F9}" srcOrd="0" destOrd="0" presId="urn:microsoft.com/office/officeart/2018/2/layout/IconVerticalSolidList"/>
    <dgm:cxn modelId="{3417DA6D-46A3-4EDE-8891-9502809F6280}" srcId="{F2EBE932-3403-487C-B2EA-31F17766AA34}" destId="{AE5E07EA-FCAD-4340-BD56-7B8245093F4F}" srcOrd="2" destOrd="0" parTransId="{FD8177AA-9F9C-49C4-8873-E7F2825BFC1B}" sibTransId="{35E3ACE3-0283-46AA-A028-30FED9CBCCCE}"/>
    <dgm:cxn modelId="{7A54DF79-3DE5-44E0-B064-49F5B148AAB3}" type="presOf" srcId="{AE5E07EA-FCAD-4340-BD56-7B8245093F4F}" destId="{107B9AF2-5B6B-49DB-AAB9-10AA97B35CE7}" srcOrd="0" destOrd="0" presId="urn:microsoft.com/office/officeart/2018/2/layout/IconVerticalSolidList"/>
    <dgm:cxn modelId="{56630DB4-1390-4CD4-BBF8-A70C86049B55}" type="presOf" srcId="{098F933D-76A6-4A12-97DA-FC2D5643B5E2}" destId="{72B69A68-1682-4402-B55C-BD2831DB97C2}" srcOrd="0" destOrd="0" presId="urn:microsoft.com/office/officeart/2018/2/layout/IconVerticalSolidList"/>
    <dgm:cxn modelId="{C461F3D3-36E4-4D51-841F-A7B5781BD221}" type="presOf" srcId="{F2EBE932-3403-487C-B2EA-31F17766AA34}" destId="{27A8F9BD-0096-486D-9A92-575871B6D83A}" srcOrd="0" destOrd="0" presId="urn:microsoft.com/office/officeart/2018/2/layout/IconVerticalSolidList"/>
    <dgm:cxn modelId="{7BF1AED8-5748-4C7D-951D-E33A73635F2D}" srcId="{F2EBE932-3403-487C-B2EA-31F17766AA34}" destId="{098F933D-76A6-4A12-97DA-FC2D5643B5E2}" srcOrd="1" destOrd="0" parTransId="{22717785-93B9-46F5-8123-0E2725CE737F}" sibTransId="{D17D2916-1C86-4AE1-9B87-7AF1D45DEB5E}"/>
    <dgm:cxn modelId="{3F4C2472-881E-4FD5-81B1-E5D43B567C7B}" type="presParOf" srcId="{27A8F9BD-0096-486D-9A92-575871B6D83A}" destId="{21DFD128-B472-43A7-B0FD-EBBD70FE9250}" srcOrd="0" destOrd="0" presId="urn:microsoft.com/office/officeart/2018/2/layout/IconVerticalSolidList"/>
    <dgm:cxn modelId="{49334176-931E-47AA-87E1-F023C0091CDA}" type="presParOf" srcId="{21DFD128-B472-43A7-B0FD-EBBD70FE9250}" destId="{A82645FA-F9D6-41AF-8E35-F1B4820677A7}" srcOrd="0" destOrd="0" presId="urn:microsoft.com/office/officeart/2018/2/layout/IconVerticalSolidList"/>
    <dgm:cxn modelId="{D665FF50-B21B-426F-8F76-9B6FAB96C8CD}" type="presParOf" srcId="{21DFD128-B472-43A7-B0FD-EBBD70FE9250}" destId="{E9974E41-B525-4191-884D-C39BB1DC8C68}" srcOrd="1" destOrd="0" presId="urn:microsoft.com/office/officeart/2018/2/layout/IconVerticalSolidList"/>
    <dgm:cxn modelId="{38F7CE61-1526-4A97-A255-8DDA143839C5}" type="presParOf" srcId="{21DFD128-B472-43A7-B0FD-EBBD70FE9250}" destId="{4C03390B-923B-4BC4-923C-F90BCAF74231}" srcOrd="2" destOrd="0" presId="urn:microsoft.com/office/officeart/2018/2/layout/IconVerticalSolidList"/>
    <dgm:cxn modelId="{D64CE521-2D45-456C-A8A0-CDD29A466D54}" type="presParOf" srcId="{21DFD128-B472-43A7-B0FD-EBBD70FE9250}" destId="{B29CBF04-F0FF-4D2E-BD87-6BC53D6831F9}" srcOrd="3" destOrd="0" presId="urn:microsoft.com/office/officeart/2018/2/layout/IconVerticalSolidList"/>
    <dgm:cxn modelId="{22C51FA2-A2FC-4557-B7FB-CD3AEBC102E9}" type="presParOf" srcId="{27A8F9BD-0096-486D-9A92-575871B6D83A}" destId="{48974B02-2A65-41BD-9F6A-AD8DDB954CE8}" srcOrd="1" destOrd="0" presId="urn:microsoft.com/office/officeart/2018/2/layout/IconVerticalSolidList"/>
    <dgm:cxn modelId="{68FD1904-681B-4B7F-8392-AC8C11B2DD99}" type="presParOf" srcId="{27A8F9BD-0096-486D-9A92-575871B6D83A}" destId="{FC706B17-930A-4EEB-92C4-0399235A6138}" srcOrd="2" destOrd="0" presId="urn:microsoft.com/office/officeart/2018/2/layout/IconVerticalSolidList"/>
    <dgm:cxn modelId="{70A27856-6B8A-4322-873F-56951616EBEF}" type="presParOf" srcId="{FC706B17-930A-4EEB-92C4-0399235A6138}" destId="{A16621E8-A8DA-40BE-8621-516952E06E34}" srcOrd="0" destOrd="0" presId="urn:microsoft.com/office/officeart/2018/2/layout/IconVerticalSolidList"/>
    <dgm:cxn modelId="{5D81C035-17C0-4EA8-BB2A-BA63AC42F0D1}" type="presParOf" srcId="{FC706B17-930A-4EEB-92C4-0399235A6138}" destId="{11C6F5AB-C6DF-4B77-80FE-F190E3178ECC}" srcOrd="1" destOrd="0" presId="urn:microsoft.com/office/officeart/2018/2/layout/IconVerticalSolidList"/>
    <dgm:cxn modelId="{75689E13-E19C-431D-9364-81F30185A714}" type="presParOf" srcId="{FC706B17-930A-4EEB-92C4-0399235A6138}" destId="{615A246D-9D6D-4A7F-94BE-9AA061954C90}" srcOrd="2" destOrd="0" presId="urn:microsoft.com/office/officeart/2018/2/layout/IconVerticalSolidList"/>
    <dgm:cxn modelId="{BC3E322E-E91D-4E48-A8A9-E34C127754E4}" type="presParOf" srcId="{FC706B17-930A-4EEB-92C4-0399235A6138}" destId="{72B69A68-1682-4402-B55C-BD2831DB97C2}" srcOrd="3" destOrd="0" presId="urn:microsoft.com/office/officeart/2018/2/layout/IconVerticalSolidList"/>
    <dgm:cxn modelId="{CCFAAF8A-CBA2-4F76-9C76-C0296C77D32D}" type="presParOf" srcId="{27A8F9BD-0096-486D-9A92-575871B6D83A}" destId="{6B5B9E22-FD61-4E81-9C05-4A709089A830}" srcOrd="3" destOrd="0" presId="urn:microsoft.com/office/officeart/2018/2/layout/IconVerticalSolidList"/>
    <dgm:cxn modelId="{32965AB1-0A43-4717-A543-7527AF10EC9B}" type="presParOf" srcId="{27A8F9BD-0096-486D-9A92-575871B6D83A}" destId="{32E07BD1-D3C4-4ABD-9F80-41B621130A59}" srcOrd="4" destOrd="0" presId="urn:microsoft.com/office/officeart/2018/2/layout/IconVerticalSolidList"/>
    <dgm:cxn modelId="{1925EA51-3E3D-4BDD-A8B0-CB2F9673F6D3}" type="presParOf" srcId="{32E07BD1-D3C4-4ABD-9F80-41B621130A59}" destId="{AEA6A60D-32E3-498C-80E3-56D6A2713C32}" srcOrd="0" destOrd="0" presId="urn:microsoft.com/office/officeart/2018/2/layout/IconVerticalSolidList"/>
    <dgm:cxn modelId="{6098621F-4706-4058-A2E6-6F33B1E56663}" type="presParOf" srcId="{32E07BD1-D3C4-4ABD-9F80-41B621130A59}" destId="{37581DD1-E5A0-473A-BF38-5989692F0C59}" srcOrd="1" destOrd="0" presId="urn:microsoft.com/office/officeart/2018/2/layout/IconVerticalSolidList"/>
    <dgm:cxn modelId="{9AAC085D-D267-44CE-8A7D-99C5F68FAAFC}" type="presParOf" srcId="{32E07BD1-D3C4-4ABD-9F80-41B621130A59}" destId="{01030999-9D66-4A71-829D-622DC36EFE42}" srcOrd="2" destOrd="0" presId="urn:microsoft.com/office/officeart/2018/2/layout/IconVerticalSolidList"/>
    <dgm:cxn modelId="{0A16B8C7-4ED0-4043-8EBB-9D217F67805B}" type="presParOf" srcId="{32E07BD1-D3C4-4ABD-9F80-41B621130A59}" destId="{107B9AF2-5B6B-49DB-AAB9-10AA97B35CE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5BC99D5-CB7C-44B6-B671-28E1CE8A16C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8E866FA-0FBA-4B9D-8084-336D053B05A1}">
      <dgm:prSet/>
      <dgm:spPr/>
      <dgm:t>
        <a:bodyPr/>
        <a:lstStyle/>
        <a:p>
          <a:r>
            <a:rPr lang="de-DE" dirty="0"/>
            <a:t>Hero-Content erreicht direkt die Herzen der Fans.</a:t>
          </a:r>
          <a:endParaRPr lang="en-US" dirty="0"/>
        </a:p>
      </dgm:t>
    </dgm:pt>
    <dgm:pt modelId="{EB9557A6-EB6F-4BB8-AA7E-2568CAA43B81}" type="parTrans" cxnId="{B49C7027-92FB-46DC-82B3-7C7D9375BB46}">
      <dgm:prSet/>
      <dgm:spPr/>
      <dgm:t>
        <a:bodyPr/>
        <a:lstStyle/>
        <a:p>
          <a:endParaRPr lang="en-US"/>
        </a:p>
      </dgm:t>
    </dgm:pt>
    <dgm:pt modelId="{6584A024-2C01-400F-AB02-07366F58FF50}" type="sibTrans" cxnId="{B49C7027-92FB-46DC-82B3-7C7D9375BB46}">
      <dgm:prSet/>
      <dgm:spPr/>
      <dgm:t>
        <a:bodyPr/>
        <a:lstStyle/>
        <a:p>
          <a:endParaRPr lang="en-US"/>
        </a:p>
      </dgm:t>
    </dgm:pt>
    <dgm:pt modelId="{8DD03064-DF8B-4813-98FD-FD94A76A8F17}">
      <dgm:prSet/>
      <dgm:spPr/>
      <dgm:t>
        <a:bodyPr/>
        <a:lstStyle/>
        <a:p>
          <a:r>
            <a:rPr lang="de-DE"/>
            <a:t>Hub-Content bedient Surf-Interessen der Fans.</a:t>
          </a:r>
          <a:endParaRPr lang="en-US"/>
        </a:p>
      </dgm:t>
    </dgm:pt>
    <dgm:pt modelId="{030651D1-2F38-4207-BD60-CAEBC40E4DCB}" type="parTrans" cxnId="{43B28A12-076C-49B4-A594-33B6249AA8FE}">
      <dgm:prSet/>
      <dgm:spPr/>
      <dgm:t>
        <a:bodyPr/>
        <a:lstStyle/>
        <a:p>
          <a:endParaRPr lang="en-US"/>
        </a:p>
      </dgm:t>
    </dgm:pt>
    <dgm:pt modelId="{459772B1-CFE9-42CA-A52D-717C8FBF62E0}" type="sibTrans" cxnId="{43B28A12-076C-49B4-A594-33B6249AA8FE}">
      <dgm:prSet/>
      <dgm:spPr/>
      <dgm:t>
        <a:bodyPr/>
        <a:lstStyle/>
        <a:p>
          <a:endParaRPr lang="en-US"/>
        </a:p>
      </dgm:t>
    </dgm:pt>
    <dgm:pt modelId="{02214F28-FE08-453B-B3FF-FFFF50FDDCCA}">
      <dgm:prSet/>
      <dgm:spPr/>
      <dgm:t>
        <a:bodyPr/>
        <a:lstStyle/>
        <a:p>
          <a:r>
            <a:rPr lang="de-DE"/>
            <a:t>Hygiene-Content beantwortet konkrete Fragen.</a:t>
          </a:r>
          <a:endParaRPr lang="en-US"/>
        </a:p>
      </dgm:t>
    </dgm:pt>
    <dgm:pt modelId="{9A453EF2-FAAE-4842-ACD1-5F16F642D413}" type="parTrans" cxnId="{73C033B3-F871-4FA9-A514-C64E09E65956}">
      <dgm:prSet/>
      <dgm:spPr/>
      <dgm:t>
        <a:bodyPr/>
        <a:lstStyle/>
        <a:p>
          <a:endParaRPr lang="en-US"/>
        </a:p>
      </dgm:t>
    </dgm:pt>
    <dgm:pt modelId="{B16CFFA9-CB89-436C-AEC7-BC050A03DB21}" type="sibTrans" cxnId="{73C033B3-F871-4FA9-A514-C64E09E65956}">
      <dgm:prSet/>
      <dgm:spPr/>
      <dgm:t>
        <a:bodyPr/>
        <a:lstStyle/>
        <a:p>
          <a:endParaRPr lang="en-US"/>
        </a:p>
      </dgm:t>
    </dgm:pt>
    <dgm:pt modelId="{3490B684-4F2C-44AC-88D9-0D3F41F74F87}" type="pres">
      <dgm:prSet presAssocID="{15BC99D5-CB7C-44B6-B671-28E1CE8A16C2}" presName="root" presStyleCnt="0">
        <dgm:presLayoutVars>
          <dgm:dir/>
          <dgm:resizeHandles val="exact"/>
        </dgm:presLayoutVars>
      </dgm:prSet>
      <dgm:spPr/>
    </dgm:pt>
    <dgm:pt modelId="{4374D810-4805-414F-A26A-7C295C0450D5}" type="pres">
      <dgm:prSet presAssocID="{58E866FA-0FBA-4B9D-8084-336D053B05A1}" presName="compNode" presStyleCnt="0"/>
      <dgm:spPr/>
    </dgm:pt>
    <dgm:pt modelId="{15857AC8-17FE-48BD-ADCF-1734AE70D5AB}" type="pres">
      <dgm:prSet presAssocID="{58E866FA-0FBA-4B9D-8084-336D053B05A1}" presName="bgRect" presStyleLbl="bgShp" presStyleIdx="0" presStyleCnt="3"/>
      <dgm:spPr>
        <a:solidFill>
          <a:srgbClr val="FF0000"/>
        </a:solidFill>
      </dgm:spPr>
    </dgm:pt>
    <dgm:pt modelId="{25782548-0A0B-455E-80D8-85B75DFFDE23}" type="pres">
      <dgm:prSet presAssocID="{58E866FA-0FBA-4B9D-8084-336D053B05A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eld weiblich"/>
        </a:ext>
      </dgm:extLst>
    </dgm:pt>
    <dgm:pt modelId="{D3C53F63-8C8B-4E81-A301-BB059393832A}" type="pres">
      <dgm:prSet presAssocID="{58E866FA-0FBA-4B9D-8084-336D053B05A1}" presName="spaceRect" presStyleCnt="0"/>
      <dgm:spPr/>
    </dgm:pt>
    <dgm:pt modelId="{CF31FCD5-5A54-42CA-8ABB-0F2495E2E188}" type="pres">
      <dgm:prSet presAssocID="{58E866FA-0FBA-4B9D-8084-336D053B05A1}" presName="parTx" presStyleLbl="revTx" presStyleIdx="0" presStyleCnt="3">
        <dgm:presLayoutVars>
          <dgm:chMax val="0"/>
          <dgm:chPref val="0"/>
        </dgm:presLayoutVars>
      </dgm:prSet>
      <dgm:spPr/>
    </dgm:pt>
    <dgm:pt modelId="{C901EAFB-FF84-4B11-86FD-1F5F222D3C0A}" type="pres">
      <dgm:prSet presAssocID="{6584A024-2C01-400F-AB02-07366F58FF50}" presName="sibTrans" presStyleCnt="0"/>
      <dgm:spPr/>
    </dgm:pt>
    <dgm:pt modelId="{5F8901D5-EFB8-45C6-990D-8D15BD2EC609}" type="pres">
      <dgm:prSet presAssocID="{8DD03064-DF8B-4813-98FD-FD94A76A8F17}" presName="compNode" presStyleCnt="0"/>
      <dgm:spPr/>
    </dgm:pt>
    <dgm:pt modelId="{22F45CD6-6F33-49F7-9D82-509DC12A38B2}" type="pres">
      <dgm:prSet presAssocID="{8DD03064-DF8B-4813-98FD-FD94A76A8F17}" presName="bgRect" presStyleLbl="bgShp" presStyleIdx="1" presStyleCnt="3"/>
      <dgm:spPr>
        <a:solidFill>
          <a:srgbClr val="F1B978"/>
        </a:solidFill>
      </dgm:spPr>
    </dgm:pt>
    <dgm:pt modelId="{F34A2958-F07C-40F9-9BE7-4A48884DA359}" type="pres">
      <dgm:prSet presAssocID="{8DD03064-DF8B-4813-98FD-FD94A76A8F1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ürfel"/>
        </a:ext>
      </dgm:extLst>
    </dgm:pt>
    <dgm:pt modelId="{3C55001B-B0DA-4CFB-8367-4C068060C74E}" type="pres">
      <dgm:prSet presAssocID="{8DD03064-DF8B-4813-98FD-FD94A76A8F17}" presName="spaceRect" presStyleCnt="0"/>
      <dgm:spPr/>
    </dgm:pt>
    <dgm:pt modelId="{B1F2711E-6067-45FA-8712-D4FA2D3CA5F4}" type="pres">
      <dgm:prSet presAssocID="{8DD03064-DF8B-4813-98FD-FD94A76A8F17}" presName="parTx" presStyleLbl="revTx" presStyleIdx="1" presStyleCnt="3">
        <dgm:presLayoutVars>
          <dgm:chMax val="0"/>
          <dgm:chPref val="0"/>
        </dgm:presLayoutVars>
      </dgm:prSet>
      <dgm:spPr/>
    </dgm:pt>
    <dgm:pt modelId="{94C7338F-6C1C-450D-BF31-8FA796403D1C}" type="pres">
      <dgm:prSet presAssocID="{459772B1-CFE9-42CA-A52D-717C8FBF62E0}" presName="sibTrans" presStyleCnt="0"/>
      <dgm:spPr/>
    </dgm:pt>
    <dgm:pt modelId="{DFFA9D80-5E8E-42F3-99AB-5050496FD39E}" type="pres">
      <dgm:prSet presAssocID="{02214F28-FE08-453B-B3FF-FFFF50FDDCCA}" presName="compNode" presStyleCnt="0"/>
      <dgm:spPr/>
    </dgm:pt>
    <dgm:pt modelId="{CB78B0E1-6B0F-4CD6-9ABD-23887BFFF2AF}" type="pres">
      <dgm:prSet presAssocID="{02214F28-FE08-453B-B3FF-FFFF50FDDCCA}" presName="bgRect" presStyleLbl="bgShp" presStyleIdx="2" presStyleCnt="3"/>
      <dgm:spPr>
        <a:solidFill>
          <a:srgbClr val="547C8F"/>
        </a:solidFill>
      </dgm:spPr>
    </dgm:pt>
    <dgm:pt modelId="{E0477F8F-A8C3-4A91-A7EE-2436838DA6DF}" type="pres">
      <dgm:prSet presAssocID="{02214F28-FE08-453B-B3FF-FFFF50FDDCC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Adressbuch"/>
        </a:ext>
      </dgm:extLst>
    </dgm:pt>
    <dgm:pt modelId="{B3A0774D-AFC1-4316-B86E-F2C72814E327}" type="pres">
      <dgm:prSet presAssocID="{02214F28-FE08-453B-B3FF-FFFF50FDDCCA}" presName="spaceRect" presStyleCnt="0"/>
      <dgm:spPr/>
    </dgm:pt>
    <dgm:pt modelId="{0C435DFA-751C-49CB-A30E-51938A3D1545}" type="pres">
      <dgm:prSet presAssocID="{02214F28-FE08-453B-B3FF-FFFF50FDDCCA}" presName="parTx" presStyleLbl="revTx" presStyleIdx="2" presStyleCnt="3">
        <dgm:presLayoutVars>
          <dgm:chMax val="0"/>
          <dgm:chPref val="0"/>
        </dgm:presLayoutVars>
      </dgm:prSet>
      <dgm:spPr/>
    </dgm:pt>
  </dgm:ptLst>
  <dgm:cxnLst>
    <dgm:cxn modelId="{43B28A12-076C-49B4-A594-33B6249AA8FE}" srcId="{15BC99D5-CB7C-44B6-B671-28E1CE8A16C2}" destId="{8DD03064-DF8B-4813-98FD-FD94A76A8F17}" srcOrd="1" destOrd="0" parTransId="{030651D1-2F38-4207-BD60-CAEBC40E4DCB}" sibTransId="{459772B1-CFE9-42CA-A52D-717C8FBF62E0}"/>
    <dgm:cxn modelId="{B49C7027-92FB-46DC-82B3-7C7D9375BB46}" srcId="{15BC99D5-CB7C-44B6-B671-28E1CE8A16C2}" destId="{58E866FA-0FBA-4B9D-8084-336D053B05A1}" srcOrd="0" destOrd="0" parTransId="{EB9557A6-EB6F-4BB8-AA7E-2568CAA43B81}" sibTransId="{6584A024-2C01-400F-AB02-07366F58FF50}"/>
    <dgm:cxn modelId="{C64905A2-B812-439B-A9EC-9333F9B0A008}" type="presOf" srcId="{15BC99D5-CB7C-44B6-B671-28E1CE8A16C2}" destId="{3490B684-4F2C-44AC-88D9-0D3F41F74F87}" srcOrd="0" destOrd="0" presId="urn:microsoft.com/office/officeart/2018/2/layout/IconVerticalSolidList"/>
    <dgm:cxn modelId="{5C7CD9B0-1BEA-47A9-8115-3C4EC57CADBE}" type="presOf" srcId="{02214F28-FE08-453B-B3FF-FFFF50FDDCCA}" destId="{0C435DFA-751C-49CB-A30E-51938A3D1545}" srcOrd="0" destOrd="0" presId="urn:microsoft.com/office/officeart/2018/2/layout/IconVerticalSolidList"/>
    <dgm:cxn modelId="{73C033B3-F871-4FA9-A514-C64E09E65956}" srcId="{15BC99D5-CB7C-44B6-B671-28E1CE8A16C2}" destId="{02214F28-FE08-453B-B3FF-FFFF50FDDCCA}" srcOrd="2" destOrd="0" parTransId="{9A453EF2-FAAE-4842-ACD1-5F16F642D413}" sibTransId="{B16CFFA9-CB89-436C-AEC7-BC050A03DB21}"/>
    <dgm:cxn modelId="{B58EFAD6-5EAE-4162-A9DC-CEEBD898B66F}" type="presOf" srcId="{8DD03064-DF8B-4813-98FD-FD94A76A8F17}" destId="{B1F2711E-6067-45FA-8712-D4FA2D3CA5F4}" srcOrd="0" destOrd="0" presId="urn:microsoft.com/office/officeart/2018/2/layout/IconVerticalSolidList"/>
    <dgm:cxn modelId="{EA9375F0-A029-4D7B-8AE7-414CF0801E0D}" type="presOf" srcId="{58E866FA-0FBA-4B9D-8084-336D053B05A1}" destId="{CF31FCD5-5A54-42CA-8ABB-0F2495E2E188}" srcOrd="0" destOrd="0" presId="urn:microsoft.com/office/officeart/2018/2/layout/IconVerticalSolidList"/>
    <dgm:cxn modelId="{C7FE26E0-E3DF-45EC-BB7F-74043BDB9A8E}" type="presParOf" srcId="{3490B684-4F2C-44AC-88D9-0D3F41F74F87}" destId="{4374D810-4805-414F-A26A-7C295C0450D5}" srcOrd="0" destOrd="0" presId="urn:microsoft.com/office/officeart/2018/2/layout/IconVerticalSolidList"/>
    <dgm:cxn modelId="{5AA7105C-6E94-4659-A421-AC554F2B21E7}" type="presParOf" srcId="{4374D810-4805-414F-A26A-7C295C0450D5}" destId="{15857AC8-17FE-48BD-ADCF-1734AE70D5AB}" srcOrd="0" destOrd="0" presId="urn:microsoft.com/office/officeart/2018/2/layout/IconVerticalSolidList"/>
    <dgm:cxn modelId="{FCDF9DA5-B612-43DE-B281-B4DADE0D77B7}" type="presParOf" srcId="{4374D810-4805-414F-A26A-7C295C0450D5}" destId="{25782548-0A0B-455E-80D8-85B75DFFDE23}" srcOrd="1" destOrd="0" presId="urn:microsoft.com/office/officeart/2018/2/layout/IconVerticalSolidList"/>
    <dgm:cxn modelId="{87256955-D866-4A22-91B7-AFF682E90DD7}" type="presParOf" srcId="{4374D810-4805-414F-A26A-7C295C0450D5}" destId="{D3C53F63-8C8B-4E81-A301-BB059393832A}" srcOrd="2" destOrd="0" presId="urn:microsoft.com/office/officeart/2018/2/layout/IconVerticalSolidList"/>
    <dgm:cxn modelId="{5DF493E2-E014-413D-A798-FF0689455CBA}" type="presParOf" srcId="{4374D810-4805-414F-A26A-7C295C0450D5}" destId="{CF31FCD5-5A54-42CA-8ABB-0F2495E2E188}" srcOrd="3" destOrd="0" presId="urn:microsoft.com/office/officeart/2018/2/layout/IconVerticalSolidList"/>
    <dgm:cxn modelId="{BEBDD140-185B-42C3-9D57-F1CFBC5A7DAB}" type="presParOf" srcId="{3490B684-4F2C-44AC-88D9-0D3F41F74F87}" destId="{C901EAFB-FF84-4B11-86FD-1F5F222D3C0A}" srcOrd="1" destOrd="0" presId="urn:microsoft.com/office/officeart/2018/2/layout/IconVerticalSolidList"/>
    <dgm:cxn modelId="{383CFDE6-4B24-4F83-9184-F8A848EE7E6B}" type="presParOf" srcId="{3490B684-4F2C-44AC-88D9-0D3F41F74F87}" destId="{5F8901D5-EFB8-45C6-990D-8D15BD2EC609}" srcOrd="2" destOrd="0" presId="urn:microsoft.com/office/officeart/2018/2/layout/IconVerticalSolidList"/>
    <dgm:cxn modelId="{1FD58231-A9E1-4040-BCD2-6269BF654037}" type="presParOf" srcId="{5F8901D5-EFB8-45C6-990D-8D15BD2EC609}" destId="{22F45CD6-6F33-49F7-9D82-509DC12A38B2}" srcOrd="0" destOrd="0" presId="urn:microsoft.com/office/officeart/2018/2/layout/IconVerticalSolidList"/>
    <dgm:cxn modelId="{BE781AB2-14F4-460D-93F0-54E9D7EEB86B}" type="presParOf" srcId="{5F8901D5-EFB8-45C6-990D-8D15BD2EC609}" destId="{F34A2958-F07C-40F9-9BE7-4A48884DA359}" srcOrd="1" destOrd="0" presId="urn:microsoft.com/office/officeart/2018/2/layout/IconVerticalSolidList"/>
    <dgm:cxn modelId="{1D52C674-EEBC-45F5-BDD4-07B6D5AB0275}" type="presParOf" srcId="{5F8901D5-EFB8-45C6-990D-8D15BD2EC609}" destId="{3C55001B-B0DA-4CFB-8367-4C068060C74E}" srcOrd="2" destOrd="0" presId="urn:microsoft.com/office/officeart/2018/2/layout/IconVerticalSolidList"/>
    <dgm:cxn modelId="{8733D7D3-E6E4-4E2C-9D9E-802C87CFB927}" type="presParOf" srcId="{5F8901D5-EFB8-45C6-990D-8D15BD2EC609}" destId="{B1F2711E-6067-45FA-8712-D4FA2D3CA5F4}" srcOrd="3" destOrd="0" presId="urn:microsoft.com/office/officeart/2018/2/layout/IconVerticalSolidList"/>
    <dgm:cxn modelId="{52D5737B-3F99-4B6A-AB08-14BFFDD2A8DC}" type="presParOf" srcId="{3490B684-4F2C-44AC-88D9-0D3F41F74F87}" destId="{94C7338F-6C1C-450D-BF31-8FA796403D1C}" srcOrd="3" destOrd="0" presId="urn:microsoft.com/office/officeart/2018/2/layout/IconVerticalSolidList"/>
    <dgm:cxn modelId="{B8DA0701-96C3-4A0D-A0E5-9AC780EFB13D}" type="presParOf" srcId="{3490B684-4F2C-44AC-88D9-0D3F41F74F87}" destId="{DFFA9D80-5E8E-42F3-99AB-5050496FD39E}" srcOrd="4" destOrd="0" presId="urn:microsoft.com/office/officeart/2018/2/layout/IconVerticalSolidList"/>
    <dgm:cxn modelId="{0FCA8E79-3149-4F34-95DD-60C124FCA553}" type="presParOf" srcId="{DFFA9D80-5E8E-42F3-99AB-5050496FD39E}" destId="{CB78B0E1-6B0F-4CD6-9ABD-23887BFFF2AF}" srcOrd="0" destOrd="0" presId="urn:microsoft.com/office/officeart/2018/2/layout/IconVerticalSolidList"/>
    <dgm:cxn modelId="{4FCB52ED-88D5-4850-A366-831494981C7B}" type="presParOf" srcId="{DFFA9D80-5E8E-42F3-99AB-5050496FD39E}" destId="{E0477F8F-A8C3-4A91-A7EE-2436838DA6DF}" srcOrd="1" destOrd="0" presId="urn:microsoft.com/office/officeart/2018/2/layout/IconVerticalSolidList"/>
    <dgm:cxn modelId="{99B9253F-76CF-4E86-A41F-B841CC5B2EA0}" type="presParOf" srcId="{DFFA9D80-5E8E-42F3-99AB-5050496FD39E}" destId="{B3A0774D-AFC1-4316-B86E-F2C72814E327}" srcOrd="2" destOrd="0" presId="urn:microsoft.com/office/officeart/2018/2/layout/IconVerticalSolidList"/>
    <dgm:cxn modelId="{05AADA96-51F0-4201-8402-25AD7FCC24D3}" type="presParOf" srcId="{DFFA9D80-5E8E-42F3-99AB-5050496FD39E}" destId="{0C435DFA-751C-49CB-A30E-51938A3D154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248A4FB-76BC-4D75-98C6-1533AB024734}" type="doc">
      <dgm:prSet loTypeId="urn:microsoft.com/office/officeart/2005/8/layout/cycle8" loCatId="cycle" qsTypeId="urn:microsoft.com/office/officeart/2005/8/quickstyle/3d9" qsCatId="3D" csTypeId="urn:microsoft.com/office/officeart/2005/8/colors/colorful1" csCatId="colorful" phldr="1"/>
      <dgm:spPr/>
    </dgm:pt>
    <dgm:pt modelId="{BCAAD9E8-AD5C-4F8A-9646-64344D555557}">
      <dgm:prSet phldrT="[Text]" custT="1"/>
      <dgm:spPr>
        <a:solidFill>
          <a:srgbClr val="17697F"/>
        </a:solidFill>
      </dgm:spPr>
      <dgm:t>
        <a:bodyPr/>
        <a:lstStyle/>
        <a:p>
          <a:r>
            <a:rPr lang="de-DE" sz="3200" dirty="0"/>
            <a:t>1</a:t>
          </a:r>
          <a:r>
            <a:rPr lang="de-DE" sz="2000" dirty="0"/>
            <a:t> </a:t>
          </a:r>
        </a:p>
        <a:p>
          <a:r>
            <a:rPr lang="de-DE" sz="2000" dirty="0" err="1"/>
            <a:t>Recher-che</a:t>
          </a:r>
          <a:endParaRPr lang="de-DE" sz="2000" dirty="0"/>
        </a:p>
      </dgm:t>
    </dgm:pt>
    <dgm:pt modelId="{7CB04592-7C85-4A8D-88FC-F6CF2C25E5B4}" type="parTrans" cxnId="{14D91E72-9C5B-4E3C-BA1F-636C88801C4E}">
      <dgm:prSet/>
      <dgm:spPr/>
      <dgm:t>
        <a:bodyPr/>
        <a:lstStyle/>
        <a:p>
          <a:endParaRPr lang="de-DE"/>
        </a:p>
      </dgm:t>
    </dgm:pt>
    <dgm:pt modelId="{BDC39F7F-1C9B-443F-ABF3-FB893132E22B}" type="sibTrans" cxnId="{14D91E72-9C5B-4E3C-BA1F-636C88801C4E}">
      <dgm:prSet/>
      <dgm:spPr/>
      <dgm:t>
        <a:bodyPr/>
        <a:lstStyle/>
        <a:p>
          <a:endParaRPr lang="de-DE"/>
        </a:p>
      </dgm:t>
    </dgm:pt>
    <dgm:pt modelId="{3D14BDAA-E84E-4B48-9EB2-1D5B31001B07}">
      <dgm:prSet phldrT="[Text]" custT="1"/>
      <dgm:spPr>
        <a:solidFill>
          <a:srgbClr val="F19614"/>
        </a:solidFill>
        <a:ln>
          <a:solidFill>
            <a:srgbClr val="F29715"/>
          </a:solidFill>
        </a:ln>
      </dgm:spPr>
      <dgm:t>
        <a:bodyPr/>
        <a:lstStyle/>
        <a:p>
          <a:r>
            <a:rPr lang="de-DE" sz="3600" dirty="0"/>
            <a:t>2</a:t>
          </a:r>
          <a:endParaRPr lang="de-DE" sz="2400" dirty="0"/>
        </a:p>
        <a:p>
          <a:r>
            <a:rPr lang="de-DE" sz="2400" dirty="0"/>
            <a:t>Z</a:t>
          </a:r>
          <a:r>
            <a:rPr lang="de-DE" sz="2000" dirty="0"/>
            <a:t>i</a:t>
          </a:r>
          <a:r>
            <a:rPr lang="de-DE" sz="2400" dirty="0"/>
            <a:t>ele</a:t>
          </a:r>
        </a:p>
      </dgm:t>
    </dgm:pt>
    <dgm:pt modelId="{EA04AAB8-5F6E-489C-B457-F49DE4D7474A}" type="parTrans" cxnId="{06F2251F-9A1D-4C6A-B545-1D30759B29B1}">
      <dgm:prSet/>
      <dgm:spPr/>
      <dgm:t>
        <a:bodyPr/>
        <a:lstStyle/>
        <a:p>
          <a:endParaRPr lang="de-DE"/>
        </a:p>
      </dgm:t>
    </dgm:pt>
    <dgm:pt modelId="{ABC449EE-30EC-4626-A302-D2B9003A04F6}" type="sibTrans" cxnId="{06F2251F-9A1D-4C6A-B545-1D30759B29B1}">
      <dgm:prSet/>
      <dgm:spPr/>
      <dgm:t>
        <a:bodyPr/>
        <a:lstStyle/>
        <a:p>
          <a:endParaRPr lang="de-DE"/>
        </a:p>
      </dgm:t>
    </dgm:pt>
    <dgm:pt modelId="{D80A9924-CB01-4AD2-9D30-8E14E45E6F6B}">
      <dgm:prSet phldrT="[Text]" custT="1"/>
      <dgm:spPr>
        <a:solidFill>
          <a:srgbClr val="FABF7C"/>
        </a:solidFill>
      </dgm:spPr>
      <dgm:t>
        <a:bodyPr/>
        <a:lstStyle/>
        <a:p>
          <a:r>
            <a:rPr lang="de-DE" sz="3200" dirty="0"/>
            <a:t>3</a:t>
          </a:r>
          <a:endParaRPr lang="de-DE" sz="2000" dirty="0"/>
        </a:p>
        <a:p>
          <a:r>
            <a:rPr lang="de-DE" sz="2000" dirty="0"/>
            <a:t>Strategie</a:t>
          </a:r>
        </a:p>
      </dgm:t>
    </dgm:pt>
    <dgm:pt modelId="{044356A3-F24C-4F52-954B-66ABB1DE6571}" type="parTrans" cxnId="{F347BE6F-0EFF-4F55-8ADD-968C26A80F30}">
      <dgm:prSet/>
      <dgm:spPr/>
      <dgm:t>
        <a:bodyPr/>
        <a:lstStyle/>
        <a:p>
          <a:endParaRPr lang="de-DE"/>
        </a:p>
      </dgm:t>
    </dgm:pt>
    <dgm:pt modelId="{31050462-F0D7-4EDB-B2B3-7A97F94E16C0}" type="sibTrans" cxnId="{F347BE6F-0EFF-4F55-8ADD-968C26A80F30}">
      <dgm:prSet/>
      <dgm:spPr/>
      <dgm:t>
        <a:bodyPr/>
        <a:lstStyle/>
        <a:p>
          <a:endParaRPr lang="de-DE"/>
        </a:p>
      </dgm:t>
    </dgm:pt>
    <dgm:pt modelId="{BD13888C-FD49-4C8E-9B5F-E72BE204053C}">
      <dgm:prSet custT="1"/>
      <dgm:spPr>
        <a:solidFill>
          <a:srgbClr val="FCD6A9"/>
        </a:solidFill>
      </dgm:spPr>
      <dgm:t>
        <a:bodyPr/>
        <a:lstStyle/>
        <a:p>
          <a:r>
            <a:rPr lang="de-DE" sz="3200" dirty="0"/>
            <a:t>4</a:t>
          </a:r>
        </a:p>
        <a:p>
          <a:r>
            <a:rPr lang="de-DE" sz="2000" dirty="0"/>
            <a:t>Content</a:t>
          </a:r>
        </a:p>
      </dgm:t>
    </dgm:pt>
    <dgm:pt modelId="{2CDBED44-8FD8-412C-A546-25E911B11C7B}" type="parTrans" cxnId="{414D7977-9C1E-4A20-83B1-03E3D98891F2}">
      <dgm:prSet/>
      <dgm:spPr/>
      <dgm:t>
        <a:bodyPr/>
        <a:lstStyle/>
        <a:p>
          <a:endParaRPr lang="de-DE"/>
        </a:p>
      </dgm:t>
    </dgm:pt>
    <dgm:pt modelId="{4B681D52-397F-4233-969E-379C8A01EDEE}" type="sibTrans" cxnId="{414D7977-9C1E-4A20-83B1-03E3D98891F2}">
      <dgm:prSet/>
      <dgm:spPr/>
      <dgm:t>
        <a:bodyPr/>
        <a:lstStyle/>
        <a:p>
          <a:endParaRPr lang="de-DE"/>
        </a:p>
      </dgm:t>
    </dgm:pt>
    <dgm:pt modelId="{47837676-5D99-4098-81FF-C98B1226A246}">
      <dgm:prSet custT="1"/>
      <dgm:spPr>
        <a:solidFill>
          <a:srgbClr val="F7F7F7"/>
        </a:solidFill>
      </dgm:spPr>
      <dgm:t>
        <a:bodyPr/>
        <a:lstStyle/>
        <a:p>
          <a:r>
            <a:rPr lang="de-DE" sz="3200" dirty="0"/>
            <a:t>5</a:t>
          </a:r>
        </a:p>
        <a:p>
          <a:r>
            <a:rPr lang="de-DE" sz="2000" dirty="0" err="1"/>
            <a:t>Kura</a:t>
          </a:r>
          <a:r>
            <a:rPr lang="de-DE" sz="2000" dirty="0"/>
            <a:t>-tieren</a:t>
          </a:r>
        </a:p>
      </dgm:t>
    </dgm:pt>
    <dgm:pt modelId="{94E56002-3E7F-412C-A89F-698A6E5BF461}" type="parTrans" cxnId="{4D86D287-0015-4C8F-BD8C-E4647A8B43EB}">
      <dgm:prSet/>
      <dgm:spPr/>
      <dgm:t>
        <a:bodyPr/>
        <a:lstStyle/>
        <a:p>
          <a:endParaRPr lang="de-DE"/>
        </a:p>
      </dgm:t>
    </dgm:pt>
    <dgm:pt modelId="{499F439C-223C-4D7D-842E-D10AC326C969}" type="sibTrans" cxnId="{4D86D287-0015-4C8F-BD8C-E4647A8B43EB}">
      <dgm:prSet/>
      <dgm:spPr/>
      <dgm:t>
        <a:bodyPr/>
        <a:lstStyle/>
        <a:p>
          <a:endParaRPr lang="de-DE"/>
        </a:p>
      </dgm:t>
    </dgm:pt>
    <dgm:pt modelId="{D00C589A-A81F-48AD-A465-D5F61D8EEC64}">
      <dgm:prSet custT="1"/>
      <dgm:spPr>
        <a:solidFill>
          <a:srgbClr val="F7F7F7"/>
        </a:solidFill>
      </dgm:spPr>
      <dgm:t>
        <a:bodyPr/>
        <a:lstStyle/>
        <a:p>
          <a:r>
            <a:rPr lang="de-DE" sz="3200" dirty="0"/>
            <a:t>6</a:t>
          </a:r>
        </a:p>
        <a:p>
          <a:r>
            <a:rPr lang="de-DE" sz="2000" dirty="0"/>
            <a:t>Vermarkten</a:t>
          </a:r>
        </a:p>
      </dgm:t>
    </dgm:pt>
    <dgm:pt modelId="{54E4F622-2D6D-4E17-9A94-D173F7316992}" type="parTrans" cxnId="{A31F1661-3380-41BB-8512-5BB0A5B66B6C}">
      <dgm:prSet/>
      <dgm:spPr/>
      <dgm:t>
        <a:bodyPr/>
        <a:lstStyle/>
        <a:p>
          <a:endParaRPr lang="de-DE"/>
        </a:p>
      </dgm:t>
    </dgm:pt>
    <dgm:pt modelId="{147DE364-C19B-4AB2-A41E-DE1413A84688}" type="sibTrans" cxnId="{A31F1661-3380-41BB-8512-5BB0A5B66B6C}">
      <dgm:prSet/>
      <dgm:spPr/>
      <dgm:t>
        <a:bodyPr/>
        <a:lstStyle/>
        <a:p>
          <a:endParaRPr lang="de-DE"/>
        </a:p>
      </dgm:t>
    </dgm:pt>
    <dgm:pt modelId="{9D8183DD-540A-4127-BF23-BAE2F3CBDF2B}">
      <dgm:prSet custT="1"/>
      <dgm:spPr>
        <a:solidFill>
          <a:srgbClr val="F7F7F7"/>
        </a:solidFill>
      </dgm:spPr>
      <dgm:t>
        <a:bodyPr/>
        <a:lstStyle/>
        <a:p>
          <a:r>
            <a:rPr lang="de-DE" sz="3200" dirty="0"/>
            <a:t>7</a:t>
          </a:r>
        </a:p>
        <a:p>
          <a:r>
            <a:rPr lang="de-DE" sz="2000" dirty="0"/>
            <a:t>Messen</a:t>
          </a:r>
        </a:p>
      </dgm:t>
    </dgm:pt>
    <dgm:pt modelId="{403C66FD-EB75-4617-8E28-C48E34DF70B6}" type="parTrans" cxnId="{63D34A1F-556D-4648-867D-888985822F98}">
      <dgm:prSet/>
      <dgm:spPr/>
      <dgm:t>
        <a:bodyPr/>
        <a:lstStyle/>
        <a:p>
          <a:endParaRPr lang="de-DE"/>
        </a:p>
      </dgm:t>
    </dgm:pt>
    <dgm:pt modelId="{8F33725F-8056-4365-8D4E-577FE14CB4A7}" type="sibTrans" cxnId="{63D34A1F-556D-4648-867D-888985822F98}">
      <dgm:prSet/>
      <dgm:spPr/>
      <dgm:t>
        <a:bodyPr/>
        <a:lstStyle/>
        <a:p>
          <a:endParaRPr lang="de-DE"/>
        </a:p>
      </dgm:t>
    </dgm:pt>
    <dgm:pt modelId="{2E5BC726-2165-4E67-A6D7-89391A19B3F6}" type="pres">
      <dgm:prSet presAssocID="{5248A4FB-76BC-4D75-98C6-1533AB024734}" presName="compositeShape" presStyleCnt="0">
        <dgm:presLayoutVars>
          <dgm:chMax val="7"/>
          <dgm:dir/>
          <dgm:resizeHandles val="exact"/>
        </dgm:presLayoutVars>
      </dgm:prSet>
      <dgm:spPr/>
    </dgm:pt>
    <dgm:pt modelId="{31EA028F-2FF7-4FFB-8327-C59C1F75918F}" type="pres">
      <dgm:prSet presAssocID="{5248A4FB-76BC-4D75-98C6-1533AB024734}" presName="wedge1" presStyleLbl="node1" presStyleIdx="0" presStyleCnt="7"/>
      <dgm:spPr/>
    </dgm:pt>
    <dgm:pt modelId="{58F4E4B0-6C05-4FCC-B8B9-57408D3011B8}" type="pres">
      <dgm:prSet presAssocID="{5248A4FB-76BC-4D75-98C6-1533AB024734}" presName="dummy1a" presStyleCnt="0"/>
      <dgm:spPr/>
    </dgm:pt>
    <dgm:pt modelId="{28E1B8A2-D9AC-48B4-957C-9BE1A3208A7E}" type="pres">
      <dgm:prSet presAssocID="{5248A4FB-76BC-4D75-98C6-1533AB024734}" presName="dummy1b" presStyleCnt="0"/>
      <dgm:spPr/>
    </dgm:pt>
    <dgm:pt modelId="{3BD48B80-2985-4D5F-98C2-1230F72A4B5D}" type="pres">
      <dgm:prSet presAssocID="{5248A4FB-76BC-4D75-98C6-1533AB024734}" presName="wedge1Tx" presStyleLbl="node1" presStyleIdx="0" presStyleCnt="7">
        <dgm:presLayoutVars>
          <dgm:chMax val="0"/>
          <dgm:chPref val="0"/>
          <dgm:bulletEnabled val="1"/>
        </dgm:presLayoutVars>
      </dgm:prSet>
      <dgm:spPr/>
    </dgm:pt>
    <dgm:pt modelId="{2D2D5B82-5F6A-406C-A7C8-B0150395F211}" type="pres">
      <dgm:prSet presAssocID="{5248A4FB-76BC-4D75-98C6-1533AB024734}" presName="wedge2" presStyleLbl="node1" presStyleIdx="1" presStyleCnt="7"/>
      <dgm:spPr/>
    </dgm:pt>
    <dgm:pt modelId="{33C4F92C-EB99-4D08-A608-81052003F552}" type="pres">
      <dgm:prSet presAssocID="{5248A4FB-76BC-4D75-98C6-1533AB024734}" presName="dummy2a" presStyleCnt="0"/>
      <dgm:spPr/>
    </dgm:pt>
    <dgm:pt modelId="{07127EF5-5A5A-4E6D-952C-58FCCC3B2448}" type="pres">
      <dgm:prSet presAssocID="{5248A4FB-76BC-4D75-98C6-1533AB024734}" presName="dummy2b" presStyleCnt="0"/>
      <dgm:spPr/>
    </dgm:pt>
    <dgm:pt modelId="{762AF046-9D57-4592-8CEB-457A393B4F31}" type="pres">
      <dgm:prSet presAssocID="{5248A4FB-76BC-4D75-98C6-1533AB024734}" presName="wedge2Tx" presStyleLbl="node1" presStyleIdx="1" presStyleCnt="7">
        <dgm:presLayoutVars>
          <dgm:chMax val="0"/>
          <dgm:chPref val="0"/>
          <dgm:bulletEnabled val="1"/>
        </dgm:presLayoutVars>
      </dgm:prSet>
      <dgm:spPr/>
    </dgm:pt>
    <dgm:pt modelId="{73ECAF5E-FBC5-405A-8F49-2CB495523FEE}" type="pres">
      <dgm:prSet presAssocID="{5248A4FB-76BC-4D75-98C6-1533AB024734}" presName="wedge3" presStyleLbl="node1" presStyleIdx="2" presStyleCnt="7"/>
      <dgm:spPr/>
    </dgm:pt>
    <dgm:pt modelId="{93FE23C7-2726-4DC0-9796-6784B9BBB21B}" type="pres">
      <dgm:prSet presAssocID="{5248A4FB-76BC-4D75-98C6-1533AB024734}" presName="dummy3a" presStyleCnt="0"/>
      <dgm:spPr/>
    </dgm:pt>
    <dgm:pt modelId="{B926F84C-9C85-4598-9EF8-1F72EB362199}" type="pres">
      <dgm:prSet presAssocID="{5248A4FB-76BC-4D75-98C6-1533AB024734}" presName="dummy3b" presStyleCnt="0"/>
      <dgm:spPr/>
    </dgm:pt>
    <dgm:pt modelId="{7894877E-040E-4EAF-BCA5-B36A930BD8B6}" type="pres">
      <dgm:prSet presAssocID="{5248A4FB-76BC-4D75-98C6-1533AB024734}" presName="wedge3Tx" presStyleLbl="node1" presStyleIdx="2" presStyleCnt="7">
        <dgm:presLayoutVars>
          <dgm:chMax val="0"/>
          <dgm:chPref val="0"/>
          <dgm:bulletEnabled val="1"/>
        </dgm:presLayoutVars>
      </dgm:prSet>
      <dgm:spPr/>
    </dgm:pt>
    <dgm:pt modelId="{D9703383-DAB6-4129-B7AA-E9A0B9F0E92A}" type="pres">
      <dgm:prSet presAssocID="{5248A4FB-76BC-4D75-98C6-1533AB024734}" presName="wedge4" presStyleLbl="node1" presStyleIdx="3" presStyleCnt="7"/>
      <dgm:spPr/>
    </dgm:pt>
    <dgm:pt modelId="{D99077C0-469F-47BE-922B-41522426203F}" type="pres">
      <dgm:prSet presAssocID="{5248A4FB-76BC-4D75-98C6-1533AB024734}" presName="dummy4a" presStyleCnt="0"/>
      <dgm:spPr/>
    </dgm:pt>
    <dgm:pt modelId="{D312DA07-8CEB-4467-A664-DA90F7157655}" type="pres">
      <dgm:prSet presAssocID="{5248A4FB-76BC-4D75-98C6-1533AB024734}" presName="dummy4b" presStyleCnt="0"/>
      <dgm:spPr/>
    </dgm:pt>
    <dgm:pt modelId="{29B6CE9F-750A-4C41-97B5-942A5D98505A}" type="pres">
      <dgm:prSet presAssocID="{5248A4FB-76BC-4D75-98C6-1533AB024734}" presName="wedge4Tx" presStyleLbl="node1" presStyleIdx="3" presStyleCnt="7">
        <dgm:presLayoutVars>
          <dgm:chMax val="0"/>
          <dgm:chPref val="0"/>
          <dgm:bulletEnabled val="1"/>
        </dgm:presLayoutVars>
      </dgm:prSet>
      <dgm:spPr/>
    </dgm:pt>
    <dgm:pt modelId="{AD0043E2-9494-4A5C-8958-DB4EE30179C9}" type="pres">
      <dgm:prSet presAssocID="{5248A4FB-76BC-4D75-98C6-1533AB024734}" presName="wedge5" presStyleLbl="node1" presStyleIdx="4" presStyleCnt="7"/>
      <dgm:spPr/>
    </dgm:pt>
    <dgm:pt modelId="{F03BB715-4E45-492A-BA62-D424A952B19C}" type="pres">
      <dgm:prSet presAssocID="{5248A4FB-76BC-4D75-98C6-1533AB024734}" presName="dummy5a" presStyleCnt="0"/>
      <dgm:spPr/>
    </dgm:pt>
    <dgm:pt modelId="{F3E890EB-FCED-4C00-87FD-84F710C34FB1}" type="pres">
      <dgm:prSet presAssocID="{5248A4FB-76BC-4D75-98C6-1533AB024734}" presName="dummy5b" presStyleCnt="0"/>
      <dgm:spPr/>
    </dgm:pt>
    <dgm:pt modelId="{157BA023-7791-461B-860A-2D520FD046E9}" type="pres">
      <dgm:prSet presAssocID="{5248A4FB-76BC-4D75-98C6-1533AB024734}" presName="wedge5Tx" presStyleLbl="node1" presStyleIdx="4" presStyleCnt="7">
        <dgm:presLayoutVars>
          <dgm:chMax val="0"/>
          <dgm:chPref val="0"/>
          <dgm:bulletEnabled val="1"/>
        </dgm:presLayoutVars>
      </dgm:prSet>
      <dgm:spPr/>
    </dgm:pt>
    <dgm:pt modelId="{4EFCAACF-BA06-485A-82A8-C33BE478CDBB}" type="pres">
      <dgm:prSet presAssocID="{5248A4FB-76BC-4D75-98C6-1533AB024734}" presName="wedge6" presStyleLbl="node1" presStyleIdx="5" presStyleCnt="7"/>
      <dgm:spPr/>
    </dgm:pt>
    <dgm:pt modelId="{AB55F511-690F-47E7-80C2-B1115433D529}" type="pres">
      <dgm:prSet presAssocID="{5248A4FB-76BC-4D75-98C6-1533AB024734}" presName="dummy6a" presStyleCnt="0"/>
      <dgm:spPr/>
    </dgm:pt>
    <dgm:pt modelId="{6FF208F1-9CAC-445A-B757-BB958C3D236F}" type="pres">
      <dgm:prSet presAssocID="{5248A4FB-76BC-4D75-98C6-1533AB024734}" presName="dummy6b" presStyleCnt="0"/>
      <dgm:spPr/>
    </dgm:pt>
    <dgm:pt modelId="{D818C521-9875-4845-B504-4AC228947E39}" type="pres">
      <dgm:prSet presAssocID="{5248A4FB-76BC-4D75-98C6-1533AB024734}" presName="wedge6Tx" presStyleLbl="node1" presStyleIdx="5" presStyleCnt="7">
        <dgm:presLayoutVars>
          <dgm:chMax val="0"/>
          <dgm:chPref val="0"/>
          <dgm:bulletEnabled val="1"/>
        </dgm:presLayoutVars>
      </dgm:prSet>
      <dgm:spPr/>
    </dgm:pt>
    <dgm:pt modelId="{8ACE4C9D-4213-488F-A4F1-2A1D8C72BA55}" type="pres">
      <dgm:prSet presAssocID="{5248A4FB-76BC-4D75-98C6-1533AB024734}" presName="wedge7" presStyleLbl="node1" presStyleIdx="6" presStyleCnt="7"/>
      <dgm:spPr/>
    </dgm:pt>
    <dgm:pt modelId="{7C1D0998-2046-4353-9FB9-52DCDA713CEA}" type="pres">
      <dgm:prSet presAssocID="{5248A4FB-76BC-4D75-98C6-1533AB024734}" presName="dummy7a" presStyleCnt="0"/>
      <dgm:spPr/>
    </dgm:pt>
    <dgm:pt modelId="{7E8B6172-D7AE-4DC7-96AE-A229451A49FF}" type="pres">
      <dgm:prSet presAssocID="{5248A4FB-76BC-4D75-98C6-1533AB024734}" presName="dummy7b" presStyleCnt="0"/>
      <dgm:spPr/>
    </dgm:pt>
    <dgm:pt modelId="{2E82D2E4-53C9-47BF-8E3C-51BCCC5BAF4D}" type="pres">
      <dgm:prSet presAssocID="{5248A4FB-76BC-4D75-98C6-1533AB024734}" presName="wedge7Tx" presStyleLbl="node1" presStyleIdx="6" presStyleCnt="7">
        <dgm:presLayoutVars>
          <dgm:chMax val="0"/>
          <dgm:chPref val="0"/>
          <dgm:bulletEnabled val="1"/>
        </dgm:presLayoutVars>
      </dgm:prSet>
      <dgm:spPr/>
    </dgm:pt>
    <dgm:pt modelId="{83466C5B-2F07-43DB-8DBC-D538D79035ED}" type="pres">
      <dgm:prSet presAssocID="{BDC39F7F-1C9B-443F-ABF3-FB893132E22B}" presName="arrowWedge1" presStyleLbl="fgSibTrans2D1" presStyleIdx="0" presStyleCnt="7" custLinFactNeighborX="1808" custLinFactNeighborY="-3537"/>
      <dgm:spPr>
        <a:solidFill>
          <a:srgbClr val="17697F"/>
        </a:solidFill>
      </dgm:spPr>
    </dgm:pt>
    <dgm:pt modelId="{1137973D-03F3-43B6-8984-CF53FD185C17}" type="pres">
      <dgm:prSet presAssocID="{ABC449EE-30EC-4626-A302-D2B9003A04F6}" presName="arrowWedge2" presStyleLbl="fgSibTrans2D1" presStyleIdx="1" presStyleCnt="7" custLinFactNeighborX="5265" custLinFactNeighborY="-1113"/>
      <dgm:spPr>
        <a:solidFill>
          <a:srgbClr val="F19614"/>
        </a:solidFill>
        <a:ln>
          <a:solidFill>
            <a:schemeClr val="bg1">
              <a:lumMod val="85000"/>
            </a:schemeClr>
          </a:solidFill>
        </a:ln>
      </dgm:spPr>
    </dgm:pt>
    <dgm:pt modelId="{934F842A-6B19-4EF5-BAD6-7AD12EAEEAF7}" type="pres">
      <dgm:prSet presAssocID="{31050462-F0D7-4EDB-B2B3-7A97F94E16C0}" presName="arrowWedge3" presStyleLbl="fgSibTrans2D1" presStyleIdx="2" presStyleCnt="7" custLinFactNeighborX="4179" custLinFactNeighborY="4694"/>
      <dgm:spPr>
        <a:solidFill>
          <a:srgbClr val="F1B978"/>
        </a:solidFill>
        <a:ln>
          <a:solidFill>
            <a:schemeClr val="bg1">
              <a:lumMod val="85000"/>
            </a:schemeClr>
          </a:solidFill>
        </a:ln>
      </dgm:spPr>
    </dgm:pt>
    <dgm:pt modelId="{AD3F29FE-A22F-4EC1-A1CC-F4BDE806B352}" type="pres">
      <dgm:prSet presAssocID="{4B681D52-397F-4233-969E-379C8A01EDEE}" presName="arrowWedge4" presStyleLbl="fgSibTrans2D1" presStyleIdx="3" presStyleCnt="7" custLinFactNeighborX="-1257" custLinFactNeighborY="6601"/>
      <dgm:spPr>
        <a:solidFill>
          <a:srgbClr val="F3CFA3"/>
        </a:solidFill>
        <a:ln>
          <a:solidFill>
            <a:schemeClr val="bg1">
              <a:lumMod val="85000"/>
            </a:schemeClr>
          </a:solidFill>
        </a:ln>
      </dgm:spPr>
    </dgm:pt>
    <dgm:pt modelId="{CFB17591-6560-4F0C-B4B5-56228877037E}" type="pres">
      <dgm:prSet presAssocID="{499F439C-223C-4D7D-842E-D10AC326C969}" presName="arrowWedge5" presStyleLbl="fgSibTrans2D1" presStyleIdx="4" presStyleCnt="7" custLinFactNeighborX="-4636" custLinFactNeighborY="6444"/>
      <dgm:spPr>
        <a:solidFill>
          <a:srgbClr val="F7F7F7"/>
        </a:solidFill>
        <a:ln>
          <a:solidFill>
            <a:schemeClr val="bg1">
              <a:lumMod val="85000"/>
            </a:schemeClr>
          </a:solidFill>
        </a:ln>
      </dgm:spPr>
    </dgm:pt>
    <dgm:pt modelId="{018EEFB6-5B67-40AA-B460-A34FEB33D397}" type="pres">
      <dgm:prSet presAssocID="{147DE364-C19B-4AB2-A41E-DE1413A84688}" presName="arrowWedge6" presStyleLbl="fgSibTrans2D1" presStyleIdx="5" presStyleCnt="7" custLinFactNeighborX="-6287" custLinFactNeighborY="163"/>
      <dgm:spPr>
        <a:solidFill>
          <a:srgbClr val="F7F7F7"/>
        </a:solidFill>
        <a:ln>
          <a:solidFill>
            <a:schemeClr val="bg1">
              <a:lumMod val="85000"/>
            </a:schemeClr>
          </a:solidFill>
        </a:ln>
      </dgm:spPr>
    </dgm:pt>
    <dgm:pt modelId="{14D4158F-D294-45F7-A559-FB9889C95A7F}" type="pres">
      <dgm:prSet presAssocID="{8F33725F-8056-4365-8D4E-577FE14CB4A7}" presName="arrowWedge7" presStyleLbl="fgSibTrans2D1" presStyleIdx="6" presStyleCnt="7" custLinFactNeighborX="-1256" custLinFactNeighborY="-3468"/>
      <dgm:spPr>
        <a:solidFill>
          <a:srgbClr val="F7F7F7"/>
        </a:solidFill>
        <a:ln>
          <a:solidFill>
            <a:schemeClr val="bg1">
              <a:lumMod val="85000"/>
            </a:schemeClr>
          </a:solidFill>
        </a:ln>
      </dgm:spPr>
    </dgm:pt>
  </dgm:ptLst>
  <dgm:cxnLst>
    <dgm:cxn modelId="{A143FA06-5CE3-41BF-A2D8-92A273F199F2}" type="presOf" srcId="{BCAAD9E8-AD5C-4F8A-9646-64344D555557}" destId="{31EA028F-2FF7-4FFB-8327-C59C1F75918F}" srcOrd="0" destOrd="0" presId="urn:microsoft.com/office/officeart/2005/8/layout/cycle8"/>
    <dgm:cxn modelId="{EE37210C-2B90-4150-9186-C7645EC42E07}" type="presOf" srcId="{5248A4FB-76BC-4D75-98C6-1533AB024734}" destId="{2E5BC726-2165-4E67-A6D7-89391A19B3F6}" srcOrd="0" destOrd="0" presId="urn:microsoft.com/office/officeart/2005/8/layout/cycle8"/>
    <dgm:cxn modelId="{77814B17-4AF1-401E-A4E6-EBC8C2BB695E}" type="presOf" srcId="{9D8183DD-540A-4127-BF23-BAE2F3CBDF2B}" destId="{8ACE4C9D-4213-488F-A4F1-2A1D8C72BA55}" srcOrd="0" destOrd="0" presId="urn:microsoft.com/office/officeart/2005/8/layout/cycle8"/>
    <dgm:cxn modelId="{31566A1A-8B38-4463-80D8-D702A72C2D94}" type="presOf" srcId="{BCAAD9E8-AD5C-4F8A-9646-64344D555557}" destId="{3BD48B80-2985-4D5F-98C2-1230F72A4B5D}" srcOrd="1" destOrd="0" presId="urn:microsoft.com/office/officeart/2005/8/layout/cycle8"/>
    <dgm:cxn modelId="{06F2251F-9A1D-4C6A-B545-1D30759B29B1}" srcId="{5248A4FB-76BC-4D75-98C6-1533AB024734}" destId="{3D14BDAA-E84E-4B48-9EB2-1D5B31001B07}" srcOrd="1" destOrd="0" parTransId="{EA04AAB8-5F6E-489C-B457-F49DE4D7474A}" sibTransId="{ABC449EE-30EC-4626-A302-D2B9003A04F6}"/>
    <dgm:cxn modelId="{63D34A1F-556D-4648-867D-888985822F98}" srcId="{5248A4FB-76BC-4D75-98C6-1533AB024734}" destId="{9D8183DD-540A-4127-BF23-BAE2F3CBDF2B}" srcOrd="6" destOrd="0" parTransId="{403C66FD-EB75-4617-8E28-C48E34DF70B6}" sibTransId="{8F33725F-8056-4365-8D4E-577FE14CB4A7}"/>
    <dgm:cxn modelId="{4522FD21-26AA-475A-A2A3-245CA35F6EE9}" type="presOf" srcId="{3D14BDAA-E84E-4B48-9EB2-1D5B31001B07}" destId="{762AF046-9D57-4592-8CEB-457A393B4F31}" srcOrd="1" destOrd="0" presId="urn:microsoft.com/office/officeart/2005/8/layout/cycle8"/>
    <dgm:cxn modelId="{E7FFDF5E-C13F-4C11-B59A-259011896031}" type="presOf" srcId="{D80A9924-CB01-4AD2-9D30-8E14E45E6F6B}" destId="{7894877E-040E-4EAF-BCA5-B36A930BD8B6}" srcOrd="1" destOrd="0" presId="urn:microsoft.com/office/officeart/2005/8/layout/cycle8"/>
    <dgm:cxn modelId="{A31F1661-3380-41BB-8512-5BB0A5B66B6C}" srcId="{5248A4FB-76BC-4D75-98C6-1533AB024734}" destId="{D00C589A-A81F-48AD-A465-D5F61D8EEC64}" srcOrd="5" destOrd="0" parTransId="{54E4F622-2D6D-4E17-9A94-D173F7316992}" sibTransId="{147DE364-C19B-4AB2-A41E-DE1413A84688}"/>
    <dgm:cxn modelId="{B5C86748-6892-42B8-98E1-E1F07A2B5F1E}" type="presOf" srcId="{D00C589A-A81F-48AD-A465-D5F61D8EEC64}" destId="{D818C521-9875-4845-B504-4AC228947E39}" srcOrd="1" destOrd="0" presId="urn:microsoft.com/office/officeart/2005/8/layout/cycle8"/>
    <dgm:cxn modelId="{17656169-44F0-4128-8205-F844DD5FBB62}" type="presOf" srcId="{3D14BDAA-E84E-4B48-9EB2-1D5B31001B07}" destId="{2D2D5B82-5F6A-406C-A7C8-B0150395F211}" srcOrd="0" destOrd="0" presId="urn:microsoft.com/office/officeart/2005/8/layout/cycle8"/>
    <dgm:cxn modelId="{6D3E306A-62D6-441D-B26C-96FD8F4C5E95}" type="presOf" srcId="{47837676-5D99-4098-81FF-C98B1226A246}" destId="{157BA023-7791-461B-860A-2D520FD046E9}" srcOrd="1" destOrd="0" presId="urn:microsoft.com/office/officeart/2005/8/layout/cycle8"/>
    <dgm:cxn modelId="{F347BE6F-0EFF-4F55-8ADD-968C26A80F30}" srcId="{5248A4FB-76BC-4D75-98C6-1533AB024734}" destId="{D80A9924-CB01-4AD2-9D30-8E14E45E6F6B}" srcOrd="2" destOrd="0" parTransId="{044356A3-F24C-4F52-954B-66ABB1DE6571}" sibTransId="{31050462-F0D7-4EDB-B2B3-7A97F94E16C0}"/>
    <dgm:cxn modelId="{FAD40A50-F085-43A4-BB64-256AC89542B4}" type="presOf" srcId="{47837676-5D99-4098-81FF-C98B1226A246}" destId="{AD0043E2-9494-4A5C-8958-DB4EE30179C9}" srcOrd="0" destOrd="0" presId="urn:microsoft.com/office/officeart/2005/8/layout/cycle8"/>
    <dgm:cxn modelId="{14D91E72-9C5B-4E3C-BA1F-636C88801C4E}" srcId="{5248A4FB-76BC-4D75-98C6-1533AB024734}" destId="{BCAAD9E8-AD5C-4F8A-9646-64344D555557}" srcOrd="0" destOrd="0" parTransId="{7CB04592-7C85-4A8D-88FC-F6CF2C25E5B4}" sibTransId="{BDC39F7F-1C9B-443F-ABF3-FB893132E22B}"/>
    <dgm:cxn modelId="{414D7977-9C1E-4A20-83B1-03E3D98891F2}" srcId="{5248A4FB-76BC-4D75-98C6-1533AB024734}" destId="{BD13888C-FD49-4C8E-9B5F-E72BE204053C}" srcOrd="3" destOrd="0" parTransId="{2CDBED44-8FD8-412C-A546-25E911B11C7B}" sibTransId="{4B681D52-397F-4233-969E-379C8A01EDEE}"/>
    <dgm:cxn modelId="{68C6CB7E-A864-475D-B768-720D83BC17CD}" type="presOf" srcId="{BD13888C-FD49-4C8E-9B5F-E72BE204053C}" destId="{29B6CE9F-750A-4C41-97B5-942A5D98505A}" srcOrd="1" destOrd="0" presId="urn:microsoft.com/office/officeart/2005/8/layout/cycle8"/>
    <dgm:cxn modelId="{4D86D287-0015-4C8F-BD8C-E4647A8B43EB}" srcId="{5248A4FB-76BC-4D75-98C6-1533AB024734}" destId="{47837676-5D99-4098-81FF-C98B1226A246}" srcOrd="4" destOrd="0" parTransId="{94E56002-3E7F-412C-A89F-698A6E5BF461}" sibTransId="{499F439C-223C-4D7D-842E-D10AC326C969}"/>
    <dgm:cxn modelId="{8CA6438B-ADB1-4BA9-A269-D3A597C35425}" type="presOf" srcId="{D80A9924-CB01-4AD2-9D30-8E14E45E6F6B}" destId="{73ECAF5E-FBC5-405A-8F49-2CB495523FEE}" srcOrd="0" destOrd="0" presId="urn:microsoft.com/office/officeart/2005/8/layout/cycle8"/>
    <dgm:cxn modelId="{8C32CCCF-6BC7-4B13-8469-B2D06395EC88}" type="presOf" srcId="{9D8183DD-540A-4127-BF23-BAE2F3CBDF2B}" destId="{2E82D2E4-53C9-47BF-8E3C-51BCCC5BAF4D}" srcOrd="1" destOrd="0" presId="urn:microsoft.com/office/officeart/2005/8/layout/cycle8"/>
    <dgm:cxn modelId="{BF83E8F8-12F5-4D5C-A90D-2AD0257199AA}" type="presOf" srcId="{D00C589A-A81F-48AD-A465-D5F61D8EEC64}" destId="{4EFCAACF-BA06-485A-82A8-C33BE478CDBB}" srcOrd="0" destOrd="0" presId="urn:microsoft.com/office/officeart/2005/8/layout/cycle8"/>
    <dgm:cxn modelId="{F7C08AFF-3AC3-4E4F-AA4F-FFD9E00A85DA}" type="presOf" srcId="{BD13888C-FD49-4C8E-9B5F-E72BE204053C}" destId="{D9703383-DAB6-4129-B7AA-E9A0B9F0E92A}" srcOrd="0" destOrd="0" presId="urn:microsoft.com/office/officeart/2005/8/layout/cycle8"/>
    <dgm:cxn modelId="{5F0143CE-DC6F-442B-B1C5-86BDE84D5597}" type="presParOf" srcId="{2E5BC726-2165-4E67-A6D7-89391A19B3F6}" destId="{31EA028F-2FF7-4FFB-8327-C59C1F75918F}" srcOrd="0" destOrd="0" presId="urn:microsoft.com/office/officeart/2005/8/layout/cycle8"/>
    <dgm:cxn modelId="{40CE0AA4-E627-404E-A4BD-57993DA96994}" type="presParOf" srcId="{2E5BC726-2165-4E67-A6D7-89391A19B3F6}" destId="{58F4E4B0-6C05-4FCC-B8B9-57408D3011B8}" srcOrd="1" destOrd="0" presId="urn:microsoft.com/office/officeart/2005/8/layout/cycle8"/>
    <dgm:cxn modelId="{26AE4514-1B18-4713-BCB5-DDE1B4D3617B}" type="presParOf" srcId="{2E5BC726-2165-4E67-A6D7-89391A19B3F6}" destId="{28E1B8A2-D9AC-48B4-957C-9BE1A3208A7E}" srcOrd="2" destOrd="0" presId="urn:microsoft.com/office/officeart/2005/8/layout/cycle8"/>
    <dgm:cxn modelId="{899426F5-43E2-4848-AA12-680DC8BE7D4D}" type="presParOf" srcId="{2E5BC726-2165-4E67-A6D7-89391A19B3F6}" destId="{3BD48B80-2985-4D5F-98C2-1230F72A4B5D}" srcOrd="3" destOrd="0" presId="urn:microsoft.com/office/officeart/2005/8/layout/cycle8"/>
    <dgm:cxn modelId="{A7AEFD2B-4074-402E-8314-2E991D75C5B2}" type="presParOf" srcId="{2E5BC726-2165-4E67-A6D7-89391A19B3F6}" destId="{2D2D5B82-5F6A-406C-A7C8-B0150395F211}" srcOrd="4" destOrd="0" presId="urn:microsoft.com/office/officeart/2005/8/layout/cycle8"/>
    <dgm:cxn modelId="{8D2A7AEA-B9C7-424F-B0D7-E8FFABECBA2A}" type="presParOf" srcId="{2E5BC726-2165-4E67-A6D7-89391A19B3F6}" destId="{33C4F92C-EB99-4D08-A608-81052003F552}" srcOrd="5" destOrd="0" presId="urn:microsoft.com/office/officeart/2005/8/layout/cycle8"/>
    <dgm:cxn modelId="{BEFBB535-4E36-46C9-B5FE-1914A9190300}" type="presParOf" srcId="{2E5BC726-2165-4E67-A6D7-89391A19B3F6}" destId="{07127EF5-5A5A-4E6D-952C-58FCCC3B2448}" srcOrd="6" destOrd="0" presId="urn:microsoft.com/office/officeart/2005/8/layout/cycle8"/>
    <dgm:cxn modelId="{1470F679-FB77-4E5C-A1FB-7EAEAF313CD1}" type="presParOf" srcId="{2E5BC726-2165-4E67-A6D7-89391A19B3F6}" destId="{762AF046-9D57-4592-8CEB-457A393B4F31}" srcOrd="7" destOrd="0" presId="urn:microsoft.com/office/officeart/2005/8/layout/cycle8"/>
    <dgm:cxn modelId="{F6D7C237-0E32-4C69-8A45-B1DB86BD4A63}" type="presParOf" srcId="{2E5BC726-2165-4E67-A6D7-89391A19B3F6}" destId="{73ECAF5E-FBC5-405A-8F49-2CB495523FEE}" srcOrd="8" destOrd="0" presId="urn:microsoft.com/office/officeart/2005/8/layout/cycle8"/>
    <dgm:cxn modelId="{8B1EFE8C-6DE8-4DD5-BFAE-BD5255420654}" type="presParOf" srcId="{2E5BC726-2165-4E67-A6D7-89391A19B3F6}" destId="{93FE23C7-2726-4DC0-9796-6784B9BBB21B}" srcOrd="9" destOrd="0" presId="urn:microsoft.com/office/officeart/2005/8/layout/cycle8"/>
    <dgm:cxn modelId="{406A5916-0D95-4F24-9AA5-32D057A1FD9B}" type="presParOf" srcId="{2E5BC726-2165-4E67-A6D7-89391A19B3F6}" destId="{B926F84C-9C85-4598-9EF8-1F72EB362199}" srcOrd="10" destOrd="0" presId="urn:microsoft.com/office/officeart/2005/8/layout/cycle8"/>
    <dgm:cxn modelId="{6BCD1E9D-1D1A-4182-AA0D-DBB6E446BC6E}" type="presParOf" srcId="{2E5BC726-2165-4E67-A6D7-89391A19B3F6}" destId="{7894877E-040E-4EAF-BCA5-B36A930BD8B6}" srcOrd="11" destOrd="0" presId="urn:microsoft.com/office/officeart/2005/8/layout/cycle8"/>
    <dgm:cxn modelId="{6CE3E138-DE11-4B14-A68E-F0FA487C4152}" type="presParOf" srcId="{2E5BC726-2165-4E67-A6D7-89391A19B3F6}" destId="{D9703383-DAB6-4129-B7AA-E9A0B9F0E92A}" srcOrd="12" destOrd="0" presId="urn:microsoft.com/office/officeart/2005/8/layout/cycle8"/>
    <dgm:cxn modelId="{D4BE964F-743C-4066-A880-AB05B38FF0AD}" type="presParOf" srcId="{2E5BC726-2165-4E67-A6D7-89391A19B3F6}" destId="{D99077C0-469F-47BE-922B-41522426203F}" srcOrd="13" destOrd="0" presId="urn:microsoft.com/office/officeart/2005/8/layout/cycle8"/>
    <dgm:cxn modelId="{B83EBAA4-06A3-4113-BF3A-FB3B9B7879FD}" type="presParOf" srcId="{2E5BC726-2165-4E67-A6D7-89391A19B3F6}" destId="{D312DA07-8CEB-4467-A664-DA90F7157655}" srcOrd="14" destOrd="0" presId="urn:microsoft.com/office/officeart/2005/8/layout/cycle8"/>
    <dgm:cxn modelId="{550C56A6-E1B4-4DB5-9343-43AC2AD44DE1}" type="presParOf" srcId="{2E5BC726-2165-4E67-A6D7-89391A19B3F6}" destId="{29B6CE9F-750A-4C41-97B5-942A5D98505A}" srcOrd="15" destOrd="0" presId="urn:microsoft.com/office/officeart/2005/8/layout/cycle8"/>
    <dgm:cxn modelId="{6EFA5338-5BF0-4AF6-88A2-EBEB0B0505A9}" type="presParOf" srcId="{2E5BC726-2165-4E67-A6D7-89391A19B3F6}" destId="{AD0043E2-9494-4A5C-8958-DB4EE30179C9}" srcOrd="16" destOrd="0" presId="urn:microsoft.com/office/officeart/2005/8/layout/cycle8"/>
    <dgm:cxn modelId="{78D506DE-553D-4538-8949-254F4A672E48}" type="presParOf" srcId="{2E5BC726-2165-4E67-A6D7-89391A19B3F6}" destId="{F03BB715-4E45-492A-BA62-D424A952B19C}" srcOrd="17" destOrd="0" presId="urn:microsoft.com/office/officeart/2005/8/layout/cycle8"/>
    <dgm:cxn modelId="{6C92EDAD-AD4D-4319-8054-1EDB823C2928}" type="presParOf" srcId="{2E5BC726-2165-4E67-A6D7-89391A19B3F6}" destId="{F3E890EB-FCED-4C00-87FD-84F710C34FB1}" srcOrd="18" destOrd="0" presId="urn:microsoft.com/office/officeart/2005/8/layout/cycle8"/>
    <dgm:cxn modelId="{BC7341A7-61D1-43B6-9423-39FAB1538E8E}" type="presParOf" srcId="{2E5BC726-2165-4E67-A6D7-89391A19B3F6}" destId="{157BA023-7791-461B-860A-2D520FD046E9}" srcOrd="19" destOrd="0" presId="urn:microsoft.com/office/officeart/2005/8/layout/cycle8"/>
    <dgm:cxn modelId="{4A6B61E5-EB89-4504-8C5E-AAF22681684B}" type="presParOf" srcId="{2E5BC726-2165-4E67-A6D7-89391A19B3F6}" destId="{4EFCAACF-BA06-485A-82A8-C33BE478CDBB}" srcOrd="20" destOrd="0" presId="urn:microsoft.com/office/officeart/2005/8/layout/cycle8"/>
    <dgm:cxn modelId="{E3AEC077-1462-4C4D-91B1-B9341B1CE467}" type="presParOf" srcId="{2E5BC726-2165-4E67-A6D7-89391A19B3F6}" destId="{AB55F511-690F-47E7-80C2-B1115433D529}" srcOrd="21" destOrd="0" presId="urn:microsoft.com/office/officeart/2005/8/layout/cycle8"/>
    <dgm:cxn modelId="{FC142ABF-F29E-4455-9D40-1030A74B41FC}" type="presParOf" srcId="{2E5BC726-2165-4E67-A6D7-89391A19B3F6}" destId="{6FF208F1-9CAC-445A-B757-BB958C3D236F}" srcOrd="22" destOrd="0" presId="urn:microsoft.com/office/officeart/2005/8/layout/cycle8"/>
    <dgm:cxn modelId="{4D5F357E-9FFC-4D90-AE4E-386B9B21DA5E}" type="presParOf" srcId="{2E5BC726-2165-4E67-A6D7-89391A19B3F6}" destId="{D818C521-9875-4845-B504-4AC228947E39}" srcOrd="23" destOrd="0" presId="urn:microsoft.com/office/officeart/2005/8/layout/cycle8"/>
    <dgm:cxn modelId="{70A9C8FA-DAFB-4CE3-A208-F425C951B119}" type="presParOf" srcId="{2E5BC726-2165-4E67-A6D7-89391A19B3F6}" destId="{8ACE4C9D-4213-488F-A4F1-2A1D8C72BA55}" srcOrd="24" destOrd="0" presId="urn:microsoft.com/office/officeart/2005/8/layout/cycle8"/>
    <dgm:cxn modelId="{288BE0E4-10BF-47C9-AC22-51824EE87C4B}" type="presParOf" srcId="{2E5BC726-2165-4E67-A6D7-89391A19B3F6}" destId="{7C1D0998-2046-4353-9FB9-52DCDA713CEA}" srcOrd="25" destOrd="0" presId="urn:microsoft.com/office/officeart/2005/8/layout/cycle8"/>
    <dgm:cxn modelId="{AFF5FD01-5273-46B4-A367-C781E4842BD2}" type="presParOf" srcId="{2E5BC726-2165-4E67-A6D7-89391A19B3F6}" destId="{7E8B6172-D7AE-4DC7-96AE-A229451A49FF}" srcOrd="26" destOrd="0" presId="urn:microsoft.com/office/officeart/2005/8/layout/cycle8"/>
    <dgm:cxn modelId="{DE91D3C6-EF86-4101-951B-EB95CF1E4DC4}" type="presParOf" srcId="{2E5BC726-2165-4E67-A6D7-89391A19B3F6}" destId="{2E82D2E4-53C9-47BF-8E3C-51BCCC5BAF4D}" srcOrd="27" destOrd="0" presId="urn:microsoft.com/office/officeart/2005/8/layout/cycle8"/>
    <dgm:cxn modelId="{E82CB6AA-4B49-4BFC-B396-3BD8970A2099}" type="presParOf" srcId="{2E5BC726-2165-4E67-A6D7-89391A19B3F6}" destId="{83466C5B-2F07-43DB-8DBC-D538D79035ED}" srcOrd="28" destOrd="0" presId="urn:microsoft.com/office/officeart/2005/8/layout/cycle8"/>
    <dgm:cxn modelId="{7787D98B-075A-44D4-90A5-2FADE7C31926}" type="presParOf" srcId="{2E5BC726-2165-4E67-A6D7-89391A19B3F6}" destId="{1137973D-03F3-43B6-8984-CF53FD185C17}" srcOrd="29" destOrd="0" presId="urn:microsoft.com/office/officeart/2005/8/layout/cycle8"/>
    <dgm:cxn modelId="{F34C790B-D795-4629-A4A2-1F8A8ACAFC3D}" type="presParOf" srcId="{2E5BC726-2165-4E67-A6D7-89391A19B3F6}" destId="{934F842A-6B19-4EF5-BAD6-7AD12EAEEAF7}" srcOrd="30" destOrd="0" presId="urn:microsoft.com/office/officeart/2005/8/layout/cycle8"/>
    <dgm:cxn modelId="{230DFE3F-2673-403E-B97A-85C060B00047}" type="presParOf" srcId="{2E5BC726-2165-4E67-A6D7-89391A19B3F6}" destId="{AD3F29FE-A22F-4EC1-A1CC-F4BDE806B352}" srcOrd="31" destOrd="0" presId="urn:microsoft.com/office/officeart/2005/8/layout/cycle8"/>
    <dgm:cxn modelId="{47BA7A89-21F9-47FC-BD37-BCC0C96A1F14}" type="presParOf" srcId="{2E5BC726-2165-4E67-A6D7-89391A19B3F6}" destId="{CFB17591-6560-4F0C-B4B5-56228877037E}" srcOrd="32" destOrd="0" presId="urn:microsoft.com/office/officeart/2005/8/layout/cycle8"/>
    <dgm:cxn modelId="{576859BC-DFFA-44A8-A640-410F81068695}" type="presParOf" srcId="{2E5BC726-2165-4E67-A6D7-89391A19B3F6}" destId="{018EEFB6-5B67-40AA-B460-A34FEB33D397}" srcOrd="33" destOrd="0" presId="urn:microsoft.com/office/officeart/2005/8/layout/cycle8"/>
    <dgm:cxn modelId="{F5416709-B0CB-4937-BAE8-70E07B9BE410}" type="presParOf" srcId="{2E5BC726-2165-4E67-A6D7-89391A19B3F6}" destId="{14D4158F-D294-45F7-A559-FB9889C95A7F}" srcOrd="34" destOrd="0" presId="urn:microsoft.com/office/officeart/2005/8/layout/cycle8"/>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1C77288D-1AEE-4F5D-934A-1E0D8D280BE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077E8F6-D183-4789-A4FD-FB122F763B68}">
      <dgm:prSet/>
      <dgm:spPr/>
      <dgm:t>
        <a:bodyPr/>
        <a:lstStyle/>
        <a:p>
          <a:pPr>
            <a:lnSpc>
              <a:spcPct val="100000"/>
            </a:lnSpc>
          </a:pPr>
          <a:r>
            <a:rPr lang="de-DE"/>
            <a:t>Sie öffnet einen interessanten Möglichkeitsraum in den Köpfen.</a:t>
          </a:r>
          <a:endParaRPr lang="en-US"/>
        </a:p>
      </dgm:t>
    </dgm:pt>
    <dgm:pt modelId="{FB30B873-4E3E-4AFF-83D4-2C8B132D70FF}" type="parTrans" cxnId="{98DDD853-5F67-4D33-A42E-3BF7DB882C33}">
      <dgm:prSet/>
      <dgm:spPr/>
      <dgm:t>
        <a:bodyPr/>
        <a:lstStyle/>
        <a:p>
          <a:endParaRPr lang="en-US"/>
        </a:p>
      </dgm:t>
    </dgm:pt>
    <dgm:pt modelId="{960335AF-0884-413B-AF6A-40FD741DEB66}" type="sibTrans" cxnId="{98DDD853-5F67-4D33-A42E-3BF7DB882C33}">
      <dgm:prSet/>
      <dgm:spPr/>
      <dgm:t>
        <a:bodyPr/>
        <a:lstStyle/>
        <a:p>
          <a:endParaRPr lang="en-US"/>
        </a:p>
      </dgm:t>
    </dgm:pt>
    <dgm:pt modelId="{8D641ED5-56CD-447A-BD4B-9DBE8F566D1F}">
      <dgm:prSet/>
      <dgm:spPr/>
      <dgm:t>
        <a:bodyPr/>
        <a:lstStyle/>
        <a:p>
          <a:pPr>
            <a:lnSpc>
              <a:spcPct val="100000"/>
            </a:lnSpc>
          </a:pPr>
          <a:r>
            <a:rPr lang="de-DE" dirty="0"/>
            <a:t>Sie hat den Zeitgeist reflektiert </a:t>
          </a:r>
          <a:endParaRPr lang="en-US" dirty="0"/>
        </a:p>
      </dgm:t>
    </dgm:pt>
    <dgm:pt modelId="{23E13B4E-6863-4554-A185-5E3CBC7F74D6}" type="parTrans" cxnId="{4E34FDC5-0C8C-40FB-83F1-0A70CAFC7B8B}">
      <dgm:prSet/>
      <dgm:spPr/>
      <dgm:t>
        <a:bodyPr/>
        <a:lstStyle/>
        <a:p>
          <a:endParaRPr lang="en-US"/>
        </a:p>
      </dgm:t>
    </dgm:pt>
    <dgm:pt modelId="{0F3B22AA-A5E3-4385-B144-49241449A227}" type="sibTrans" cxnId="{4E34FDC5-0C8C-40FB-83F1-0A70CAFC7B8B}">
      <dgm:prSet/>
      <dgm:spPr/>
      <dgm:t>
        <a:bodyPr/>
        <a:lstStyle/>
        <a:p>
          <a:endParaRPr lang="en-US"/>
        </a:p>
      </dgm:t>
    </dgm:pt>
    <dgm:pt modelId="{C9AE9E04-309D-4425-A7E0-17A4800E5765}">
      <dgm:prSet/>
      <dgm:spPr/>
      <dgm:t>
        <a:bodyPr/>
        <a:lstStyle/>
        <a:p>
          <a:pPr>
            <a:lnSpc>
              <a:spcPct val="100000"/>
            </a:lnSpc>
          </a:pPr>
          <a:r>
            <a:rPr lang="de-DE" dirty="0"/>
            <a:t>und geht souverän mit kritischen Gegentrends um.</a:t>
          </a:r>
          <a:endParaRPr lang="en-US" dirty="0"/>
        </a:p>
      </dgm:t>
    </dgm:pt>
    <dgm:pt modelId="{5CFE61ED-9237-468F-BE30-67551862088B}" type="parTrans" cxnId="{3481A582-F1F0-42A8-8492-744D4518513B}">
      <dgm:prSet/>
      <dgm:spPr/>
      <dgm:t>
        <a:bodyPr/>
        <a:lstStyle/>
        <a:p>
          <a:endParaRPr lang="en-US"/>
        </a:p>
      </dgm:t>
    </dgm:pt>
    <dgm:pt modelId="{AACB32C0-E212-4A53-A3B0-B26B0F65030C}" type="sibTrans" cxnId="{3481A582-F1F0-42A8-8492-744D4518513B}">
      <dgm:prSet/>
      <dgm:spPr/>
      <dgm:t>
        <a:bodyPr/>
        <a:lstStyle/>
        <a:p>
          <a:endParaRPr lang="en-US"/>
        </a:p>
      </dgm:t>
    </dgm:pt>
    <dgm:pt modelId="{EE9C16F7-AC4C-4D14-A849-91B71E78D7DA}">
      <dgm:prSet/>
      <dgm:spPr/>
      <dgm:t>
        <a:bodyPr/>
        <a:lstStyle/>
        <a:p>
          <a:pPr>
            <a:lnSpc>
              <a:spcPct val="100000"/>
            </a:lnSpc>
          </a:pPr>
          <a:r>
            <a:rPr lang="de-DE"/>
            <a:t>Sie löst unmittelbar Fragen aus.</a:t>
          </a:r>
          <a:endParaRPr lang="en-US"/>
        </a:p>
      </dgm:t>
    </dgm:pt>
    <dgm:pt modelId="{05637ED8-F953-47E6-A6E0-9DC6BF259B03}" type="parTrans" cxnId="{0916DF57-0B28-4044-8F1D-796E291125E4}">
      <dgm:prSet/>
      <dgm:spPr/>
      <dgm:t>
        <a:bodyPr/>
        <a:lstStyle/>
        <a:p>
          <a:endParaRPr lang="en-US"/>
        </a:p>
      </dgm:t>
    </dgm:pt>
    <dgm:pt modelId="{B376F439-8141-4346-89A1-D6F0A2930B63}" type="sibTrans" cxnId="{0916DF57-0B28-4044-8F1D-796E291125E4}">
      <dgm:prSet/>
      <dgm:spPr/>
      <dgm:t>
        <a:bodyPr/>
        <a:lstStyle/>
        <a:p>
          <a:endParaRPr lang="en-US"/>
        </a:p>
      </dgm:t>
    </dgm:pt>
    <dgm:pt modelId="{F2084C9A-747A-4C57-9C40-D226F1F66E5A}" type="pres">
      <dgm:prSet presAssocID="{1C77288D-1AEE-4F5D-934A-1E0D8D280BE0}" presName="root" presStyleCnt="0">
        <dgm:presLayoutVars>
          <dgm:dir/>
          <dgm:resizeHandles val="exact"/>
        </dgm:presLayoutVars>
      </dgm:prSet>
      <dgm:spPr/>
    </dgm:pt>
    <dgm:pt modelId="{FCD5FC80-862F-4679-89F6-C73AD00818D7}" type="pres">
      <dgm:prSet presAssocID="{F077E8F6-D183-4789-A4FD-FB122F763B68}" presName="compNode" presStyleCnt="0"/>
      <dgm:spPr/>
    </dgm:pt>
    <dgm:pt modelId="{2D717F06-9F9A-4296-8677-AAEE09F9B57E}" type="pres">
      <dgm:prSet presAssocID="{F077E8F6-D183-4789-A4FD-FB122F763B68}" presName="bgRect" presStyleLbl="bgShp" presStyleIdx="0" presStyleCnt="4"/>
      <dgm:spPr/>
    </dgm:pt>
    <dgm:pt modelId="{B46583AB-A76A-44FB-ABB5-18E3A40F1BA7}" type="pres">
      <dgm:prSet presAssocID="{F077E8F6-D183-4789-A4FD-FB122F763B6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iraffe"/>
        </a:ext>
      </dgm:extLst>
    </dgm:pt>
    <dgm:pt modelId="{35E71C65-7A7E-4816-A17F-F510AB6E971E}" type="pres">
      <dgm:prSet presAssocID="{F077E8F6-D183-4789-A4FD-FB122F763B68}" presName="spaceRect" presStyleCnt="0"/>
      <dgm:spPr/>
    </dgm:pt>
    <dgm:pt modelId="{64984CB8-6CE0-48DC-ABF3-B3B4F2ABCE74}" type="pres">
      <dgm:prSet presAssocID="{F077E8F6-D183-4789-A4FD-FB122F763B68}" presName="parTx" presStyleLbl="revTx" presStyleIdx="0" presStyleCnt="4">
        <dgm:presLayoutVars>
          <dgm:chMax val="0"/>
          <dgm:chPref val="0"/>
        </dgm:presLayoutVars>
      </dgm:prSet>
      <dgm:spPr/>
    </dgm:pt>
    <dgm:pt modelId="{389C1636-7FC3-4C2B-9EDC-AD077B47505E}" type="pres">
      <dgm:prSet presAssocID="{960335AF-0884-413B-AF6A-40FD741DEB66}" presName="sibTrans" presStyleCnt="0"/>
      <dgm:spPr/>
    </dgm:pt>
    <dgm:pt modelId="{89184F9B-94C6-4D90-9347-BF4A32230F0D}" type="pres">
      <dgm:prSet presAssocID="{8D641ED5-56CD-447A-BD4B-9DBE8F566D1F}" presName="compNode" presStyleCnt="0"/>
      <dgm:spPr/>
    </dgm:pt>
    <dgm:pt modelId="{5452F037-DEA5-4FF8-A126-22324B4C54E2}" type="pres">
      <dgm:prSet presAssocID="{8D641ED5-56CD-447A-BD4B-9DBE8F566D1F}" presName="bgRect" presStyleLbl="bgShp" presStyleIdx="1" presStyleCnt="4"/>
      <dgm:spPr/>
    </dgm:pt>
    <dgm:pt modelId="{3A5E485F-ABE5-42DB-8D4E-D401E37347D3}" type="pres">
      <dgm:prSet presAssocID="{8D641ED5-56CD-447A-BD4B-9DBE8F566D1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fused Person"/>
        </a:ext>
      </dgm:extLst>
    </dgm:pt>
    <dgm:pt modelId="{3772A0E4-9BED-41DB-AE3A-AD4B5C23EC20}" type="pres">
      <dgm:prSet presAssocID="{8D641ED5-56CD-447A-BD4B-9DBE8F566D1F}" presName="spaceRect" presStyleCnt="0"/>
      <dgm:spPr/>
    </dgm:pt>
    <dgm:pt modelId="{464295AA-2C77-4F70-9E57-4B55BE2A5D68}" type="pres">
      <dgm:prSet presAssocID="{8D641ED5-56CD-447A-BD4B-9DBE8F566D1F}" presName="parTx" presStyleLbl="revTx" presStyleIdx="1" presStyleCnt="4">
        <dgm:presLayoutVars>
          <dgm:chMax val="0"/>
          <dgm:chPref val="0"/>
        </dgm:presLayoutVars>
      </dgm:prSet>
      <dgm:spPr/>
    </dgm:pt>
    <dgm:pt modelId="{42A0B82F-1489-4272-8426-9A0CCEF5C269}" type="pres">
      <dgm:prSet presAssocID="{0F3B22AA-A5E3-4385-B144-49241449A227}" presName="sibTrans" presStyleCnt="0"/>
      <dgm:spPr/>
    </dgm:pt>
    <dgm:pt modelId="{A6164E79-5DE0-414E-9A4A-25C55DC8DD3A}" type="pres">
      <dgm:prSet presAssocID="{C9AE9E04-309D-4425-A7E0-17A4800E5765}" presName="compNode" presStyleCnt="0"/>
      <dgm:spPr/>
    </dgm:pt>
    <dgm:pt modelId="{887C737D-71AF-4CF1-B72B-106CEB32A30B}" type="pres">
      <dgm:prSet presAssocID="{C9AE9E04-309D-4425-A7E0-17A4800E5765}" presName="bgRect" presStyleLbl="bgShp" presStyleIdx="2" presStyleCnt="4"/>
      <dgm:spPr/>
    </dgm:pt>
    <dgm:pt modelId="{4046F3BC-4C0F-4A83-85D6-88D7B21AEE8D}" type="pres">
      <dgm:prSet presAssocID="{C9AE9E04-309D-4425-A7E0-17A4800E576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umerang"/>
        </a:ext>
      </dgm:extLst>
    </dgm:pt>
    <dgm:pt modelId="{14BF025D-51D2-4591-B5A8-0EA3FAA066E4}" type="pres">
      <dgm:prSet presAssocID="{C9AE9E04-309D-4425-A7E0-17A4800E5765}" presName="spaceRect" presStyleCnt="0"/>
      <dgm:spPr/>
    </dgm:pt>
    <dgm:pt modelId="{2FA36684-73A2-4F19-81EC-782FDF3007BD}" type="pres">
      <dgm:prSet presAssocID="{C9AE9E04-309D-4425-A7E0-17A4800E5765}" presName="parTx" presStyleLbl="revTx" presStyleIdx="2" presStyleCnt="4">
        <dgm:presLayoutVars>
          <dgm:chMax val="0"/>
          <dgm:chPref val="0"/>
        </dgm:presLayoutVars>
      </dgm:prSet>
      <dgm:spPr/>
    </dgm:pt>
    <dgm:pt modelId="{D8817453-7FBD-4420-9C26-B82C7A6661F6}" type="pres">
      <dgm:prSet presAssocID="{AACB32C0-E212-4A53-A3B0-B26B0F65030C}" presName="sibTrans" presStyleCnt="0"/>
      <dgm:spPr/>
    </dgm:pt>
    <dgm:pt modelId="{A1DD6565-99EE-4A15-98E9-48818A5D7A2B}" type="pres">
      <dgm:prSet presAssocID="{EE9C16F7-AC4C-4D14-A849-91B71E78D7DA}" presName="compNode" presStyleCnt="0"/>
      <dgm:spPr/>
    </dgm:pt>
    <dgm:pt modelId="{77A19448-A4B4-46AA-89D4-137624700C00}" type="pres">
      <dgm:prSet presAssocID="{EE9C16F7-AC4C-4D14-A849-91B71E78D7DA}" presName="bgRect" presStyleLbl="bgShp" presStyleIdx="3" presStyleCnt="4"/>
      <dgm:spPr/>
    </dgm:pt>
    <dgm:pt modelId="{090B686C-8BF1-4324-A0B1-04AFCEAF5A70}" type="pres">
      <dgm:prSet presAssocID="{EE9C16F7-AC4C-4D14-A849-91B71E78D7D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s"/>
        </a:ext>
      </dgm:extLst>
    </dgm:pt>
    <dgm:pt modelId="{E02E259F-FB1F-4E39-91DE-B4F5F7342930}" type="pres">
      <dgm:prSet presAssocID="{EE9C16F7-AC4C-4D14-A849-91B71E78D7DA}" presName="spaceRect" presStyleCnt="0"/>
      <dgm:spPr/>
    </dgm:pt>
    <dgm:pt modelId="{5090317D-ABED-49F5-9D0B-3303224795C4}" type="pres">
      <dgm:prSet presAssocID="{EE9C16F7-AC4C-4D14-A849-91B71E78D7DA}" presName="parTx" presStyleLbl="revTx" presStyleIdx="3" presStyleCnt="4">
        <dgm:presLayoutVars>
          <dgm:chMax val="0"/>
          <dgm:chPref val="0"/>
        </dgm:presLayoutVars>
      </dgm:prSet>
      <dgm:spPr/>
    </dgm:pt>
  </dgm:ptLst>
  <dgm:cxnLst>
    <dgm:cxn modelId="{DA05840E-B7BE-498D-B2B4-B35123960693}" type="presOf" srcId="{EE9C16F7-AC4C-4D14-A849-91B71E78D7DA}" destId="{5090317D-ABED-49F5-9D0B-3303224795C4}" srcOrd="0" destOrd="0" presId="urn:microsoft.com/office/officeart/2018/2/layout/IconVerticalSolidList"/>
    <dgm:cxn modelId="{98DDD853-5F67-4D33-A42E-3BF7DB882C33}" srcId="{1C77288D-1AEE-4F5D-934A-1E0D8D280BE0}" destId="{F077E8F6-D183-4789-A4FD-FB122F763B68}" srcOrd="0" destOrd="0" parTransId="{FB30B873-4E3E-4AFF-83D4-2C8B132D70FF}" sibTransId="{960335AF-0884-413B-AF6A-40FD741DEB66}"/>
    <dgm:cxn modelId="{0916DF57-0B28-4044-8F1D-796E291125E4}" srcId="{1C77288D-1AEE-4F5D-934A-1E0D8D280BE0}" destId="{EE9C16F7-AC4C-4D14-A849-91B71E78D7DA}" srcOrd="3" destOrd="0" parTransId="{05637ED8-F953-47E6-A6E0-9DC6BF259B03}" sibTransId="{B376F439-8141-4346-89A1-D6F0A2930B63}"/>
    <dgm:cxn modelId="{8D6EE95A-3548-475A-975B-1AFB395E93F4}" type="presOf" srcId="{1C77288D-1AEE-4F5D-934A-1E0D8D280BE0}" destId="{F2084C9A-747A-4C57-9C40-D226F1F66E5A}" srcOrd="0" destOrd="0" presId="urn:microsoft.com/office/officeart/2018/2/layout/IconVerticalSolidList"/>
    <dgm:cxn modelId="{3481A582-F1F0-42A8-8492-744D4518513B}" srcId="{1C77288D-1AEE-4F5D-934A-1E0D8D280BE0}" destId="{C9AE9E04-309D-4425-A7E0-17A4800E5765}" srcOrd="2" destOrd="0" parTransId="{5CFE61ED-9237-468F-BE30-67551862088B}" sibTransId="{AACB32C0-E212-4A53-A3B0-B26B0F65030C}"/>
    <dgm:cxn modelId="{911724C2-BC66-4924-8974-20F25667D05A}" type="presOf" srcId="{8D641ED5-56CD-447A-BD4B-9DBE8F566D1F}" destId="{464295AA-2C77-4F70-9E57-4B55BE2A5D68}" srcOrd="0" destOrd="0" presId="urn:microsoft.com/office/officeart/2018/2/layout/IconVerticalSolidList"/>
    <dgm:cxn modelId="{4E34FDC5-0C8C-40FB-83F1-0A70CAFC7B8B}" srcId="{1C77288D-1AEE-4F5D-934A-1E0D8D280BE0}" destId="{8D641ED5-56CD-447A-BD4B-9DBE8F566D1F}" srcOrd="1" destOrd="0" parTransId="{23E13B4E-6863-4554-A185-5E3CBC7F74D6}" sibTransId="{0F3B22AA-A5E3-4385-B144-49241449A227}"/>
    <dgm:cxn modelId="{AD9432CF-7C35-462F-9EDA-E9F78683259F}" type="presOf" srcId="{F077E8F6-D183-4789-A4FD-FB122F763B68}" destId="{64984CB8-6CE0-48DC-ABF3-B3B4F2ABCE74}" srcOrd="0" destOrd="0" presId="urn:microsoft.com/office/officeart/2018/2/layout/IconVerticalSolidList"/>
    <dgm:cxn modelId="{405435DA-B731-4735-8FC5-153066961887}" type="presOf" srcId="{C9AE9E04-309D-4425-A7E0-17A4800E5765}" destId="{2FA36684-73A2-4F19-81EC-782FDF3007BD}" srcOrd="0" destOrd="0" presId="urn:microsoft.com/office/officeart/2018/2/layout/IconVerticalSolidList"/>
    <dgm:cxn modelId="{CAB2739E-78EF-472F-A81C-8A69D1B50F3B}" type="presParOf" srcId="{F2084C9A-747A-4C57-9C40-D226F1F66E5A}" destId="{FCD5FC80-862F-4679-89F6-C73AD00818D7}" srcOrd="0" destOrd="0" presId="urn:microsoft.com/office/officeart/2018/2/layout/IconVerticalSolidList"/>
    <dgm:cxn modelId="{B6AEAB0B-B91C-4F25-9026-74974A755359}" type="presParOf" srcId="{FCD5FC80-862F-4679-89F6-C73AD00818D7}" destId="{2D717F06-9F9A-4296-8677-AAEE09F9B57E}" srcOrd="0" destOrd="0" presId="urn:microsoft.com/office/officeart/2018/2/layout/IconVerticalSolidList"/>
    <dgm:cxn modelId="{303AD2C7-274C-40CA-8296-17F7EFBD38D3}" type="presParOf" srcId="{FCD5FC80-862F-4679-89F6-C73AD00818D7}" destId="{B46583AB-A76A-44FB-ABB5-18E3A40F1BA7}" srcOrd="1" destOrd="0" presId="urn:microsoft.com/office/officeart/2018/2/layout/IconVerticalSolidList"/>
    <dgm:cxn modelId="{0458CAAD-904F-48AB-A54C-DDDBBE3DD56B}" type="presParOf" srcId="{FCD5FC80-862F-4679-89F6-C73AD00818D7}" destId="{35E71C65-7A7E-4816-A17F-F510AB6E971E}" srcOrd="2" destOrd="0" presId="urn:microsoft.com/office/officeart/2018/2/layout/IconVerticalSolidList"/>
    <dgm:cxn modelId="{B624101E-BE38-4EFE-96C8-E3E366AFE079}" type="presParOf" srcId="{FCD5FC80-862F-4679-89F6-C73AD00818D7}" destId="{64984CB8-6CE0-48DC-ABF3-B3B4F2ABCE74}" srcOrd="3" destOrd="0" presId="urn:microsoft.com/office/officeart/2018/2/layout/IconVerticalSolidList"/>
    <dgm:cxn modelId="{1FD4F1DE-58B5-4B87-97EC-B4AB5E8B6963}" type="presParOf" srcId="{F2084C9A-747A-4C57-9C40-D226F1F66E5A}" destId="{389C1636-7FC3-4C2B-9EDC-AD077B47505E}" srcOrd="1" destOrd="0" presId="urn:microsoft.com/office/officeart/2018/2/layout/IconVerticalSolidList"/>
    <dgm:cxn modelId="{12C8DB6F-78B3-4EAC-8998-39EA8DCB8AF3}" type="presParOf" srcId="{F2084C9A-747A-4C57-9C40-D226F1F66E5A}" destId="{89184F9B-94C6-4D90-9347-BF4A32230F0D}" srcOrd="2" destOrd="0" presId="urn:microsoft.com/office/officeart/2018/2/layout/IconVerticalSolidList"/>
    <dgm:cxn modelId="{5B040A9F-D496-4B8F-8E43-CC66B7B2A587}" type="presParOf" srcId="{89184F9B-94C6-4D90-9347-BF4A32230F0D}" destId="{5452F037-DEA5-4FF8-A126-22324B4C54E2}" srcOrd="0" destOrd="0" presId="urn:microsoft.com/office/officeart/2018/2/layout/IconVerticalSolidList"/>
    <dgm:cxn modelId="{94DE4E98-143B-47AB-934F-283F73F0575E}" type="presParOf" srcId="{89184F9B-94C6-4D90-9347-BF4A32230F0D}" destId="{3A5E485F-ABE5-42DB-8D4E-D401E37347D3}" srcOrd="1" destOrd="0" presId="urn:microsoft.com/office/officeart/2018/2/layout/IconVerticalSolidList"/>
    <dgm:cxn modelId="{89F2827A-7CEE-4921-8E1F-BEADF12094E4}" type="presParOf" srcId="{89184F9B-94C6-4D90-9347-BF4A32230F0D}" destId="{3772A0E4-9BED-41DB-AE3A-AD4B5C23EC20}" srcOrd="2" destOrd="0" presId="urn:microsoft.com/office/officeart/2018/2/layout/IconVerticalSolidList"/>
    <dgm:cxn modelId="{F8F3ECA3-15DE-4028-A47B-914CAD3D33E0}" type="presParOf" srcId="{89184F9B-94C6-4D90-9347-BF4A32230F0D}" destId="{464295AA-2C77-4F70-9E57-4B55BE2A5D68}" srcOrd="3" destOrd="0" presId="urn:microsoft.com/office/officeart/2018/2/layout/IconVerticalSolidList"/>
    <dgm:cxn modelId="{6EB7ADAF-66B8-4AEA-AD20-A1EC452A2B45}" type="presParOf" srcId="{F2084C9A-747A-4C57-9C40-D226F1F66E5A}" destId="{42A0B82F-1489-4272-8426-9A0CCEF5C269}" srcOrd="3" destOrd="0" presId="urn:microsoft.com/office/officeart/2018/2/layout/IconVerticalSolidList"/>
    <dgm:cxn modelId="{FA749FE2-FCE5-42FA-BBE8-21F7E316CE7B}" type="presParOf" srcId="{F2084C9A-747A-4C57-9C40-D226F1F66E5A}" destId="{A6164E79-5DE0-414E-9A4A-25C55DC8DD3A}" srcOrd="4" destOrd="0" presId="urn:microsoft.com/office/officeart/2018/2/layout/IconVerticalSolidList"/>
    <dgm:cxn modelId="{3E20E292-D5E6-4137-8EA9-2C942B525398}" type="presParOf" srcId="{A6164E79-5DE0-414E-9A4A-25C55DC8DD3A}" destId="{887C737D-71AF-4CF1-B72B-106CEB32A30B}" srcOrd="0" destOrd="0" presId="urn:microsoft.com/office/officeart/2018/2/layout/IconVerticalSolidList"/>
    <dgm:cxn modelId="{C3D6D1EF-068E-4457-B1B4-7D21D9CD5141}" type="presParOf" srcId="{A6164E79-5DE0-414E-9A4A-25C55DC8DD3A}" destId="{4046F3BC-4C0F-4A83-85D6-88D7B21AEE8D}" srcOrd="1" destOrd="0" presId="urn:microsoft.com/office/officeart/2018/2/layout/IconVerticalSolidList"/>
    <dgm:cxn modelId="{90F38502-FB87-420A-8DDC-E3F9B46E0FB5}" type="presParOf" srcId="{A6164E79-5DE0-414E-9A4A-25C55DC8DD3A}" destId="{14BF025D-51D2-4591-B5A8-0EA3FAA066E4}" srcOrd="2" destOrd="0" presId="urn:microsoft.com/office/officeart/2018/2/layout/IconVerticalSolidList"/>
    <dgm:cxn modelId="{04748153-953C-495B-B86D-482EACC3DB78}" type="presParOf" srcId="{A6164E79-5DE0-414E-9A4A-25C55DC8DD3A}" destId="{2FA36684-73A2-4F19-81EC-782FDF3007BD}" srcOrd="3" destOrd="0" presId="urn:microsoft.com/office/officeart/2018/2/layout/IconVerticalSolidList"/>
    <dgm:cxn modelId="{4CBEE0AD-C8C0-4E90-8D2F-4B59C59F0A37}" type="presParOf" srcId="{F2084C9A-747A-4C57-9C40-D226F1F66E5A}" destId="{D8817453-7FBD-4420-9C26-B82C7A6661F6}" srcOrd="5" destOrd="0" presId="urn:microsoft.com/office/officeart/2018/2/layout/IconVerticalSolidList"/>
    <dgm:cxn modelId="{E6C82D97-DECA-47CC-B28B-25026D198361}" type="presParOf" srcId="{F2084C9A-747A-4C57-9C40-D226F1F66E5A}" destId="{A1DD6565-99EE-4A15-98E9-48818A5D7A2B}" srcOrd="6" destOrd="0" presId="urn:microsoft.com/office/officeart/2018/2/layout/IconVerticalSolidList"/>
    <dgm:cxn modelId="{D0BAF36D-74DE-496C-B204-D153EAEA3A90}" type="presParOf" srcId="{A1DD6565-99EE-4A15-98E9-48818A5D7A2B}" destId="{77A19448-A4B4-46AA-89D4-137624700C00}" srcOrd="0" destOrd="0" presId="urn:microsoft.com/office/officeart/2018/2/layout/IconVerticalSolidList"/>
    <dgm:cxn modelId="{B758110A-408D-46C9-A61E-CD89D66DB60B}" type="presParOf" srcId="{A1DD6565-99EE-4A15-98E9-48818A5D7A2B}" destId="{090B686C-8BF1-4324-A0B1-04AFCEAF5A70}" srcOrd="1" destOrd="0" presId="urn:microsoft.com/office/officeart/2018/2/layout/IconVerticalSolidList"/>
    <dgm:cxn modelId="{E2A1DEB3-9D6C-4DEF-94BF-C6AAC062B0BF}" type="presParOf" srcId="{A1DD6565-99EE-4A15-98E9-48818A5D7A2B}" destId="{E02E259F-FB1F-4E39-91DE-B4F5F7342930}" srcOrd="2" destOrd="0" presId="urn:microsoft.com/office/officeart/2018/2/layout/IconVerticalSolidList"/>
    <dgm:cxn modelId="{4FB3EA66-C39D-4468-9E84-37B667909600}" type="presParOf" srcId="{A1DD6565-99EE-4A15-98E9-48818A5D7A2B}" destId="{5090317D-ABED-49F5-9D0B-3303224795C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C77288D-1AEE-4F5D-934A-1E0D8D280BE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E5E6226-14AA-4222-820E-0DCAB3CE2D5A}">
      <dgm:prSet/>
      <dgm:spPr/>
      <dgm:t>
        <a:bodyPr/>
        <a:lstStyle/>
        <a:p>
          <a:pPr>
            <a:lnSpc>
              <a:spcPct val="100000"/>
            </a:lnSpc>
          </a:pPr>
          <a:r>
            <a:rPr lang="de-DE" dirty="0"/>
            <a:t>Sie lässt spannende Hypothesen über den Absender einer Kampagne zu.</a:t>
          </a:r>
          <a:endParaRPr lang="en-US" dirty="0"/>
        </a:p>
      </dgm:t>
    </dgm:pt>
    <dgm:pt modelId="{4C5CB97C-D6CA-45CC-A983-859BEACDFA0D}" type="parTrans" cxnId="{F38429EE-940F-4A96-9346-C5117AA655EE}">
      <dgm:prSet/>
      <dgm:spPr/>
      <dgm:t>
        <a:bodyPr/>
        <a:lstStyle/>
        <a:p>
          <a:endParaRPr lang="en-US"/>
        </a:p>
      </dgm:t>
    </dgm:pt>
    <dgm:pt modelId="{AAE88823-E613-43DF-AA8E-CE7ABCCEB077}" type="sibTrans" cxnId="{F38429EE-940F-4A96-9346-C5117AA655EE}">
      <dgm:prSet/>
      <dgm:spPr/>
      <dgm:t>
        <a:bodyPr/>
        <a:lstStyle/>
        <a:p>
          <a:endParaRPr lang="en-US"/>
        </a:p>
      </dgm:t>
    </dgm:pt>
    <dgm:pt modelId="{E02C6C7B-F92D-4F0C-81F1-0BCD9D2DA882}">
      <dgm:prSet/>
      <dgm:spPr/>
      <dgm:t>
        <a:bodyPr/>
        <a:lstStyle/>
        <a:p>
          <a:pPr>
            <a:lnSpc>
              <a:spcPct val="100000"/>
            </a:lnSpc>
          </a:pPr>
          <a:r>
            <a:rPr lang="de-DE" dirty="0"/>
            <a:t>Sie inspiriert alle Beteiligten (sogar routinierte Grafiker und Texter).</a:t>
          </a:r>
          <a:endParaRPr lang="en-US" dirty="0"/>
        </a:p>
      </dgm:t>
    </dgm:pt>
    <dgm:pt modelId="{43C320F4-0F45-4312-9807-4CDD3DE39D5B}" type="parTrans" cxnId="{8A81A6B1-BFCC-4A34-BA16-6A1A7E85D202}">
      <dgm:prSet/>
      <dgm:spPr/>
      <dgm:t>
        <a:bodyPr/>
        <a:lstStyle/>
        <a:p>
          <a:endParaRPr lang="en-US"/>
        </a:p>
      </dgm:t>
    </dgm:pt>
    <dgm:pt modelId="{467EC7B1-F9E7-4C52-9C5F-F9202AC1DCBD}" type="sibTrans" cxnId="{8A81A6B1-BFCC-4A34-BA16-6A1A7E85D202}">
      <dgm:prSet/>
      <dgm:spPr/>
      <dgm:t>
        <a:bodyPr/>
        <a:lstStyle/>
        <a:p>
          <a:endParaRPr lang="en-US"/>
        </a:p>
      </dgm:t>
    </dgm:pt>
    <dgm:pt modelId="{7C0A73BD-EEB1-4B93-AAE7-115ACB9C2D89}">
      <dgm:prSet/>
      <dgm:spPr/>
      <dgm:t>
        <a:bodyPr/>
        <a:lstStyle/>
        <a:p>
          <a:pPr>
            <a:lnSpc>
              <a:spcPct val="100000"/>
            </a:lnSpc>
          </a:pPr>
          <a:r>
            <a:rPr lang="de-DE"/>
            <a:t>Sie strahlt unmittelbar Kraft aus.</a:t>
          </a:r>
          <a:endParaRPr lang="en-US"/>
        </a:p>
      </dgm:t>
    </dgm:pt>
    <dgm:pt modelId="{2AFB5CA4-0FEB-4D7C-8116-84580B7A1032}" type="parTrans" cxnId="{39FF6692-34E5-489C-80E2-7E5946EC637F}">
      <dgm:prSet/>
      <dgm:spPr/>
      <dgm:t>
        <a:bodyPr/>
        <a:lstStyle/>
        <a:p>
          <a:endParaRPr lang="en-US"/>
        </a:p>
      </dgm:t>
    </dgm:pt>
    <dgm:pt modelId="{43301DF7-6A95-47FE-8388-D20562134A6C}" type="sibTrans" cxnId="{39FF6692-34E5-489C-80E2-7E5946EC637F}">
      <dgm:prSet/>
      <dgm:spPr/>
      <dgm:t>
        <a:bodyPr/>
        <a:lstStyle/>
        <a:p>
          <a:endParaRPr lang="en-US"/>
        </a:p>
      </dgm:t>
    </dgm:pt>
    <dgm:pt modelId="{6E0B5F03-5DF3-41BA-9E77-B987F9621EC6}">
      <dgm:prSet/>
      <dgm:spPr/>
      <dgm:t>
        <a:bodyPr/>
        <a:lstStyle/>
        <a:p>
          <a:pPr>
            <a:lnSpc>
              <a:spcPct val="100000"/>
            </a:lnSpc>
          </a:pPr>
          <a:r>
            <a:rPr lang="de-DE" dirty="0"/>
            <a:t>Sie ist eine originäre gedankliche Schöpfung.</a:t>
          </a:r>
          <a:endParaRPr lang="en-US" dirty="0"/>
        </a:p>
      </dgm:t>
    </dgm:pt>
    <dgm:pt modelId="{7F1D225D-9C29-4FFB-A3EB-7D4B5CEDA77D}" type="parTrans" cxnId="{928C96DF-0186-4293-8AFD-31FB1A3E0AD1}">
      <dgm:prSet/>
      <dgm:spPr/>
      <dgm:t>
        <a:bodyPr/>
        <a:lstStyle/>
        <a:p>
          <a:endParaRPr lang="en-US"/>
        </a:p>
      </dgm:t>
    </dgm:pt>
    <dgm:pt modelId="{F3C90516-9D97-41CB-A6C1-2A4A514C431B}" type="sibTrans" cxnId="{928C96DF-0186-4293-8AFD-31FB1A3E0AD1}">
      <dgm:prSet/>
      <dgm:spPr/>
      <dgm:t>
        <a:bodyPr/>
        <a:lstStyle/>
        <a:p>
          <a:endParaRPr lang="en-US"/>
        </a:p>
      </dgm:t>
    </dgm:pt>
    <dgm:pt modelId="{F2084C9A-747A-4C57-9C40-D226F1F66E5A}" type="pres">
      <dgm:prSet presAssocID="{1C77288D-1AEE-4F5D-934A-1E0D8D280BE0}" presName="root" presStyleCnt="0">
        <dgm:presLayoutVars>
          <dgm:dir/>
          <dgm:resizeHandles val="exact"/>
        </dgm:presLayoutVars>
      </dgm:prSet>
      <dgm:spPr/>
    </dgm:pt>
    <dgm:pt modelId="{4355003F-DCD6-4D44-B94F-C279B3F77096}" type="pres">
      <dgm:prSet presAssocID="{BE5E6226-14AA-4222-820E-0DCAB3CE2D5A}" presName="compNode" presStyleCnt="0"/>
      <dgm:spPr/>
    </dgm:pt>
    <dgm:pt modelId="{F93DCA9D-5326-4F0A-82B6-08CCBE7A060F}" type="pres">
      <dgm:prSet presAssocID="{BE5E6226-14AA-4222-820E-0DCAB3CE2D5A}" presName="bgRect" presStyleLbl="bgShp" presStyleIdx="0" presStyleCnt="4"/>
      <dgm:spPr/>
    </dgm:pt>
    <dgm:pt modelId="{5A79A2B2-DFEA-47A7-9585-2A83352B6CE3}" type="pres">
      <dgm:prSet presAssocID="{BE5E6226-14AA-4222-820E-0DCAB3CE2D5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62546771-29CF-4306-A0B3-799CA2BDBA9F}" type="pres">
      <dgm:prSet presAssocID="{BE5E6226-14AA-4222-820E-0DCAB3CE2D5A}" presName="spaceRect" presStyleCnt="0"/>
      <dgm:spPr/>
    </dgm:pt>
    <dgm:pt modelId="{8B031059-AB96-4698-B139-31C0AB926076}" type="pres">
      <dgm:prSet presAssocID="{BE5E6226-14AA-4222-820E-0DCAB3CE2D5A}" presName="parTx" presStyleLbl="revTx" presStyleIdx="0" presStyleCnt="4">
        <dgm:presLayoutVars>
          <dgm:chMax val="0"/>
          <dgm:chPref val="0"/>
        </dgm:presLayoutVars>
      </dgm:prSet>
      <dgm:spPr/>
    </dgm:pt>
    <dgm:pt modelId="{070CC8B2-9477-4C30-81F8-417BF11C92CC}" type="pres">
      <dgm:prSet presAssocID="{AAE88823-E613-43DF-AA8E-CE7ABCCEB077}" presName="sibTrans" presStyleCnt="0"/>
      <dgm:spPr/>
    </dgm:pt>
    <dgm:pt modelId="{C5280206-7299-4755-9F49-92F7BC12F3B6}" type="pres">
      <dgm:prSet presAssocID="{E02C6C7B-F92D-4F0C-81F1-0BCD9D2DA882}" presName="compNode" presStyleCnt="0"/>
      <dgm:spPr/>
    </dgm:pt>
    <dgm:pt modelId="{6DFB680F-D72B-4DDA-AC41-E3BB1AFACB20}" type="pres">
      <dgm:prSet presAssocID="{E02C6C7B-F92D-4F0C-81F1-0BCD9D2DA882}" presName="bgRect" presStyleLbl="bgShp" presStyleIdx="1" presStyleCnt="4"/>
      <dgm:spPr/>
    </dgm:pt>
    <dgm:pt modelId="{83C1F2E6-BB81-4926-8E05-D3E04394C57A}" type="pres">
      <dgm:prSet presAssocID="{E02C6C7B-F92D-4F0C-81F1-0BCD9D2DA88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5D3D7C13-D4C4-4C8E-9847-8850E7E91090}" type="pres">
      <dgm:prSet presAssocID="{E02C6C7B-F92D-4F0C-81F1-0BCD9D2DA882}" presName="spaceRect" presStyleCnt="0"/>
      <dgm:spPr/>
    </dgm:pt>
    <dgm:pt modelId="{DB166655-51E4-497D-89C4-A0F3ED94FC30}" type="pres">
      <dgm:prSet presAssocID="{E02C6C7B-F92D-4F0C-81F1-0BCD9D2DA882}" presName="parTx" presStyleLbl="revTx" presStyleIdx="1" presStyleCnt="4">
        <dgm:presLayoutVars>
          <dgm:chMax val="0"/>
          <dgm:chPref val="0"/>
        </dgm:presLayoutVars>
      </dgm:prSet>
      <dgm:spPr/>
    </dgm:pt>
    <dgm:pt modelId="{04F950DB-F296-4A3F-AB5A-714EDE96A641}" type="pres">
      <dgm:prSet presAssocID="{467EC7B1-F9E7-4C52-9C5F-F9202AC1DCBD}" presName="sibTrans" presStyleCnt="0"/>
      <dgm:spPr/>
    </dgm:pt>
    <dgm:pt modelId="{090AA831-5FD4-4179-BFC5-D118BD7434B4}" type="pres">
      <dgm:prSet presAssocID="{7C0A73BD-EEB1-4B93-AAE7-115ACB9C2D89}" presName="compNode" presStyleCnt="0"/>
      <dgm:spPr/>
    </dgm:pt>
    <dgm:pt modelId="{FA4208FD-94A0-4FC8-992B-112FE7DD5EAA}" type="pres">
      <dgm:prSet presAssocID="{7C0A73BD-EEB1-4B93-AAE7-115ACB9C2D89}" presName="bgRect" presStyleLbl="bgShp" presStyleIdx="2" presStyleCnt="4"/>
      <dgm:spPr/>
    </dgm:pt>
    <dgm:pt modelId="{D667F8BD-816A-4628-9A45-EB78198FF0C4}" type="pres">
      <dgm:prSet presAssocID="{7C0A73BD-EEB1-4B93-AAE7-115ACB9C2D8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seball"/>
        </a:ext>
      </dgm:extLst>
    </dgm:pt>
    <dgm:pt modelId="{D81A5A51-45C5-43E5-AB18-233BC0F9F830}" type="pres">
      <dgm:prSet presAssocID="{7C0A73BD-EEB1-4B93-AAE7-115ACB9C2D89}" presName="spaceRect" presStyleCnt="0"/>
      <dgm:spPr/>
    </dgm:pt>
    <dgm:pt modelId="{AA8C320F-1E5E-467D-B20A-273A5F1B7070}" type="pres">
      <dgm:prSet presAssocID="{7C0A73BD-EEB1-4B93-AAE7-115ACB9C2D89}" presName="parTx" presStyleLbl="revTx" presStyleIdx="2" presStyleCnt="4">
        <dgm:presLayoutVars>
          <dgm:chMax val="0"/>
          <dgm:chPref val="0"/>
        </dgm:presLayoutVars>
      </dgm:prSet>
      <dgm:spPr/>
    </dgm:pt>
    <dgm:pt modelId="{9824AC12-D623-4BCE-A46C-232F5B720EE7}" type="pres">
      <dgm:prSet presAssocID="{43301DF7-6A95-47FE-8388-D20562134A6C}" presName="sibTrans" presStyleCnt="0"/>
      <dgm:spPr/>
    </dgm:pt>
    <dgm:pt modelId="{013F8270-1975-45A2-A8BA-7D4518DB8241}" type="pres">
      <dgm:prSet presAssocID="{6E0B5F03-5DF3-41BA-9E77-B987F9621EC6}" presName="compNode" presStyleCnt="0"/>
      <dgm:spPr/>
    </dgm:pt>
    <dgm:pt modelId="{DC88D39A-6613-4A88-968E-DF03AB115631}" type="pres">
      <dgm:prSet presAssocID="{6E0B5F03-5DF3-41BA-9E77-B987F9621EC6}" presName="bgRect" presStyleLbl="bgShp" presStyleIdx="3" presStyleCnt="4"/>
      <dgm:spPr/>
    </dgm:pt>
    <dgm:pt modelId="{91998ED8-A097-40DF-AD9E-B8AAB12440EE}" type="pres">
      <dgm:prSet presAssocID="{6E0B5F03-5DF3-41BA-9E77-B987F9621EC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rum Set"/>
        </a:ext>
      </dgm:extLst>
    </dgm:pt>
    <dgm:pt modelId="{F5FA0416-82D4-4895-840F-60EB5D8D6613}" type="pres">
      <dgm:prSet presAssocID="{6E0B5F03-5DF3-41BA-9E77-B987F9621EC6}" presName="spaceRect" presStyleCnt="0"/>
      <dgm:spPr/>
    </dgm:pt>
    <dgm:pt modelId="{235E21EB-26D6-4336-B211-C89D91AC7174}" type="pres">
      <dgm:prSet presAssocID="{6E0B5F03-5DF3-41BA-9E77-B987F9621EC6}" presName="parTx" presStyleLbl="revTx" presStyleIdx="3" presStyleCnt="4">
        <dgm:presLayoutVars>
          <dgm:chMax val="0"/>
          <dgm:chPref val="0"/>
        </dgm:presLayoutVars>
      </dgm:prSet>
      <dgm:spPr/>
    </dgm:pt>
  </dgm:ptLst>
  <dgm:cxnLst>
    <dgm:cxn modelId="{0DBB2A5C-50F2-48EE-993D-31BA253F7509}" type="presOf" srcId="{6E0B5F03-5DF3-41BA-9E77-B987F9621EC6}" destId="{235E21EB-26D6-4336-B211-C89D91AC7174}" srcOrd="0" destOrd="0" presId="urn:microsoft.com/office/officeart/2018/2/layout/IconVerticalSolidList"/>
    <dgm:cxn modelId="{84AC4E60-AD1A-4E98-888A-9E3A11B32DA6}" type="presOf" srcId="{E02C6C7B-F92D-4F0C-81F1-0BCD9D2DA882}" destId="{DB166655-51E4-497D-89C4-A0F3ED94FC30}" srcOrd="0" destOrd="0" presId="urn:microsoft.com/office/officeart/2018/2/layout/IconVerticalSolidList"/>
    <dgm:cxn modelId="{8D6EE95A-3548-475A-975B-1AFB395E93F4}" type="presOf" srcId="{1C77288D-1AEE-4F5D-934A-1E0D8D280BE0}" destId="{F2084C9A-747A-4C57-9C40-D226F1F66E5A}" srcOrd="0" destOrd="0" presId="urn:microsoft.com/office/officeart/2018/2/layout/IconVerticalSolidList"/>
    <dgm:cxn modelId="{39FF6692-34E5-489C-80E2-7E5946EC637F}" srcId="{1C77288D-1AEE-4F5D-934A-1E0D8D280BE0}" destId="{7C0A73BD-EEB1-4B93-AAE7-115ACB9C2D89}" srcOrd="2" destOrd="0" parTransId="{2AFB5CA4-0FEB-4D7C-8116-84580B7A1032}" sibTransId="{43301DF7-6A95-47FE-8388-D20562134A6C}"/>
    <dgm:cxn modelId="{DAE086B1-9E88-4316-835A-A9ACC463F812}" type="presOf" srcId="{7C0A73BD-EEB1-4B93-AAE7-115ACB9C2D89}" destId="{AA8C320F-1E5E-467D-B20A-273A5F1B7070}" srcOrd="0" destOrd="0" presId="urn:microsoft.com/office/officeart/2018/2/layout/IconVerticalSolidList"/>
    <dgm:cxn modelId="{8A81A6B1-BFCC-4A34-BA16-6A1A7E85D202}" srcId="{1C77288D-1AEE-4F5D-934A-1E0D8D280BE0}" destId="{E02C6C7B-F92D-4F0C-81F1-0BCD9D2DA882}" srcOrd="1" destOrd="0" parTransId="{43C320F4-0F45-4312-9807-4CDD3DE39D5B}" sibTransId="{467EC7B1-F9E7-4C52-9C5F-F9202AC1DCBD}"/>
    <dgm:cxn modelId="{29A2ECC5-A077-4404-AFB8-D370D1C6B92A}" type="presOf" srcId="{BE5E6226-14AA-4222-820E-0DCAB3CE2D5A}" destId="{8B031059-AB96-4698-B139-31C0AB926076}" srcOrd="0" destOrd="0" presId="urn:microsoft.com/office/officeart/2018/2/layout/IconVerticalSolidList"/>
    <dgm:cxn modelId="{928C96DF-0186-4293-8AFD-31FB1A3E0AD1}" srcId="{1C77288D-1AEE-4F5D-934A-1E0D8D280BE0}" destId="{6E0B5F03-5DF3-41BA-9E77-B987F9621EC6}" srcOrd="3" destOrd="0" parTransId="{7F1D225D-9C29-4FFB-A3EB-7D4B5CEDA77D}" sibTransId="{F3C90516-9D97-41CB-A6C1-2A4A514C431B}"/>
    <dgm:cxn modelId="{F38429EE-940F-4A96-9346-C5117AA655EE}" srcId="{1C77288D-1AEE-4F5D-934A-1E0D8D280BE0}" destId="{BE5E6226-14AA-4222-820E-0DCAB3CE2D5A}" srcOrd="0" destOrd="0" parTransId="{4C5CB97C-D6CA-45CC-A983-859BEACDFA0D}" sibTransId="{AAE88823-E613-43DF-AA8E-CE7ABCCEB077}"/>
    <dgm:cxn modelId="{D54F0F2F-B722-4371-A03F-18C1AC2ED113}" type="presParOf" srcId="{F2084C9A-747A-4C57-9C40-D226F1F66E5A}" destId="{4355003F-DCD6-4D44-B94F-C279B3F77096}" srcOrd="0" destOrd="0" presId="urn:microsoft.com/office/officeart/2018/2/layout/IconVerticalSolidList"/>
    <dgm:cxn modelId="{70AEA6F4-63A9-4162-8BCA-A57668EB64BA}" type="presParOf" srcId="{4355003F-DCD6-4D44-B94F-C279B3F77096}" destId="{F93DCA9D-5326-4F0A-82B6-08CCBE7A060F}" srcOrd="0" destOrd="0" presId="urn:microsoft.com/office/officeart/2018/2/layout/IconVerticalSolidList"/>
    <dgm:cxn modelId="{8F057E0E-CBB4-4F7B-A512-28FE2838C1E6}" type="presParOf" srcId="{4355003F-DCD6-4D44-B94F-C279B3F77096}" destId="{5A79A2B2-DFEA-47A7-9585-2A83352B6CE3}" srcOrd="1" destOrd="0" presId="urn:microsoft.com/office/officeart/2018/2/layout/IconVerticalSolidList"/>
    <dgm:cxn modelId="{F9D088A6-CC02-491B-8B33-D6B8908BB229}" type="presParOf" srcId="{4355003F-DCD6-4D44-B94F-C279B3F77096}" destId="{62546771-29CF-4306-A0B3-799CA2BDBA9F}" srcOrd="2" destOrd="0" presId="urn:microsoft.com/office/officeart/2018/2/layout/IconVerticalSolidList"/>
    <dgm:cxn modelId="{2C5194EF-1E65-4687-BBFD-D5D98E4468EE}" type="presParOf" srcId="{4355003F-DCD6-4D44-B94F-C279B3F77096}" destId="{8B031059-AB96-4698-B139-31C0AB926076}" srcOrd="3" destOrd="0" presId="urn:microsoft.com/office/officeart/2018/2/layout/IconVerticalSolidList"/>
    <dgm:cxn modelId="{D13FF52E-D852-4CF2-B208-B0897CE10A64}" type="presParOf" srcId="{F2084C9A-747A-4C57-9C40-D226F1F66E5A}" destId="{070CC8B2-9477-4C30-81F8-417BF11C92CC}" srcOrd="1" destOrd="0" presId="urn:microsoft.com/office/officeart/2018/2/layout/IconVerticalSolidList"/>
    <dgm:cxn modelId="{4768ED44-B32F-4207-B2C7-1878866C150E}" type="presParOf" srcId="{F2084C9A-747A-4C57-9C40-D226F1F66E5A}" destId="{C5280206-7299-4755-9F49-92F7BC12F3B6}" srcOrd="2" destOrd="0" presId="urn:microsoft.com/office/officeart/2018/2/layout/IconVerticalSolidList"/>
    <dgm:cxn modelId="{3666B28B-98A7-4578-849A-A051C974FF60}" type="presParOf" srcId="{C5280206-7299-4755-9F49-92F7BC12F3B6}" destId="{6DFB680F-D72B-4DDA-AC41-E3BB1AFACB20}" srcOrd="0" destOrd="0" presId="urn:microsoft.com/office/officeart/2018/2/layout/IconVerticalSolidList"/>
    <dgm:cxn modelId="{A357DA35-3C99-4F06-95D9-B27598F6E49C}" type="presParOf" srcId="{C5280206-7299-4755-9F49-92F7BC12F3B6}" destId="{83C1F2E6-BB81-4926-8E05-D3E04394C57A}" srcOrd="1" destOrd="0" presId="urn:microsoft.com/office/officeart/2018/2/layout/IconVerticalSolidList"/>
    <dgm:cxn modelId="{5BF7F35E-C890-4917-BE69-6561F4023020}" type="presParOf" srcId="{C5280206-7299-4755-9F49-92F7BC12F3B6}" destId="{5D3D7C13-D4C4-4C8E-9847-8850E7E91090}" srcOrd="2" destOrd="0" presId="urn:microsoft.com/office/officeart/2018/2/layout/IconVerticalSolidList"/>
    <dgm:cxn modelId="{BB2E4576-9B1D-4FD7-A2E8-3F6EFF7C265C}" type="presParOf" srcId="{C5280206-7299-4755-9F49-92F7BC12F3B6}" destId="{DB166655-51E4-497D-89C4-A0F3ED94FC30}" srcOrd="3" destOrd="0" presId="urn:microsoft.com/office/officeart/2018/2/layout/IconVerticalSolidList"/>
    <dgm:cxn modelId="{923D8D53-527E-459C-805B-104D3EE73BAB}" type="presParOf" srcId="{F2084C9A-747A-4C57-9C40-D226F1F66E5A}" destId="{04F950DB-F296-4A3F-AB5A-714EDE96A641}" srcOrd="3" destOrd="0" presId="urn:microsoft.com/office/officeart/2018/2/layout/IconVerticalSolidList"/>
    <dgm:cxn modelId="{32D4B252-D54E-4791-99B1-67C6797EE676}" type="presParOf" srcId="{F2084C9A-747A-4C57-9C40-D226F1F66E5A}" destId="{090AA831-5FD4-4179-BFC5-D118BD7434B4}" srcOrd="4" destOrd="0" presId="urn:microsoft.com/office/officeart/2018/2/layout/IconVerticalSolidList"/>
    <dgm:cxn modelId="{EF4187BA-26AA-4C1A-B3E9-EE665525951B}" type="presParOf" srcId="{090AA831-5FD4-4179-BFC5-D118BD7434B4}" destId="{FA4208FD-94A0-4FC8-992B-112FE7DD5EAA}" srcOrd="0" destOrd="0" presId="urn:microsoft.com/office/officeart/2018/2/layout/IconVerticalSolidList"/>
    <dgm:cxn modelId="{BC93B933-6E4A-467F-BBEC-48BFC82F0A4D}" type="presParOf" srcId="{090AA831-5FD4-4179-BFC5-D118BD7434B4}" destId="{D667F8BD-816A-4628-9A45-EB78198FF0C4}" srcOrd="1" destOrd="0" presId="urn:microsoft.com/office/officeart/2018/2/layout/IconVerticalSolidList"/>
    <dgm:cxn modelId="{C91AE072-90B7-4612-BBBD-63CEC0A9A9AB}" type="presParOf" srcId="{090AA831-5FD4-4179-BFC5-D118BD7434B4}" destId="{D81A5A51-45C5-43E5-AB18-233BC0F9F830}" srcOrd="2" destOrd="0" presId="urn:microsoft.com/office/officeart/2018/2/layout/IconVerticalSolidList"/>
    <dgm:cxn modelId="{FDC94B91-2197-4547-B250-753C5EB6EC51}" type="presParOf" srcId="{090AA831-5FD4-4179-BFC5-D118BD7434B4}" destId="{AA8C320F-1E5E-467D-B20A-273A5F1B7070}" srcOrd="3" destOrd="0" presId="urn:microsoft.com/office/officeart/2018/2/layout/IconVerticalSolidList"/>
    <dgm:cxn modelId="{04084B1D-B705-4901-95C0-2F668BF05FCB}" type="presParOf" srcId="{F2084C9A-747A-4C57-9C40-D226F1F66E5A}" destId="{9824AC12-D623-4BCE-A46C-232F5B720EE7}" srcOrd="5" destOrd="0" presId="urn:microsoft.com/office/officeart/2018/2/layout/IconVerticalSolidList"/>
    <dgm:cxn modelId="{EA89B821-5270-4015-B050-6F82F0D5A200}" type="presParOf" srcId="{F2084C9A-747A-4C57-9C40-D226F1F66E5A}" destId="{013F8270-1975-45A2-A8BA-7D4518DB8241}" srcOrd="6" destOrd="0" presId="urn:microsoft.com/office/officeart/2018/2/layout/IconVerticalSolidList"/>
    <dgm:cxn modelId="{01279F22-D79E-4E83-82CC-6BB2F1C9536A}" type="presParOf" srcId="{013F8270-1975-45A2-A8BA-7D4518DB8241}" destId="{DC88D39A-6613-4A88-968E-DF03AB115631}" srcOrd="0" destOrd="0" presId="urn:microsoft.com/office/officeart/2018/2/layout/IconVerticalSolidList"/>
    <dgm:cxn modelId="{104C3146-A786-4BFA-A098-AA92B79505E0}" type="presParOf" srcId="{013F8270-1975-45A2-A8BA-7D4518DB8241}" destId="{91998ED8-A097-40DF-AD9E-B8AAB12440EE}" srcOrd="1" destOrd="0" presId="urn:microsoft.com/office/officeart/2018/2/layout/IconVerticalSolidList"/>
    <dgm:cxn modelId="{A910E9CB-0B51-4517-8437-4D389227EA9D}" type="presParOf" srcId="{013F8270-1975-45A2-A8BA-7D4518DB8241}" destId="{F5FA0416-82D4-4895-840F-60EB5D8D6613}" srcOrd="2" destOrd="0" presId="urn:microsoft.com/office/officeart/2018/2/layout/IconVerticalSolidList"/>
    <dgm:cxn modelId="{79C06A5C-C6E2-44EE-8FA8-6287985E548E}" type="presParOf" srcId="{013F8270-1975-45A2-A8BA-7D4518DB8241}" destId="{235E21EB-26D6-4336-B211-C89D91AC7174}"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248A4FB-76BC-4D75-98C6-1533AB024734}" type="doc">
      <dgm:prSet loTypeId="urn:microsoft.com/office/officeart/2005/8/layout/cycle8" loCatId="cycle" qsTypeId="urn:microsoft.com/office/officeart/2005/8/quickstyle/3d9" qsCatId="3D" csTypeId="urn:microsoft.com/office/officeart/2005/8/colors/colorful1" csCatId="colorful" phldr="1"/>
      <dgm:spPr/>
    </dgm:pt>
    <dgm:pt modelId="{BCAAD9E8-AD5C-4F8A-9646-64344D555557}">
      <dgm:prSet phldrT="[Text]" custT="1"/>
      <dgm:spPr>
        <a:solidFill>
          <a:srgbClr val="17697F"/>
        </a:solidFill>
      </dgm:spPr>
      <dgm:t>
        <a:bodyPr/>
        <a:lstStyle/>
        <a:p>
          <a:r>
            <a:rPr lang="de-DE" sz="3200" dirty="0"/>
            <a:t>1</a:t>
          </a:r>
          <a:r>
            <a:rPr lang="de-DE" sz="2000" dirty="0"/>
            <a:t> </a:t>
          </a:r>
        </a:p>
        <a:p>
          <a:r>
            <a:rPr lang="de-DE" sz="2000" dirty="0" err="1"/>
            <a:t>Recher-che</a:t>
          </a:r>
          <a:endParaRPr lang="de-DE" sz="2000" dirty="0"/>
        </a:p>
      </dgm:t>
    </dgm:pt>
    <dgm:pt modelId="{7CB04592-7C85-4A8D-88FC-F6CF2C25E5B4}" type="parTrans" cxnId="{14D91E72-9C5B-4E3C-BA1F-636C88801C4E}">
      <dgm:prSet/>
      <dgm:spPr/>
      <dgm:t>
        <a:bodyPr/>
        <a:lstStyle/>
        <a:p>
          <a:endParaRPr lang="de-DE"/>
        </a:p>
      </dgm:t>
    </dgm:pt>
    <dgm:pt modelId="{BDC39F7F-1C9B-443F-ABF3-FB893132E22B}" type="sibTrans" cxnId="{14D91E72-9C5B-4E3C-BA1F-636C88801C4E}">
      <dgm:prSet/>
      <dgm:spPr/>
      <dgm:t>
        <a:bodyPr/>
        <a:lstStyle/>
        <a:p>
          <a:endParaRPr lang="de-DE"/>
        </a:p>
      </dgm:t>
    </dgm:pt>
    <dgm:pt modelId="{3D14BDAA-E84E-4B48-9EB2-1D5B31001B07}">
      <dgm:prSet phldrT="[Text]" custT="1"/>
      <dgm:spPr>
        <a:solidFill>
          <a:srgbClr val="F19614"/>
        </a:solidFill>
        <a:ln>
          <a:solidFill>
            <a:srgbClr val="F29715"/>
          </a:solidFill>
        </a:ln>
      </dgm:spPr>
      <dgm:t>
        <a:bodyPr/>
        <a:lstStyle/>
        <a:p>
          <a:r>
            <a:rPr lang="de-DE" sz="3600" dirty="0"/>
            <a:t>2</a:t>
          </a:r>
          <a:endParaRPr lang="de-DE" sz="2400" dirty="0"/>
        </a:p>
        <a:p>
          <a:r>
            <a:rPr lang="de-DE" sz="2400" dirty="0"/>
            <a:t>Z</a:t>
          </a:r>
          <a:r>
            <a:rPr lang="de-DE" sz="2000" dirty="0"/>
            <a:t>i</a:t>
          </a:r>
          <a:r>
            <a:rPr lang="de-DE" sz="2400" dirty="0"/>
            <a:t>ele</a:t>
          </a:r>
        </a:p>
      </dgm:t>
    </dgm:pt>
    <dgm:pt modelId="{EA04AAB8-5F6E-489C-B457-F49DE4D7474A}" type="parTrans" cxnId="{06F2251F-9A1D-4C6A-B545-1D30759B29B1}">
      <dgm:prSet/>
      <dgm:spPr/>
      <dgm:t>
        <a:bodyPr/>
        <a:lstStyle/>
        <a:p>
          <a:endParaRPr lang="de-DE"/>
        </a:p>
      </dgm:t>
    </dgm:pt>
    <dgm:pt modelId="{ABC449EE-30EC-4626-A302-D2B9003A04F6}" type="sibTrans" cxnId="{06F2251F-9A1D-4C6A-B545-1D30759B29B1}">
      <dgm:prSet/>
      <dgm:spPr/>
      <dgm:t>
        <a:bodyPr/>
        <a:lstStyle/>
        <a:p>
          <a:endParaRPr lang="de-DE"/>
        </a:p>
      </dgm:t>
    </dgm:pt>
    <dgm:pt modelId="{D80A9924-CB01-4AD2-9D30-8E14E45E6F6B}">
      <dgm:prSet phldrT="[Text]" custT="1"/>
      <dgm:spPr>
        <a:solidFill>
          <a:srgbClr val="FABF7C"/>
        </a:solidFill>
      </dgm:spPr>
      <dgm:t>
        <a:bodyPr/>
        <a:lstStyle/>
        <a:p>
          <a:r>
            <a:rPr lang="de-DE" sz="3200" dirty="0"/>
            <a:t>3</a:t>
          </a:r>
          <a:endParaRPr lang="de-DE" sz="2000" dirty="0"/>
        </a:p>
        <a:p>
          <a:r>
            <a:rPr lang="de-DE" sz="2000" dirty="0"/>
            <a:t>Strategie</a:t>
          </a:r>
        </a:p>
      </dgm:t>
    </dgm:pt>
    <dgm:pt modelId="{044356A3-F24C-4F52-954B-66ABB1DE6571}" type="parTrans" cxnId="{F347BE6F-0EFF-4F55-8ADD-968C26A80F30}">
      <dgm:prSet/>
      <dgm:spPr/>
      <dgm:t>
        <a:bodyPr/>
        <a:lstStyle/>
        <a:p>
          <a:endParaRPr lang="de-DE"/>
        </a:p>
      </dgm:t>
    </dgm:pt>
    <dgm:pt modelId="{31050462-F0D7-4EDB-B2B3-7A97F94E16C0}" type="sibTrans" cxnId="{F347BE6F-0EFF-4F55-8ADD-968C26A80F30}">
      <dgm:prSet/>
      <dgm:spPr/>
      <dgm:t>
        <a:bodyPr/>
        <a:lstStyle/>
        <a:p>
          <a:endParaRPr lang="de-DE"/>
        </a:p>
      </dgm:t>
    </dgm:pt>
    <dgm:pt modelId="{BD13888C-FD49-4C8E-9B5F-E72BE204053C}">
      <dgm:prSet custT="1"/>
      <dgm:spPr>
        <a:solidFill>
          <a:srgbClr val="FCD6A9"/>
        </a:solidFill>
      </dgm:spPr>
      <dgm:t>
        <a:bodyPr/>
        <a:lstStyle/>
        <a:p>
          <a:r>
            <a:rPr lang="de-DE" sz="3200" dirty="0"/>
            <a:t>4</a:t>
          </a:r>
        </a:p>
        <a:p>
          <a:r>
            <a:rPr lang="de-DE" sz="2000" dirty="0"/>
            <a:t>Content</a:t>
          </a:r>
        </a:p>
      </dgm:t>
    </dgm:pt>
    <dgm:pt modelId="{2CDBED44-8FD8-412C-A546-25E911B11C7B}" type="parTrans" cxnId="{414D7977-9C1E-4A20-83B1-03E3D98891F2}">
      <dgm:prSet/>
      <dgm:spPr/>
      <dgm:t>
        <a:bodyPr/>
        <a:lstStyle/>
        <a:p>
          <a:endParaRPr lang="de-DE"/>
        </a:p>
      </dgm:t>
    </dgm:pt>
    <dgm:pt modelId="{4B681D52-397F-4233-969E-379C8A01EDEE}" type="sibTrans" cxnId="{414D7977-9C1E-4A20-83B1-03E3D98891F2}">
      <dgm:prSet/>
      <dgm:spPr/>
      <dgm:t>
        <a:bodyPr/>
        <a:lstStyle/>
        <a:p>
          <a:endParaRPr lang="de-DE"/>
        </a:p>
      </dgm:t>
    </dgm:pt>
    <dgm:pt modelId="{47837676-5D99-4098-81FF-C98B1226A246}">
      <dgm:prSet custT="1"/>
      <dgm:spPr>
        <a:solidFill>
          <a:schemeClr val="bg1">
            <a:lumMod val="85000"/>
          </a:schemeClr>
        </a:solidFill>
      </dgm:spPr>
      <dgm:t>
        <a:bodyPr/>
        <a:lstStyle/>
        <a:p>
          <a:r>
            <a:rPr lang="de-DE" sz="3200" dirty="0"/>
            <a:t>5</a:t>
          </a:r>
        </a:p>
        <a:p>
          <a:r>
            <a:rPr lang="de-DE" sz="2000" dirty="0" err="1"/>
            <a:t>Kura</a:t>
          </a:r>
          <a:r>
            <a:rPr lang="de-DE" sz="2000" dirty="0"/>
            <a:t>-tieren</a:t>
          </a:r>
        </a:p>
      </dgm:t>
    </dgm:pt>
    <dgm:pt modelId="{94E56002-3E7F-412C-A89F-698A6E5BF461}" type="parTrans" cxnId="{4D86D287-0015-4C8F-BD8C-E4647A8B43EB}">
      <dgm:prSet/>
      <dgm:spPr/>
      <dgm:t>
        <a:bodyPr/>
        <a:lstStyle/>
        <a:p>
          <a:endParaRPr lang="de-DE"/>
        </a:p>
      </dgm:t>
    </dgm:pt>
    <dgm:pt modelId="{499F439C-223C-4D7D-842E-D10AC326C969}" type="sibTrans" cxnId="{4D86D287-0015-4C8F-BD8C-E4647A8B43EB}">
      <dgm:prSet/>
      <dgm:spPr/>
      <dgm:t>
        <a:bodyPr/>
        <a:lstStyle/>
        <a:p>
          <a:endParaRPr lang="de-DE"/>
        </a:p>
      </dgm:t>
    </dgm:pt>
    <dgm:pt modelId="{D00C589A-A81F-48AD-A465-D5F61D8EEC64}">
      <dgm:prSet custT="1"/>
      <dgm:spPr>
        <a:solidFill>
          <a:srgbClr val="F7F7F7"/>
        </a:solidFill>
      </dgm:spPr>
      <dgm:t>
        <a:bodyPr/>
        <a:lstStyle/>
        <a:p>
          <a:r>
            <a:rPr lang="de-DE" sz="3200" dirty="0"/>
            <a:t>6</a:t>
          </a:r>
        </a:p>
        <a:p>
          <a:r>
            <a:rPr lang="de-DE" sz="2000" dirty="0"/>
            <a:t>Vermarkten</a:t>
          </a:r>
        </a:p>
      </dgm:t>
    </dgm:pt>
    <dgm:pt modelId="{54E4F622-2D6D-4E17-9A94-D173F7316992}" type="parTrans" cxnId="{A31F1661-3380-41BB-8512-5BB0A5B66B6C}">
      <dgm:prSet/>
      <dgm:spPr/>
      <dgm:t>
        <a:bodyPr/>
        <a:lstStyle/>
        <a:p>
          <a:endParaRPr lang="de-DE"/>
        </a:p>
      </dgm:t>
    </dgm:pt>
    <dgm:pt modelId="{147DE364-C19B-4AB2-A41E-DE1413A84688}" type="sibTrans" cxnId="{A31F1661-3380-41BB-8512-5BB0A5B66B6C}">
      <dgm:prSet/>
      <dgm:spPr/>
      <dgm:t>
        <a:bodyPr/>
        <a:lstStyle/>
        <a:p>
          <a:endParaRPr lang="de-DE"/>
        </a:p>
      </dgm:t>
    </dgm:pt>
    <dgm:pt modelId="{9D8183DD-540A-4127-BF23-BAE2F3CBDF2B}">
      <dgm:prSet custT="1"/>
      <dgm:spPr>
        <a:solidFill>
          <a:srgbClr val="F7F7F7"/>
        </a:solidFill>
      </dgm:spPr>
      <dgm:t>
        <a:bodyPr/>
        <a:lstStyle/>
        <a:p>
          <a:r>
            <a:rPr lang="de-DE" sz="3200" dirty="0"/>
            <a:t>7</a:t>
          </a:r>
        </a:p>
        <a:p>
          <a:r>
            <a:rPr lang="de-DE" sz="2000" dirty="0"/>
            <a:t>Messen</a:t>
          </a:r>
        </a:p>
      </dgm:t>
    </dgm:pt>
    <dgm:pt modelId="{403C66FD-EB75-4617-8E28-C48E34DF70B6}" type="parTrans" cxnId="{63D34A1F-556D-4648-867D-888985822F98}">
      <dgm:prSet/>
      <dgm:spPr/>
      <dgm:t>
        <a:bodyPr/>
        <a:lstStyle/>
        <a:p>
          <a:endParaRPr lang="de-DE"/>
        </a:p>
      </dgm:t>
    </dgm:pt>
    <dgm:pt modelId="{8F33725F-8056-4365-8D4E-577FE14CB4A7}" type="sibTrans" cxnId="{63D34A1F-556D-4648-867D-888985822F98}">
      <dgm:prSet/>
      <dgm:spPr/>
      <dgm:t>
        <a:bodyPr/>
        <a:lstStyle/>
        <a:p>
          <a:endParaRPr lang="de-DE"/>
        </a:p>
      </dgm:t>
    </dgm:pt>
    <dgm:pt modelId="{2E5BC726-2165-4E67-A6D7-89391A19B3F6}" type="pres">
      <dgm:prSet presAssocID="{5248A4FB-76BC-4D75-98C6-1533AB024734}" presName="compositeShape" presStyleCnt="0">
        <dgm:presLayoutVars>
          <dgm:chMax val="7"/>
          <dgm:dir/>
          <dgm:resizeHandles val="exact"/>
        </dgm:presLayoutVars>
      </dgm:prSet>
      <dgm:spPr/>
    </dgm:pt>
    <dgm:pt modelId="{31EA028F-2FF7-4FFB-8327-C59C1F75918F}" type="pres">
      <dgm:prSet presAssocID="{5248A4FB-76BC-4D75-98C6-1533AB024734}" presName="wedge1" presStyleLbl="node1" presStyleIdx="0" presStyleCnt="7"/>
      <dgm:spPr/>
    </dgm:pt>
    <dgm:pt modelId="{58F4E4B0-6C05-4FCC-B8B9-57408D3011B8}" type="pres">
      <dgm:prSet presAssocID="{5248A4FB-76BC-4D75-98C6-1533AB024734}" presName="dummy1a" presStyleCnt="0"/>
      <dgm:spPr/>
    </dgm:pt>
    <dgm:pt modelId="{28E1B8A2-D9AC-48B4-957C-9BE1A3208A7E}" type="pres">
      <dgm:prSet presAssocID="{5248A4FB-76BC-4D75-98C6-1533AB024734}" presName="dummy1b" presStyleCnt="0"/>
      <dgm:spPr/>
    </dgm:pt>
    <dgm:pt modelId="{3BD48B80-2985-4D5F-98C2-1230F72A4B5D}" type="pres">
      <dgm:prSet presAssocID="{5248A4FB-76BC-4D75-98C6-1533AB024734}" presName="wedge1Tx" presStyleLbl="node1" presStyleIdx="0" presStyleCnt="7">
        <dgm:presLayoutVars>
          <dgm:chMax val="0"/>
          <dgm:chPref val="0"/>
          <dgm:bulletEnabled val="1"/>
        </dgm:presLayoutVars>
      </dgm:prSet>
      <dgm:spPr/>
    </dgm:pt>
    <dgm:pt modelId="{2D2D5B82-5F6A-406C-A7C8-B0150395F211}" type="pres">
      <dgm:prSet presAssocID="{5248A4FB-76BC-4D75-98C6-1533AB024734}" presName="wedge2" presStyleLbl="node1" presStyleIdx="1" presStyleCnt="7"/>
      <dgm:spPr/>
    </dgm:pt>
    <dgm:pt modelId="{33C4F92C-EB99-4D08-A608-81052003F552}" type="pres">
      <dgm:prSet presAssocID="{5248A4FB-76BC-4D75-98C6-1533AB024734}" presName="dummy2a" presStyleCnt="0"/>
      <dgm:spPr/>
    </dgm:pt>
    <dgm:pt modelId="{07127EF5-5A5A-4E6D-952C-58FCCC3B2448}" type="pres">
      <dgm:prSet presAssocID="{5248A4FB-76BC-4D75-98C6-1533AB024734}" presName="dummy2b" presStyleCnt="0"/>
      <dgm:spPr/>
    </dgm:pt>
    <dgm:pt modelId="{762AF046-9D57-4592-8CEB-457A393B4F31}" type="pres">
      <dgm:prSet presAssocID="{5248A4FB-76BC-4D75-98C6-1533AB024734}" presName="wedge2Tx" presStyleLbl="node1" presStyleIdx="1" presStyleCnt="7">
        <dgm:presLayoutVars>
          <dgm:chMax val="0"/>
          <dgm:chPref val="0"/>
          <dgm:bulletEnabled val="1"/>
        </dgm:presLayoutVars>
      </dgm:prSet>
      <dgm:spPr/>
    </dgm:pt>
    <dgm:pt modelId="{73ECAF5E-FBC5-405A-8F49-2CB495523FEE}" type="pres">
      <dgm:prSet presAssocID="{5248A4FB-76BC-4D75-98C6-1533AB024734}" presName="wedge3" presStyleLbl="node1" presStyleIdx="2" presStyleCnt="7"/>
      <dgm:spPr/>
    </dgm:pt>
    <dgm:pt modelId="{93FE23C7-2726-4DC0-9796-6784B9BBB21B}" type="pres">
      <dgm:prSet presAssocID="{5248A4FB-76BC-4D75-98C6-1533AB024734}" presName="dummy3a" presStyleCnt="0"/>
      <dgm:spPr/>
    </dgm:pt>
    <dgm:pt modelId="{B926F84C-9C85-4598-9EF8-1F72EB362199}" type="pres">
      <dgm:prSet presAssocID="{5248A4FB-76BC-4D75-98C6-1533AB024734}" presName="dummy3b" presStyleCnt="0"/>
      <dgm:spPr/>
    </dgm:pt>
    <dgm:pt modelId="{7894877E-040E-4EAF-BCA5-B36A930BD8B6}" type="pres">
      <dgm:prSet presAssocID="{5248A4FB-76BC-4D75-98C6-1533AB024734}" presName="wedge3Tx" presStyleLbl="node1" presStyleIdx="2" presStyleCnt="7">
        <dgm:presLayoutVars>
          <dgm:chMax val="0"/>
          <dgm:chPref val="0"/>
          <dgm:bulletEnabled val="1"/>
        </dgm:presLayoutVars>
      </dgm:prSet>
      <dgm:spPr/>
    </dgm:pt>
    <dgm:pt modelId="{D9703383-DAB6-4129-B7AA-E9A0B9F0E92A}" type="pres">
      <dgm:prSet presAssocID="{5248A4FB-76BC-4D75-98C6-1533AB024734}" presName="wedge4" presStyleLbl="node1" presStyleIdx="3" presStyleCnt="7"/>
      <dgm:spPr/>
    </dgm:pt>
    <dgm:pt modelId="{D99077C0-469F-47BE-922B-41522426203F}" type="pres">
      <dgm:prSet presAssocID="{5248A4FB-76BC-4D75-98C6-1533AB024734}" presName="dummy4a" presStyleCnt="0"/>
      <dgm:spPr/>
    </dgm:pt>
    <dgm:pt modelId="{D312DA07-8CEB-4467-A664-DA90F7157655}" type="pres">
      <dgm:prSet presAssocID="{5248A4FB-76BC-4D75-98C6-1533AB024734}" presName="dummy4b" presStyleCnt="0"/>
      <dgm:spPr/>
    </dgm:pt>
    <dgm:pt modelId="{29B6CE9F-750A-4C41-97B5-942A5D98505A}" type="pres">
      <dgm:prSet presAssocID="{5248A4FB-76BC-4D75-98C6-1533AB024734}" presName="wedge4Tx" presStyleLbl="node1" presStyleIdx="3" presStyleCnt="7">
        <dgm:presLayoutVars>
          <dgm:chMax val="0"/>
          <dgm:chPref val="0"/>
          <dgm:bulletEnabled val="1"/>
        </dgm:presLayoutVars>
      </dgm:prSet>
      <dgm:spPr/>
    </dgm:pt>
    <dgm:pt modelId="{AD0043E2-9494-4A5C-8958-DB4EE30179C9}" type="pres">
      <dgm:prSet presAssocID="{5248A4FB-76BC-4D75-98C6-1533AB024734}" presName="wedge5" presStyleLbl="node1" presStyleIdx="4" presStyleCnt="7"/>
      <dgm:spPr/>
    </dgm:pt>
    <dgm:pt modelId="{F03BB715-4E45-492A-BA62-D424A952B19C}" type="pres">
      <dgm:prSet presAssocID="{5248A4FB-76BC-4D75-98C6-1533AB024734}" presName="dummy5a" presStyleCnt="0"/>
      <dgm:spPr/>
    </dgm:pt>
    <dgm:pt modelId="{F3E890EB-FCED-4C00-87FD-84F710C34FB1}" type="pres">
      <dgm:prSet presAssocID="{5248A4FB-76BC-4D75-98C6-1533AB024734}" presName="dummy5b" presStyleCnt="0"/>
      <dgm:spPr/>
    </dgm:pt>
    <dgm:pt modelId="{157BA023-7791-461B-860A-2D520FD046E9}" type="pres">
      <dgm:prSet presAssocID="{5248A4FB-76BC-4D75-98C6-1533AB024734}" presName="wedge5Tx" presStyleLbl="node1" presStyleIdx="4" presStyleCnt="7">
        <dgm:presLayoutVars>
          <dgm:chMax val="0"/>
          <dgm:chPref val="0"/>
          <dgm:bulletEnabled val="1"/>
        </dgm:presLayoutVars>
      </dgm:prSet>
      <dgm:spPr/>
    </dgm:pt>
    <dgm:pt modelId="{4EFCAACF-BA06-485A-82A8-C33BE478CDBB}" type="pres">
      <dgm:prSet presAssocID="{5248A4FB-76BC-4D75-98C6-1533AB024734}" presName="wedge6" presStyleLbl="node1" presStyleIdx="5" presStyleCnt="7"/>
      <dgm:spPr/>
    </dgm:pt>
    <dgm:pt modelId="{AB55F511-690F-47E7-80C2-B1115433D529}" type="pres">
      <dgm:prSet presAssocID="{5248A4FB-76BC-4D75-98C6-1533AB024734}" presName="dummy6a" presStyleCnt="0"/>
      <dgm:spPr/>
    </dgm:pt>
    <dgm:pt modelId="{6FF208F1-9CAC-445A-B757-BB958C3D236F}" type="pres">
      <dgm:prSet presAssocID="{5248A4FB-76BC-4D75-98C6-1533AB024734}" presName="dummy6b" presStyleCnt="0"/>
      <dgm:spPr/>
    </dgm:pt>
    <dgm:pt modelId="{D818C521-9875-4845-B504-4AC228947E39}" type="pres">
      <dgm:prSet presAssocID="{5248A4FB-76BC-4D75-98C6-1533AB024734}" presName="wedge6Tx" presStyleLbl="node1" presStyleIdx="5" presStyleCnt="7">
        <dgm:presLayoutVars>
          <dgm:chMax val="0"/>
          <dgm:chPref val="0"/>
          <dgm:bulletEnabled val="1"/>
        </dgm:presLayoutVars>
      </dgm:prSet>
      <dgm:spPr/>
    </dgm:pt>
    <dgm:pt modelId="{8ACE4C9D-4213-488F-A4F1-2A1D8C72BA55}" type="pres">
      <dgm:prSet presAssocID="{5248A4FB-76BC-4D75-98C6-1533AB024734}" presName="wedge7" presStyleLbl="node1" presStyleIdx="6" presStyleCnt="7"/>
      <dgm:spPr/>
    </dgm:pt>
    <dgm:pt modelId="{7C1D0998-2046-4353-9FB9-52DCDA713CEA}" type="pres">
      <dgm:prSet presAssocID="{5248A4FB-76BC-4D75-98C6-1533AB024734}" presName="dummy7a" presStyleCnt="0"/>
      <dgm:spPr/>
    </dgm:pt>
    <dgm:pt modelId="{7E8B6172-D7AE-4DC7-96AE-A229451A49FF}" type="pres">
      <dgm:prSet presAssocID="{5248A4FB-76BC-4D75-98C6-1533AB024734}" presName="dummy7b" presStyleCnt="0"/>
      <dgm:spPr/>
    </dgm:pt>
    <dgm:pt modelId="{2E82D2E4-53C9-47BF-8E3C-51BCCC5BAF4D}" type="pres">
      <dgm:prSet presAssocID="{5248A4FB-76BC-4D75-98C6-1533AB024734}" presName="wedge7Tx" presStyleLbl="node1" presStyleIdx="6" presStyleCnt="7">
        <dgm:presLayoutVars>
          <dgm:chMax val="0"/>
          <dgm:chPref val="0"/>
          <dgm:bulletEnabled val="1"/>
        </dgm:presLayoutVars>
      </dgm:prSet>
      <dgm:spPr/>
    </dgm:pt>
    <dgm:pt modelId="{83466C5B-2F07-43DB-8DBC-D538D79035ED}" type="pres">
      <dgm:prSet presAssocID="{BDC39F7F-1C9B-443F-ABF3-FB893132E22B}" presName="arrowWedge1" presStyleLbl="fgSibTrans2D1" presStyleIdx="0" presStyleCnt="7" custLinFactNeighborX="1808" custLinFactNeighborY="-3537"/>
      <dgm:spPr>
        <a:solidFill>
          <a:srgbClr val="17697F"/>
        </a:solidFill>
      </dgm:spPr>
    </dgm:pt>
    <dgm:pt modelId="{1137973D-03F3-43B6-8984-CF53FD185C17}" type="pres">
      <dgm:prSet presAssocID="{ABC449EE-30EC-4626-A302-D2B9003A04F6}" presName="arrowWedge2" presStyleLbl="fgSibTrans2D1" presStyleIdx="1" presStyleCnt="7" custLinFactNeighborX="5265" custLinFactNeighborY="-1113"/>
      <dgm:spPr>
        <a:solidFill>
          <a:srgbClr val="F19614"/>
        </a:solidFill>
        <a:ln>
          <a:solidFill>
            <a:schemeClr val="bg1">
              <a:lumMod val="85000"/>
            </a:schemeClr>
          </a:solidFill>
        </a:ln>
      </dgm:spPr>
    </dgm:pt>
    <dgm:pt modelId="{934F842A-6B19-4EF5-BAD6-7AD12EAEEAF7}" type="pres">
      <dgm:prSet presAssocID="{31050462-F0D7-4EDB-B2B3-7A97F94E16C0}" presName="arrowWedge3" presStyleLbl="fgSibTrans2D1" presStyleIdx="2" presStyleCnt="7" custLinFactNeighborX="4179" custLinFactNeighborY="4694"/>
      <dgm:spPr>
        <a:solidFill>
          <a:srgbClr val="F1B978"/>
        </a:solidFill>
        <a:ln>
          <a:solidFill>
            <a:schemeClr val="bg1">
              <a:lumMod val="85000"/>
            </a:schemeClr>
          </a:solidFill>
        </a:ln>
      </dgm:spPr>
    </dgm:pt>
    <dgm:pt modelId="{AD3F29FE-A22F-4EC1-A1CC-F4BDE806B352}" type="pres">
      <dgm:prSet presAssocID="{4B681D52-397F-4233-969E-379C8A01EDEE}" presName="arrowWedge4" presStyleLbl="fgSibTrans2D1" presStyleIdx="3" presStyleCnt="7" custLinFactNeighborX="-1257" custLinFactNeighborY="6601"/>
      <dgm:spPr>
        <a:solidFill>
          <a:srgbClr val="F3CFA3"/>
        </a:solidFill>
        <a:ln>
          <a:solidFill>
            <a:schemeClr val="bg1">
              <a:lumMod val="85000"/>
            </a:schemeClr>
          </a:solidFill>
        </a:ln>
      </dgm:spPr>
    </dgm:pt>
    <dgm:pt modelId="{CFB17591-6560-4F0C-B4B5-56228877037E}" type="pres">
      <dgm:prSet presAssocID="{499F439C-223C-4D7D-842E-D10AC326C969}" presName="arrowWedge5" presStyleLbl="fgSibTrans2D1" presStyleIdx="4" presStyleCnt="7" custLinFactNeighborX="-4636" custLinFactNeighborY="6444"/>
      <dgm:spPr>
        <a:solidFill>
          <a:schemeClr val="bg1">
            <a:lumMod val="85000"/>
          </a:schemeClr>
        </a:solidFill>
        <a:ln>
          <a:solidFill>
            <a:schemeClr val="bg1">
              <a:lumMod val="85000"/>
            </a:schemeClr>
          </a:solidFill>
        </a:ln>
      </dgm:spPr>
    </dgm:pt>
    <dgm:pt modelId="{018EEFB6-5B67-40AA-B460-A34FEB33D397}" type="pres">
      <dgm:prSet presAssocID="{147DE364-C19B-4AB2-A41E-DE1413A84688}" presName="arrowWedge6" presStyleLbl="fgSibTrans2D1" presStyleIdx="5" presStyleCnt="7" custLinFactNeighborX="-6287" custLinFactNeighborY="163"/>
      <dgm:spPr>
        <a:solidFill>
          <a:srgbClr val="F7F7F7"/>
        </a:solidFill>
        <a:ln>
          <a:solidFill>
            <a:schemeClr val="bg1">
              <a:lumMod val="85000"/>
            </a:schemeClr>
          </a:solidFill>
        </a:ln>
      </dgm:spPr>
    </dgm:pt>
    <dgm:pt modelId="{14D4158F-D294-45F7-A559-FB9889C95A7F}" type="pres">
      <dgm:prSet presAssocID="{8F33725F-8056-4365-8D4E-577FE14CB4A7}" presName="arrowWedge7" presStyleLbl="fgSibTrans2D1" presStyleIdx="6" presStyleCnt="7" custLinFactNeighborX="-1256" custLinFactNeighborY="-3468"/>
      <dgm:spPr>
        <a:solidFill>
          <a:srgbClr val="F7F7F7"/>
        </a:solidFill>
        <a:ln>
          <a:solidFill>
            <a:schemeClr val="bg1">
              <a:lumMod val="85000"/>
            </a:schemeClr>
          </a:solidFill>
        </a:ln>
      </dgm:spPr>
    </dgm:pt>
  </dgm:ptLst>
  <dgm:cxnLst>
    <dgm:cxn modelId="{A143FA06-5CE3-41BF-A2D8-92A273F199F2}" type="presOf" srcId="{BCAAD9E8-AD5C-4F8A-9646-64344D555557}" destId="{31EA028F-2FF7-4FFB-8327-C59C1F75918F}" srcOrd="0" destOrd="0" presId="urn:microsoft.com/office/officeart/2005/8/layout/cycle8"/>
    <dgm:cxn modelId="{EE37210C-2B90-4150-9186-C7645EC42E07}" type="presOf" srcId="{5248A4FB-76BC-4D75-98C6-1533AB024734}" destId="{2E5BC726-2165-4E67-A6D7-89391A19B3F6}" srcOrd="0" destOrd="0" presId="urn:microsoft.com/office/officeart/2005/8/layout/cycle8"/>
    <dgm:cxn modelId="{77814B17-4AF1-401E-A4E6-EBC8C2BB695E}" type="presOf" srcId="{9D8183DD-540A-4127-BF23-BAE2F3CBDF2B}" destId="{8ACE4C9D-4213-488F-A4F1-2A1D8C72BA55}" srcOrd="0" destOrd="0" presId="urn:microsoft.com/office/officeart/2005/8/layout/cycle8"/>
    <dgm:cxn modelId="{31566A1A-8B38-4463-80D8-D702A72C2D94}" type="presOf" srcId="{BCAAD9E8-AD5C-4F8A-9646-64344D555557}" destId="{3BD48B80-2985-4D5F-98C2-1230F72A4B5D}" srcOrd="1" destOrd="0" presId="urn:microsoft.com/office/officeart/2005/8/layout/cycle8"/>
    <dgm:cxn modelId="{06F2251F-9A1D-4C6A-B545-1D30759B29B1}" srcId="{5248A4FB-76BC-4D75-98C6-1533AB024734}" destId="{3D14BDAA-E84E-4B48-9EB2-1D5B31001B07}" srcOrd="1" destOrd="0" parTransId="{EA04AAB8-5F6E-489C-B457-F49DE4D7474A}" sibTransId="{ABC449EE-30EC-4626-A302-D2B9003A04F6}"/>
    <dgm:cxn modelId="{63D34A1F-556D-4648-867D-888985822F98}" srcId="{5248A4FB-76BC-4D75-98C6-1533AB024734}" destId="{9D8183DD-540A-4127-BF23-BAE2F3CBDF2B}" srcOrd="6" destOrd="0" parTransId="{403C66FD-EB75-4617-8E28-C48E34DF70B6}" sibTransId="{8F33725F-8056-4365-8D4E-577FE14CB4A7}"/>
    <dgm:cxn modelId="{4522FD21-26AA-475A-A2A3-245CA35F6EE9}" type="presOf" srcId="{3D14BDAA-E84E-4B48-9EB2-1D5B31001B07}" destId="{762AF046-9D57-4592-8CEB-457A393B4F31}" srcOrd="1" destOrd="0" presId="urn:microsoft.com/office/officeart/2005/8/layout/cycle8"/>
    <dgm:cxn modelId="{E7FFDF5E-C13F-4C11-B59A-259011896031}" type="presOf" srcId="{D80A9924-CB01-4AD2-9D30-8E14E45E6F6B}" destId="{7894877E-040E-4EAF-BCA5-B36A930BD8B6}" srcOrd="1" destOrd="0" presId="urn:microsoft.com/office/officeart/2005/8/layout/cycle8"/>
    <dgm:cxn modelId="{A31F1661-3380-41BB-8512-5BB0A5B66B6C}" srcId="{5248A4FB-76BC-4D75-98C6-1533AB024734}" destId="{D00C589A-A81F-48AD-A465-D5F61D8EEC64}" srcOrd="5" destOrd="0" parTransId="{54E4F622-2D6D-4E17-9A94-D173F7316992}" sibTransId="{147DE364-C19B-4AB2-A41E-DE1413A84688}"/>
    <dgm:cxn modelId="{B5C86748-6892-42B8-98E1-E1F07A2B5F1E}" type="presOf" srcId="{D00C589A-A81F-48AD-A465-D5F61D8EEC64}" destId="{D818C521-9875-4845-B504-4AC228947E39}" srcOrd="1" destOrd="0" presId="urn:microsoft.com/office/officeart/2005/8/layout/cycle8"/>
    <dgm:cxn modelId="{17656169-44F0-4128-8205-F844DD5FBB62}" type="presOf" srcId="{3D14BDAA-E84E-4B48-9EB2-1D5B31001B07}" destId="{2D2D5B82-5F6A-406C-A7C8-B0150395F211}" srcOrd="0" destOrd="0" presId="urn:microsoft.com/office/officeart/2005/8/layout/cycle8"/>
    <dgm:cxn modelId="{6D3E306A-62D6-441D-B26C-96FD8F4C5E95}" type="presOf" srcId="{47837676-5D99-4098-81FF-C98B1226A246}" destId="{157BA023-7791-461B-860A-2D520FD046E9}" srcOrd="1" destOrd="0" presId="urn:microsoft.com/office/officeart/2005/8/layout/cycle8"/>
    <dgm:cxn modelId="{F347BE6F-0EFF-4F55-8ADD-968C26A80F30}" srcId="{5248A4FB-76BC-4D75-98C6-1533AB024734}" destId="{D80A9924-CB01-4AD2-9D30-8E14E45E6F6B}" srcOrd="2" destOrd="0" parTransId="{044356A3-F24C-4F52-954B-66ABB1DE6571}" sibTransId="{31050462-F0D7-4EDB-B2B3-7A97F94E16C0}"/>
    <dgm:cxn modelId="{FAD40A50-F085-43A4-BB64-256AC89542B4}" type="presOf" srcId="{47837676-5D99-4098-81FF-C98B1226A246}" destId="{AD0043E2-9494-4A5C-8958-DB4EE30179C9}" srcOrd="0" destOrd="0" presId="urn:microsoft.com/office/officeart/2005/8/layout/cycle8"/>
    <dgm:cxn modelId="{14D91E72-9C5B-4E3C-BA1F-636C88801C4E}" srcId="{5248A4FB-76BC-4D75-98C6-1533AB024734}" destId="{BCAAD9E8-AD5C-4F8A-9646-64344D555557}" srcOrd="0" destOrd="0" parTransId="{7CB04592-7C85-4A8D-88FC-F6CF2C25E5B4}" sibTransId="{BDC39F7F-1C9B-443F-ABF3-FB893132E22B}"/>
    <dgm:cxn modelId="{414D7977-9C1E-4A20-83B1-03E3D98891F2}" srcId="{5248A4FB-76BC-4D75-98C6-1533AB024734}" destId="{BD13888C-FD49-4C8E-9B5F-E72BE204053C}" srcOrd="3" destOrd="0" parTransId="{2CDBED44-8FD8-412C-A546-25E911B11C7B}" sibTransId="{4B681D52-397F-4233-969E-379C8A01EDEE}"/>
    <dgm:cxn modelId="{68C6CB7E-A864-475D-B768-720D83BC17CD}" type="presOf" srcId="{BD13888C-FD49-4C8E-9B5F-E72BE204053C}" destId="{29B6CE9F-750A-4C41-97B5-942A5D98505A}" srcOrd="1" destOrd="0" presId="urn:microsoft.com/office/officeart/2005/8/layout/cycle8"/>
    <dgm:cxn modelId="{4D86D287-0015-4C8F-BD8C-E4647A8B43EB}" srcId="{5248A4FB-76BC-4D75-98C6-1533AB024734}" destId="{47837676-5D99-4098-81FF-C98B1226A246}" srcOrd="4" destOrd="0" parTransId="{94E56002-3E7F-412C-A89F-698A6E5BF461}" sibTransId="{499F439C-223C-4D7D-842E-D10AC326C969}"/>
    <dgm:cxn modelId="{8CA6438B-ADB1-4BA9-A269-D3A597C35425}" type="presOf" srcId="{D80A9924-CB01-4AD2-9D30-8E14E45E6F6B}" destId="{73ECAF5E-FBC5-405A-8F49-2CB495523FEE}" srcOrd="0" destOrd="0" presId="urn:microsoft.com/office/officeart/2005/8/layout/cycle8"/>
    <dgm:cxn modelId="{8C32CCCF-6BC7-4B13-8469-B2D06395EC88}" type="presOf" srcId="{9D8183DD-540A-4127-BF23-BAE2F3CBDF2B}" destId="{2E82D2E4-53C9-47BF-8E3C-51BCCC5BAF4D}" srcOrd="1" destOrd="0" presId="urn:microsoft.com/office/officeart/2005/8/layout/cycle8"/>
    <dgm:cxn modelId="{BF83E8F8-12F5-4D5C-A90D-2AD0257199AA}" type="presOf" srcId="{D00C589A-A81F-48AD-A465-D5F61D8EEC64}" destId="{4EFCAACF-BA06-485A-82A8-C33BE478CDBB}" srcOrd="0" destOrd="0" presId="urn:microsoft.com/office/officeart/2005/8/layout/cycle8"/>
    <dgm:cxn modelId="{F7C08AFF-3AC3-4E4F-AA4F-FFD9E00A85DA}" type="presOf" srcId="{BD13888C-FD49-4C8E-9B5F-E72BE204053C}" destId="{D9703383-DAB6-4129-B7AA-E9A0B9F0E92A}" srcOrd="0" destOrd="0" presId="urn:microsoft.com/office/officeart/2005/8/layout/cycle8"/>
    <dgm:cxn modelId="{5F0143CE-DC6F-442B-B1C5-86BDE84D5597}" type="presParOf" srcId="{2E5BC726-2165-4E67-A6D7-89391A19B3F6}" destId="{31EA028F-2FF7-4FFB-8327-C59C1F75918F}" srcOrd="0" destOrd="0" presId="urn:microsoft.com/office/officeart/2005/8/layout/cycle8"/>
    <dgm:cxn modelId="{40CE0AA4-E627-404E-A4BD-57993DA96994}" type="presParOf" srcId="{2E5BC726-2165-4E67-A6D7-89391A19B3F6}" destId="{58F4E4B0-6C05-4FCC-B8B9-57408D3011B8}" srcOrd="1" destOrd="0" presId="urn:microsoft.com/office/officeart/2005/8/layout/cycle8"/>
    <dgm:cxn modelId="{26AE4514-1B18-4713-BCB5-DDE1B4D3617B}" type="presParOf" srcId="{2E5BC726-2165-4E67-A6D7-89391A19B3F6}" destId="{28E1B8A2-D9AC-48B4-957C-9BE1A3208A7E}" srcOrd="2" destOrd="0" presId="urn:microsoft.com/office/officeart/2005/8/layout/cycle8"/>
    <dgm:cxn modelId="{899426F5-43E2-4848-AA12-680DC8BE7D4D}" type="presParOf" srcId="{2E5BC726-2165-4E67-A6D7-89391A19B3F6}" destId="{3BD48B80-2985-4D5F-98C2-1230F72A4B5D}" srcOrd="3" destOrd="0" presId="urn:microsoft.com/office/officeart/2005/8/layout/cycle8"/>
    <dgm:cxn modelId="{A7AEFD2B-4074-402E-8314-2E991D75C5B2}" type="presParOf" srcId="{2E5BC726-2165-4E67-A6D7-89391A19B3F6}" destId="{2D2D5B82-5F6A-406C-A7C8-B0150395F211}" srcOrd="4" destOrd="0" presId="urn:microsoft.com/office/officeart/2005/8/layout/cycle8"/>
    <dgm:cxn modelId="{8D2A7AEA-B9C7-424F-B0D7-E8FFABECBA2A}" type="presParOf" srcId="{2E5BC726-2165-4E67-A6D7-89391A19B3F6}" destId="{33C4F92C-EB99-4D08-A608-81052003F552}" srcOrd="5" destOrd="0" presId="urn:microsoft.com/office/officeart/2005/8/layout/cycle8"/>
    <dgm:cxn modelId="{BEFBB535-4E36-46C9-B5FE-1914A9190300}" type="presParOf" srcId="{2E5BC726-2165-4E67-A6D7-89391A19B3F6}" destId="{07127EF5-5A5A-4E6D-952C-58FCCC3B2448}" srcOrd="6" destOrd="0" presId="urn:microsoft.com/office/officeart/2005/8/layout/cycle8"/>
    <dgm:cxn modelId="{1470F679-FB77-4E5C-A1FB-7EAEAF313CD1}" type="presParOf" srcId="{2E5BC726-2165-4E67-A6D7-89391A19B3F6}" destId="{762AF046-9D57-4592-8CEB-457A393B4F31}" srcOrd="7" destOrd="0" presId="urn:microsoft.com/office/officeart/2005/8/layout/cycle8"/>
    <dgm:cxn modelId="{F6D7C237-0E32-4C69-8A45-B1DB86BD4A63}" type="presParOf" srcId="{2E5BC726-2165-4E67-A6D7-89391A19B3F6}" destId="{73ECAF5E-FBC5-405A-8F49-2CB495523FEE}" srcOrd="8" destOrd="0" presId="urn:microsoft.com/office/officeart/2005/8/layout/cycle8"/>
    <dgm:cxn modelId="{8B1EFE8C-6DE8-4DD5-BFAE-BD5255420654}" type="presParOf" srcId="{2E5BC726-2165-4E67-A6D7-89391A19B3F6}" destId="{93FE23C7-2726-4DC0-9796-6784B9BBB21B}" srcOrd="9" destOrd="0" presId="urn:microsoft.com/office/officeart/2005/8/layout/cycle8"/>
    <dgm:cxn modelId="{406A5916-0D95-4F24-9AA5-32D057A1FD9B}" type="presParOf" srcId="{2E5BC726-2165-4E67-A6D7-89391A19B3F6}" destId="{B926F84C-9C85-4598-9EF8-1F72EB362199}" srcOrd="10" destOrd="0" presId="urn:microsoft.com/office/officeart/2005/8/layout/cycle8"/>
    <dgm:cxn modelId="{6BCD1E9D-1D1A-4182-AA0D-DBB6E446BC6E}" type="presParOf" srcId="{2E5BC726-2165-4E67-A6D7-89391A19B3F6}" destId="{7894877E-040E-4EAF-BCA5-B36A930BD8B6}" srcOrd="11" destOrd="0" presId="urn:microsoft.com/office/officeart/2005/8/layout/cycle8"/>
    <dgm:cxn modelId="{6CE3E138-DE11-4B14-A68E-F0FA487C4152}" type="presParOf" srcId="{2E5BC726-2165-4E67-A6D7-89391A19B3F6}" destId="{D9703383-DAB6-4129-B7AA-E9A0B9F0E92A}" srcOrd="12" destOrd="0" presId="urn:microsoft.com/office/officeart/2005/8/layout/cycle8"/>
    <dgm:cxn modelId="{D4BE964F-743C-4066-A880-AB05B38FF0AD}" type="presParOf" srcId="{2E5BC726-2165-4E67-A6D7-89391A19B3F6}" destId="{D99077C0-469F-47BE-922B-41522426203F}" srcOrd="13" destOrd="0" presId="urn:microsoft.com/office/officeart/2005/8/layout/cycle8"/>
    <dgm:cxn modelId="{B83EBAA4-06A3-4113-BF3A-FB3B9B7879FD}" type="presParOf" srcId="{2E5BC726-2165-4E67-A6D7-89391A19B3F6}" destId="{D312DA07-8CEB-4467-A664-DA90F7157655}" srcOrd="14" destOrd="0" presId="urn:microsoft.com/office/officeart/2005/8/layout/cycle8"/>
    <dgm:cxn modelId="{550C56A6-E1B4-4DB5-9343-43AC2AD44DE1}" type="presParOf" srcId="{2E5BC726-2165-4E67-A6D7-89391A19B3F6}" destId="{29B6CE9F-750A-4C41-97B5-942A5D98505A}" srcOrd="15" destOrd="0" presId="urn:microsoft.com/office/officeart/2005/8/layout/cycle8"/>
    <dgm:cxn modelId="{6EFA5338-5BF0-4AF6-88A2-EBEB0B0505A9}" type="presParOf" srcId="{2E5BC726-2165-4E67-A6D7-89391A19B3F6}" destId="{AD0043E2-9494-4A5C-8958-DB4EE30179C9}" srcOrd="16" destOrd="0" presId="urn:microsoft.com/office/officeart/2005/8/layout/cycle8"/>
    <dgm:cxn modelId="{78D506DE-553D-4538-8949-254F4A672E48}" type="presParOf" srcId="{2E5BC726-2165-4E67-A6D7-89391A19B3F6}" destId="{F03BB715-4E45-492A-BA62-D424A952B19C}" srcOrd="17" destOrd="0" presId="urn:microsoft.com/office/officeart/2005/8/layout/cycle8"/>
    <dgm:cxn modelId="{6C92EDAD-AD4D-4319-8054-1EDB823C2928}" type="presParOf" srcId="{2E5BC726-2165-4E67-A6D7-89391A19B3F6}" destId="{F3E890EB-FCED-4C00-87FD-84F710C34FB1}" srcOrd="18" destOrd="0" presId="urn:microsoft.com/office/officeart/2005/8/layout/cycle8"/>
    <dgm:cxn modelId="{BC7341A7-61D1-43B6-9423-39FAB1538E8E}" type="presParOf" srcId="{2E5BC726-2165-4E67-A6D7-89391A19B3F6}" destId="{157BA023-7791-461B-860A-2D520FD046E9}" srcOrd="19" destOrd="0" presId="urn:microsoft.com/office/officeart/2005/8/layout/cycle8"/>
    <dgm:cxn modelId="{4A6B61E5-EB89-4504-8C5E-AAF22681684B}" type="presParOf" srcId="{2E5BC726-2165-4E67-A6D7-89391A19B3F6}" destId="{4EFCAACF-BA06-485A-82A8-C33BE478CDBB}" srcOrd="20" destOrd="0" presId="urn:microsoft.com/office/officeart/2005/8/layout/cycle8"/>
    <dgm:cxn modelId="{E3AEC077-1462-4C4D-91B1-B9341B1CE467}" type="presParOf" srcId="{2E5BC726-2165-4E67-A6D7-89391A19B3F6}" destId="{AB55F511-690F-47E7-80C2-B1115433D529}" srcOrd="21" destOrd="0" presId="urn:microsoft.com/office/officeart/2005/8/layout/cycle8"/>
    <dgm:cxn modelId="{FC142ABF-F29E-4455-9D40-1030A74B41FC}" type="presParOf" srcId="{2E5BC726-2165-4E67-A6D7-89391A19B3F6}" destId="{6FF208F1-9CAC-445A-B757-BB958C3D236F}" srcOrd="22" destOrd="0" presId="urn:microsoft.com/office/officeart/2005/8/layout/cycle8"/>
    <dgm:cxn modelId="{4D5F357E-9FFC-4D90-AE4E-386B9B21DA5E}" type="presParOf" srcId="{2E5BC726-2165-4E67-A6D7-89391A19B3F6}" destId="{D818C521-9875-4845-B504-4AC228947E39}" srcOrd="23" destOrd="0" presId="urn:microsoft.com/office/officeart/2005/8/layout/cycle8"/>
    <dgm:cxn modelId="{70A9C8FA-DAFB-4CE3-A208-F425C951B119}" type="presParOf" srcId="{2E5BC726-2165-4E67-A6D7-89391A19B3F6}" destId="{8ACE4C9D-4213-488F-A4F1-2A1D8C72BA55}" srcOrd="24" destOrd="0" presId="urn:microsoft.com/office/officeart/2005/8/layout/cycle8"/>
    <dgm:cxn modelId="{288BE0E4-10BF-47C9-AC22-51824EE87C4B}" type="presParOf" srcId="{2E5BC726-2165-4E67-A6D7-89391A19B3F6}" destId="{7C1D0998-2046-4353-9FB9-52DCDA713CEA}" srcOrd="25" destOrd="0" presId="urn:microsoft.com/office/officeart/2005/8/layout/cycle8"/>
    <dgm:cxn modelId="{AFF5FD01-5273-46B4-A367-C781E4842BD2}" type="presParOf" srcId="{2E5BC726-2165-4E67-A6D7-89391A19B3F6}" destId="{7E8B6172-D7AE-4DC7-96AE-A229451A49FF}" srcOrd="26" destOrd="0" presId="urn:microsoft.com/office/officeart/2005/8/layout/cycle8"/>
    <dgm:cxn modelId="{DE91D3C6-EF86-4101-951B-EB95CF1E4DC4}" type="presParOf" srcId="{2E5BC726-2165-4E67-A6D7-89391A19B3F6}" destId="{2E82D2E4-53C9-47BF-8E3C-51BCCC5BAF4D}" srcOrd="27" destOrd="0" presId="urn:microsoft.com/office/officeart/2005/8/layout/cycle8"/>
    <dgm:cxn modelId="{E82CB6AA-4B49-4BFC-B396-3BD8970A2099}" type="presParOf" srcId="{2E5BC726-2165-4E67-A6D7-89391A19B3F6}" destId="{83466C5B-2F07-43DB-8DBC-D538D79035ED}" srcOrd="28" destOrd="0" presId="urn:microsoft.com/office/officeart/2005/8/layout/cycle8"/>
    <dgm:cxn modelId="{7787D98B-075A-44D4-90A5-2FADE7C31926}" type="presParOf" srcId="{2E5BC726-2165-4E67-A6D7-89391A19B3F6}" destId="{1137973D-03F3-43B6-8984-CF53FD185C17}" srcOrd="29" destOrd="0" presId="urn:microsoft.com/office/officeart/2005/8/layout/cycle8"/>
    <dgm:cxn modelId="{F34C790B-D795-4629-A4A2-1F8A8ACAFC3D}" type="presParOf" srcId="{2E5BC726-2165-4E67-A6D7-89391A19B3F6}" destId="{934F842A-6B19-4EF5-BAD6-7AD12EAEEAF7}" srcOrd="30" destOrd="0" presId="urn:microsoft.com/office/officeart/2005/8/layout/cycle8"/>
    <dgm:cxn modelId="{230DFE3F-2673-403E-B97A-85C060B00047}" type="presParOf" srcId="{2E5BC726-2165-4E67-A6D7-89391A19B3F6}" destId="{AD3F29FE-A22F-4EC1-A1CC-F4BDE806B352}" srcOrd="31" destOrd="0" presId="urn:microsoft.com/office/officeart/2005/8/layout/cycle8"/>
    <dgm:cxn modelId="{47BA7A89-21F9-47FC-BD37-BCC0C96A1F14}" type="presParOf" srcId="{2E5BC726-2165-4E67-A6D7-89391A19B3F6}" destId="{CFB17591-6560-4F0C-B4B5-56228877037E}" srcOrd="32" destOrd="0" presId="urn:microsoft.com/office/officeart/2005/8/layout/cycle8"/>
    <dgm:cxn modelId="{576859BC-DFFA-44A8-A640-410F81068695}" type="presParOf" srcId="{2E5BC726-2165-4E67-A6D7-89391A19B3F6}" destId="{018EEFB6-5B67-40AA-B460-A34FEB33D397}" srcOrd="33" destOrd="0" presId="urn:microsoft.com/office/officeart/2005/8/layout/cycle8"/>
    <dgm:cxn modelId="{F5416709-B0CB-4937-BAE8-70E07B9BE410}" type="presParOf" srcId="{2E5BC726-2165-4E67-A6D7-89391A19B3F6}" destId="{14D4158F-D294-45F7-A559-FB9889C95A7F}" srcOrd="34" destOrd="0" presId="urn:microsoft.com/office/officeart/2005/8/layout/cycle8"/>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5248A4FB-76BC-4D75-98C6-1533AB024734}" type="doc">
      <dgm:prSet loTypeId="urn:microsoft.com/office/officeart/2005/8/layout/cycle8" loCatId="cycle" qsTypeId="urn:microsoft.com/office/officeart/2005/8/quickstyle/3d9" qsCatId="3D" csTypeId="urn:microsoft.com/office/officeart/2005/8/colors/colorful1" csCatId="colorful" phldr="1"/>
      <dgm:spPr/>
    </dgm:pt>
    <dgm:pt modelId="{BCAAD9E8-AD5C-4F8A-9646-64344D555557}">
      <dgm:prSet phldrT="[Text]" custT="1"/>
      <dgm:spPr>
        <a:solidFill>
          <a:srgbClr val="17697F"/>
        </a:solidFill>
      </dgm:spPr>
      <dgm:t>
        <a:bodyPr/>
        <a:lstStyle/>
        <a:p>
          <a:r>
            <a:rPr lang="de-DE" sz="3200" dirty="0"/>
            <a:t>1</a:t>
          </a:r>
          <a:r>
            <a:rPr lang="de-DE" sz="2000" dirty="0"/>
            <a:t> </a:t>
          </a:r>
        </a:p>
        <a:p>
          <a:r>
            <a:rPr lang="de-DE" sz="2000" dirty="0" err="1"/>
            <a:t>Recher-che</a:t>
          </a:r>
          <a:endParaRPr lang="de-DE" sz="2000" dirty="0"/>
        </a:p>
      </dgm:t>
    </dgm:pt>
    <dgm:pt modelId="{7CB04592-7C85-4A8D-88FC-F6CF2C25E5B4}" type="parTrans" cxnId="{14D91E72-9C5B-4E3C-BA1F-636C88801C4E}">
      <dgm:prSet/>
      <dgm:spPr/>
      <dgm:t>
        <a:bodyPr/>
        <a:lstStyle/>
        <a:p>
          <a:endParaRPr lang="de-DE"/>
        </a:p>
      </dgm:t>
    </dgm:pt>
    <dgm:pt modelId="{BDC39F7F-1C9B-443F-ABF3-FB893132E22B}" type="sibTrans" cxnId="{14D91E72-9C5B-4E3C-BA1F-636C88801C4E}">
      <dgm:prSet/>
      <dgm:spPr/>
      <dgm:t>
        <a:bodyPr/>
        <a:lstStyle/>
        <a:p>
          <a:endParaRPr lang="de-DE"/>
        </a:p>
      </dgm:t>
    </dgm:pt>
    <dgm:pt modelId="{3D14BDAA-E84E-4B48-9EB2-1D5B31001B07}">
      <dgm:prSet phldrT="[Text]" custT="1"/>
      <dgm:spPr>
        <a:solidFill>
          <a:srgbClr val="F19614"/>
        </a:solidFill>
        <a:ln>
          <a:solidFill>
            <a:srgbClr val="F29715"/>
          </a:solidFill>
        </a:ln>
      </dgm:spPr>
      <dgm:t>
        <a:bodyPr/>
        <a:lstStyle/>
        <a:p>
          <a:r>
            <a:rPr lang="de-DE" sz="3600" dirty="0"/>
            <a:t>2</a:t>
          </a:r>
          <a:endParaRPr lang="de-DE" sz="2400" dirty="0"/>
        </a:p>
        <a:p>
          <a:r>
            <a:rPr lang="de-DE" sz="2400" dirty="0"/>
            <a:t>Z</a:t>
          </a:r>
          <a:r>
            <a:rPr lang="de-DE" sz="2000" dirty="0"/>
            <a:t>i</a:t>
          </a:r>
          <a:r>
            <a:rPr lang="de-DE" sz="2400" dirty="0"/>
            <a:t>ele</a:t>
          </a:r>
        </a:p>
      </dgm:t>
    </dgm:pt>
    <dgm:pt modelId="{EA04AAB8-5F6E-489C-B457-F49DE4D7474A}" type="parTrans" cxnId="{06F2251F-9A1D-4C6A-B545-1D30759B29B1}">
      <dgm:prSet/>
      <dgm:spPr/>
      <dgm:t>
        <a:bodyPr/>
        <a:lstStyle/>
        <a:p>
          <a:endParaRPr lang="de-DE"/>
        </a:p>
      </dgm:t>
    </dgm:pt>
    <dgm:pt modelId="{ABC449EE-30EC-4626-A302-D2B9003A04F6}" type="sibTrans" cxnId="{06F2251F-9A1D-4C6A-B545-1D30759B29B1}">
      <dgm:prSet/>
      <dgm:spPr/>
      <dgm:t>
        <a:bodyPr/>
        <a:lstStyle/>
        <a:p>
          <a:endParaRPr lang="de-DE"/>
        </a:p>
      </dgm:t>
    </dgm:pt>
    <dgm:pt modelId="{D80A9924-CB01-4AD2-9D30-8E14E45E6F6B}">
      <dgm:prSet phldrT="[Text]" custT="1"/>
      <dgm:spPr>
        <a:solidFill>
          <a:srgbClr val="FABF7C"/>
        </a:solidFill>
      </dgm:spPr>
      <dgm:t>
        <a:bodyPr/>
        <a:lstStyle/>
        <a:p>
          <a:r>
            <a:rPr lang="de-DE" sz="3200" dirty="0"/>
            <a:t>3</a:t>
          </a:r>
          <a:endParaRPr lang="de-DE" sz="2000" dirty="0"/>
        </a:p>
        <a:p>
          <a:r>
            <a:rPr lang="de-DE" sz="2000" dirty="0"/>
            <a:t>Strategie</a:t>
          </a:r>
        </a:p>
      </dgm:t>
    </dgm:pt>
    <dgm:pt modelId="{044356A3-F24C-4F52-954B-66ABB1DE6571}" type="parTrans" cxnId="{F347BE6F-0EFF-4F55-8ADD-968C26A80F30}">
      <dgm:prSet/>
      <dgm:spPr/>
      <dgm:t>
        <a:bodyPr/>
        <a:lstStyle/>
        <a:p>
          <a:endParaRPr lang="de-DE"/>
        </a:p>
      </dgm:t>
    </dgm:pt>
    <dgm:pt modelId="{31050462-F0D7-4EDB-B2B3-7A97F94E16C0}" type="sibTrans" cxnId="{F347BE6F-0EFF-4F55-8ADD-968C26A80F30}">
      <dgm:prSet/>
      <dgm:spPr/>
      <dgm:t>
        <a:bodyPr/>
        <a:lstStyle/>
        <a:p>
          <a:endParaRPr lang="de-DE"/>
        </a:p>
      </dgm:t>
    </dgm:pt>
    <dgm:pt modelId="{BD13888C-FD49-4C8E-9B5F-E72BE204053C}">
      <dgm:prSet custT="1"/>
      <dgm:spPr>
        <a:solidFill>
          <a:srgbClr val="FCD6A9"/>
        </a:solidFill>
      </dgm:spPr>
      <dgm:t>
        <a:bodyPr/>
        <a:lstStyle/>
        <a:p>
          <a:r>
            <a:rPr lang="de-DE" sz="3200" dirty="0"/>
            <a:t>4</a:t>
          </a:r>
        </a:p>
        <a:p>
          <a:r>
            <a:rPr lang="de-DE" sz="2000" dirty="0"/>
            <a:t>Content</a:t>
          </a:r>
        </a:p>
      </dgm:t>
    </dgm:pt>
    <dgm:pt modelId="{2CDBED44-8FD8-412C-A546-25E911B11C7B}" type="parTrans" cxnId="{414D7977-9C1E-4A20-83B1-03E3D98891F2}">
      <dgm:prSet/>
      <dgm:spPr/>
      <dgm:t>
        <a:bodyPr/>
        <a:lstStyle/>
        <a:p>
          <a:endParaRPr lang="de-DE"/>
        </a:p>
      </dgm:t>
    </dgm:pt>
    <dgm:pt modelId="{4B681D52-397F-4233-969E-379C8A01EDEE}" type="sibTrans" cxnId="{414D7977-9C1E-4A20-83B1-03E3D98891F2}">
      <dgm:prSet/>
      <dgm:spPr/>
      <dgm:t>
        <a:bodyPr/>
        <a:lstStyle/>
        <a:p>
          <a:endParaRPr lang="de-DE"/>
        </a:p>
      </dgm:t>
    </dgm:pt>
    <dgm:pt modelId="{47837676-5D99-4098-81FF-C98B1226A246}">
      <dgm:prSet custT="1"/>
      <dgm:spPr>
        <a:solidFill>
          <a:schemeClr val="bg1">
            <a:lumMod val="85000"/>
          </a:schemeClr>
        </a:solidFill>
      </dgm:spPr>
      <dgm:t>
        <a:bodyPr/>
        <a:lstStyle/>
        <a:p>
          <a:r>
            <a:rPr lang="de-DE" sz="3200" dirty="0"/>
            <a:t>5</a:t>
          </a:r>
        </a:p>
        <a:p>
          <a:r>
            <a:rPr lang="de-DE" sz="2000" dirty="0" err="1"/>
            <a:t>Kura</a:t>
          </a:r>
          <a:r>
            <a:rPr lang="de-DE" sz="2000" dirty="0"/>
            <a:t>-tieren</a:t>
          </a:r>
        </a:p>
      </dgm:t>
    </dgm:pt>
    <dgm:pt modelId="{94E56002-3E7F-412C-A89F-698A6E5BF461}" type="parTrans" cxnId="{4D86D287-0015-4C8F-BD8C-E4647A8B43EB}">
      <dgm:prSet/>
      <dgm:spPr/>
      <dgm:t>
        <a:bodyPr/>
        <a:lstStyle/>
        <a:p>
          <a:endParaRPr lang="de-DE"/>
        </a:p>
      </dgm:t>
    </dgm:pt>
    <dgm:pt modelId="{499F439C-223C-4D7D-842E-D10AC326C969}" type="sibTrans" cxnId="{4D86D287-0015-4C8F-BD8C-E4647A8B43EB}">
      <dgm:prSet/>
      <dgm:spPr/>
      <dgm:t>
        <a:bodyPr/>
        <a:lstStyle/>
        <a:p>
          <a:endParaRPr lang="de-DE"/>
        </a:p>
      </dgm:t>
    </dgm:pt>
    <dgm:pt modelId="{D00C589A-A81F-48AD-A465-D5F61D8EEC64}">
      <dgm:prSet custT="1"/>
      <dgm:spPr>
        <a:solidFill>
          <a:srgbClr val="AFBCC5"/>
        </a:solidFill>
      </dgm:spPr>
      <dgm:t>
        <a:bodyPr/>
        <a:lstStyle/>
        <a:p>
          <a:r>
            <a:rPr lang="de-DE" sz="3200" dirty="0"/>
            <a:t>6</a:t>
          </a:r>
        </a:p>
        <a:p>
          <a:r>
            <a:rPr lang="de-DE" sz="2000" dirty="0"/>
            <a:t>Vermarkten</a:t>
          </a:r>
        </a:p>
      </dgm:t>
    </dgm:pt>
    <dgm:pt modelId="{54E4F622-2D6D-4E17-9A94-D173F7316992}" type="parTrans" cxnId="{A31F1661-3380-41BB-8512-5BB0A5B66B6C}">
      <dgm:prSet/>
      <dgm:spPr/>
      <dgm:t>
        <a:bodyPr/>
        <a:lstStyle/>
        <a:p>
          <a:endParaRPr lang="de-DE"/>
        </a:p>
      </dgm:t>
    </dgm:pt>
    <dgm:pt modelId="{147DE364-C19B-4AB2-A41E-DE1413A84688}" type="sibTrans" cxnId="{A31F1661-3380-41BB-8512-5BB0A5B66B6C}">
      <dgm:prSet/>
      <dgm:spPr/>
      <dgm:t>
        <a:bodyPr/>
        <a:lstStyle/>
        <a:p>
          <a:endParaRPr lang="de-DE"/>
        </a:p>
      </dgm:t>
    </dgm:pt>
    <dgm:pt modelId="{9D8183DD-540A-4127-BF23-BAE2F3CBDF2B}">
      <dgm:prSet custT="1"/>
      <dgm:spPr>
        <a:solidFill>
          <a:srgbClr val="F7F7F7"/>
        </a:solidFill>
      </dgm:spPr>
      <dgm:t>
        <a:bodyPr/>
        <a:lstStyle/>
        <a:p>
          <a:r>
            <a:rPr lang="de-DE" sz="3200" dirty="0"/>
            <a:t>7</a:t>
          </a:r>
        </a:p>
        <a:p>
          <a:r>
            <a:rPr lang="de-DE" sz="2000" dirty="0"/>
            <a:t>Messen</a:t>
          </a:r>
        </a:p>
      </dgm:t>
    </dgm:pt>
    <dgm:pt modelId="{403C66FD-EB75-4617-8E28-C48E34DF70B6}" type="parTrans" cxnId="{63D34A1F-556D-4648-867D-888985822F98}">
      <dgm:prSet/>
      <dgm:spPr/>
      <dgm:t>
        <a:bodyPr/>
        <a:lstStyle/>
        <a:p>
          <a:endParaRPr lang="de-DE"/>
        </a:p>
      </dgm:t>
    </dgm:pt>
    <dgm:pt modelId="{8F33725F-8056-4365-8D4E-577FE14CB4A7}" type="sibTrans" cxnId="{63D34A1F-556D-4648-867D-888985822F98}">
      <dgm:prSet/>
      <dgm:spPr/>
      <dgm:t>
        <a:bodyPr/>
        <a:lstStyle/>
        <a:p>
          <a:endParaRPr lang="de-DE"/>
        </a:p>
      </dgm:t>
    </dgm:pt>
    <dgm:pt modelId="{2E5BC726-2165-4E67-A6D7-89391A19B3F6}" type="pres">
      <dgm:prSet presAssocID="{5248A4FB-76BC-4D75-98C6-1533AB024734}" presName="compositeShape" presStyleCnt="0">
        <dgm:presLayoutVars>
          <dgm:chMax val="7"/>
          <dgm:dir/>
          <dgm:resizeHandles val="exact"/>
        </dgm:presLayoutVars>
      </dgm:prSet>
      <dgm:spPr/>
    </dgm:pt>
    <dgm:pt modelId="{31EA028F-2FF7-4FFB-8327-C59C1F75918F}" type="pres">
      <dgm:prSet presAssocID="{5248A4FB-76BC-4D75-98C6-1533AB024734}" presName="wedge1" presStyleLbl="node1" presStyleIdx="0" presStyleCnt="7"/>
      <dgm:spPr/>
    </dgm:pt>
    <dgm:pt modelId="{58F4E4B0-6C05-4FCC-B8B9-57408D3011B8}" type="pres">
      <dgm:prSet presAssocID="{5248A4FB-76BC-4D75-98C6-1533AB024734}" presName="dummy1a" presStyleCnt="0"/>
      <dgm:spPr/>
    </dgm:pt>
    <dgm:pt modelId="{28E1B8A2-D9AC-48B4-957C-9BE1A3208A7E}" type="pres">
      <dgm:prSet presAssocID="{5248A4FB-76BC-4D75-98C6-1533AB024734}" presName="dummy1b" presStyleCnt="0"/>
      <dgm:spPr/>
    </dgm:pt>
    <dgm:pt modelId="{3BD48B80-2985-4D5F-98C2-1230F72A4B5D}" type="pres">
      <dgm:prSet presAssocID="{5248A4FB-76BC-4D75-98C6-1533AB024734}" presName="wedge1Tx" presStyleLbl="node1" presStyleIdx="0" presStyleCnt="7">
        <dgm:presLayoutVars>
          <dgm:chMax val="0"/>
          <dgm:chPref val="0"/>
          <dgm:bulletEnabled val="1"/>
        </dgm:presLayoutVars>
      </dgm:prSet>
      <dgm:spPr/>
    </dgm:pt>
    <dgm:pt modelId="{2D2D5B82-5F6A-406C-A7C8-B0150395F211}" type="pres">
      <dgm:prSet presAssocID="{5248A4FB-76BC-4D75-98C6-1533AB024734}" presName="wedge2" presStyleLbl="node1" presStyleIdx="1" presStyleCnt="7"/>
      <dgm:spPr/>
    </dgm:pt>
    <dgm:pt modelId="{33C4F92C-EB99-4D08-A608-81052003F552}" type="pres">
      <dgm:prSet presAssocID="{5248A4FB-76BC-4D75-98C6-1533AB024734}" presName="dummy2a" presStyleCnt="0"/>
      <dgm:spPr/>
    </dgm:pt>
    <dgm:pt modelId="{07127EF5-5A5A-4E6D-952C-58FCCC3B2448}" type="pres">
      <dgm:prSet presAssocID="{5248A4FB-76BC-4D75-98C6-1533AB024734}" presName="dummy2b" presStyleCnt="0"/>
      <dgm:spPr/>
    </dgm:pt>
    <dgm:pt modelId="{762AF046-9D57-4592-8CEB-457A393B4F31}" type="pres">
      <dgm:prSet presAssocID="{5248A4FB-76BC-4D75-98C6-1533AB024734}" presName="wedge2Tx" presStyleLbl="node1" presStyleIdx="1" presStyleCnt="7">
        <dgm:presLayoutVars>
          <dgm:chMax val="0"/>
          <dgm:chPref val="0"/>
          <dgm:bulletEnabled val="1"/>
        </dgm:presLayoutVars>
      </dgm:prSet>
      <dgm:spPr/>
    </dgm:pt>
    <dgm:pt modelId="{73ECAF5E-FBC5-405A-8F49-2CB495523FEE}" type="pres">
      <dgm:prSet presAssocID="{5248A4FB-76BC-4D75-98C6-1533AB024734}" presName="wedge3" presStyleLbl="node1" presStyleIdx="2" presStyleCnt="7"/>
      <dgm:spPr/>
    </dgm:pt>
    <dgm:pt modelId="{93FE23C7-2726-4DC0-9796-6784B9BBB21B}" type="pres">
      <dgm:prSet presAssocID="{5248A4FB-76BC-4D75-98C6-1533AB024734}" presName="dummy3a" presStyleCnt="0"/>
      <dgm:spPr/>
    </dgm:pt>
    <dgm:pt modelId="{B926F84C-9C85-4598-9EF8-1F72EB362199}" type="pres">
      <dgm:prSet presAssocID="{5248A4FB-76BC-4D75-98C6-1533AB024734}" presName="dummy3b" presStyleCnt="0"/>
      <dgm:spPr/>
    </dgm:pt>
    <dgm:pt modelId="{7894877E-040E-4EAF-BCA5-B36A930BD8B6}" type="pres">
      <dgm:prSet presAssocID="{5248A4FB-76BC-4D75-98C6-1533AB024734}" presName="wedge3Tx" presStyleLbl="node1" presStyleIdx="2" presStyleCnt="7">
        <dgm:presLayoutVars>
          <dgm:chMax val="0"/>
          <dgm:chPref val="0"/>
          <dgm:bulletEnabled val="1"/>
        </dgm:presLayoutVars>
      </dgm:prSet>
      <dgm:spPr/>
    </dgm:pt>
    <dgm:pt modelId="{D9703383-DAB6-4129-B7AA-E9A0B9F0E92A}" type="pres">
      <dgm:prSet presAssocID="{5248A4FB-76BC-4D75-98C6-1533AB024734}" presName="wedge4" presStyleLbl="node1" presStyleIdx="3" presStyleCnt="7"/>
      <dgm:spPr/>
    </dgm:pt>
    <dgm:pt modelId="{D99077C0-469F-47BE-922B-41522426203F}" type="pres">
      <dgm:prSet presAssocID="{5248A4FB-76BC-4D75-98C6-1533AB024734}" presName="dummy4a" presStyleCnt="0"/>
      <dgm:spPr/>
    </dgm:pt>
    <dgm:pt modelId="{D312DA07-8CEB-4467-A664-DA90F7157655}" type="pres">
      <dgm:prSet presAssocID="{5248A4FB-76BC-4D75-98C6-1533AB024734}" presName="dummy4b" presStyleCnt="0"/>
      <dgm:spPr/>
    </dgm:pt>
    <dgm:pt modelId="{29B6CE9F-750A-4C41-97B5-942A5D98505A}" type="pres">
      <dgm:prSet presAssocID="{5248A4FB-76BC-4D75-98C6-1533AB024734}" presName="wedge4Tx" presStyleLbl="node1" presStyleIdx="3" presStyleCnt="7">
        <dgm:presLayoutVars>
          <dgm:chMax val="0"/>
          <dgm:chPref val="0"/>
          <dgm:bulletEnabled val="1"/>
        </dgm:presLayoutVars>
      </dgm:prSet>
      <dgm:spPr/>
    </dgm:pt>
    <dgm:pt modelId="{AD0043E2-9494-4A5C-8958-DB4EE30179C9}" type="pres">
      <dgm:prSet presAssocID="{5248A4FB-76BC-4D75-98C6-1533AB024734}" presName="wedge5" presStyleLbl="node1" presStyleIdx="4" presStyleCnt="7"/>
      <dgm:spPr/>
    </dgm:pt>
    <dgm:pt modelId="{F03BB715-4E45-492A-BA62-D424A952B19C}" type="pres">
      <dgm:prSet presAssocID="{5248A4FB-76BC-4D75-98C6-1533AB024734}" presName="dummy5a" presStyleCnt="0"/>
      <dgm:spPr/>
    </dgm:pt>
    <dgm:pt modelId="{F3E890EB-FCED-4C00-87FD-84F710C34FB1}" type="pres">
      <dgm:prSet presAssocID="{5248A4FB-76BC-4D75-98C6-1533AB024734}" presName="dummy5b" presStyleCnt="0"/>
      <dgm:spPr/>
    </dgm:pt>
    <dgm:pt modelId="{157BA023-7791-461B-860A-2D520FD046E9}" type="pres">
      <dgm:prSet presAssocID="{5248A4FB-76BC-4D75-98C6-1533AB024734}" presName="wedge5Tx" presStyleLbl="node1" presStyleIdx="4" presStyleCnt="7">
        <dgm:presLayoutVars>
          <dgm:chMax val="0"/>
          <dgm:chPref val="0"/>
          <dgm:bulletEnabled val="1"/>
        </dgm:presLayoutVars>
      </dgm:prSet>
      <dgm:spPr/>
    </dgm:pt>
    <dgm:pt modelId="{4EFCAACF-BA06-485A-82A8-C33BE478CDBB}" type="pres">
      <dgm:prSet presAssocID="{5248A4FB-76BC-4D75-98C6-1533AB024734}" presName="wedge6" presStyleLbl="node1" presStyleIdx="5" presStyleCnt="7"/>
      <dgm:spPr/>
    </dgm:pt>
    <dgm:pt modelId="{AB55F511-690F-47E7-80C2-B1115433D529}" type="pres">
      <dgm:prSet presAssocID="{5248A4FB-76BC-4D75-98C6-1533AB024734}" presName="dummy6a" presStyleCnt="0"/>
      <dgm:spPr/>
    </dgm:pt>
    <dgm:pt modelId="{6FF208F1-9CAC-445A-B757-BB958C3D236F}" type="pres">
      <dgm:prSet presAssocID="{5248A4FB-76BC-4D75-98C6-1533AB024734}" presName="dummy6b" presStyleCnt="0"/>
      <dgm:spPr/>
    </dgm:pt>
    <dgm:pt modelId="{D818C521-9875-4845-B504-4AC228947E39}" type="pres">
      <dgm:prSet presAssocID="{5248A4FB-76BC-4D75-98C6-1533AB024734}" presName="wedge6Tx" presStyleLbl="node1" presStyleIdx="5" presStyleCnt="7">
        <dgm:presLayoutVars>
          <dgm:chMax val="0"/>
          <dgm:chPref val="0"/>
          <dgm:bulletEnabled val="1"/>
        </dgm:presLayoutVars>
      </dgm:prSet>
      <dgm:spPr/>
    </dgm:pt>
    <dgm:pt modelId="{8ACE4C9D-4213-488F-A4F1-2A1D8C72BA55}" type="pres">
      <dgm:prSet presAssocID="{5248A4FB-76BC-4D75-98C6-1533AB024734}" presName="wedge7" presStyleLbl="node1" presStyleIdx="6" presStyleCnt="7"/>
      <dgm:spPr/>
    </dgm:pt>
    <dgm:pt modelId="{7C1D0998-2046-4353-9FB9-52DCDA713CEA}" type="pres">
      <dgm:prSet presAssocID="{5248A4FB-76BC-4D75-98C6-1533AB024734}" presName="dummy7a" presStyleCnt="0"/>
      <dgm:spPr/>
    </dgm:pt>
    <dgm:pt modelId="{7E8B6172-D7AE-4DC7-96AE-A229451A49FF}" type="pres">
      <dgm:prSet presAssocID="{5248A4FB-76BC-4D75-98C6-1533AB024734}" presName="dummy7b" presStyleCnt="0"/>
      <dgm:spPr/>
    </dgm:pt>
    <dgm:pt modelId="{2E82D2E4-53C9-47BF-8E3C-51BCCC5BAF4D}" type="pres">
      <dgm:prSet presAssocID="{5248A4FB-76BC-4D75-98C6-1533AB024734}" presName="wedge7Tx" presStyleLbl="node1" presStyleIdx="6" presStyleCnt="7">
        <dgm:presLayoutVars>
          <dgm:chMax val="0"/>
          <dgm:chPref val="0"/>
          <dgm:bulletEnabled val="1"/>
        </dgm:presLayoutVars>
      </dgm:prSet>
      <dgm:spPr/>
    </dgm:pt>
    <dgm:pt modelId="{83466C5B-2F07-43DB-8DBC-D538D79035ED}" type="pres">
      <dgm:prSet presAssocID="{BDC39F7F-1C9B-443F-ABF3-FB893132E22B}" presName="arrowWedge1" presStyleLbl="fgSibTrans2D1" presStyleIdx="0" presStyleCnt="7" custLinFactNeighborX="1808" custLinFactNeighborY="-3537"/>
      <dgm:spPr>
        <a:solidFill>
          <a:srgbClr val="17697F"/>
        </a:solidFill>
      </dgm:spPr>
    </dgm:pt>
    <dgm:pt modelId="{1137973D-03F3-43B6-8984-CF53FD185C17}" type="pres">
      <dgm:prSet presAssocID="{ABC449EE-30EC-4626-A302-D2B9003A04F6}" presName="arrowWedge2" presStyleLbl="fgSibTrans2D1" presStyleIdx="1" presStyleCnt="7" custLinFactNeighborX="5265" custLinFactNeighborY="-1113"/>
      <dgm:spPr>
        <a:solidFill>
          <a:srgbClr val="F19614"/>
        </a:solidFill>
        <a:ln>
          <a:solidFill>
            <a:schemeClr val="bg1">
              <a:lumMod val="85000"/>
            </a:schemeClr>
          </a:solidFill>
        </a:ln>
      </dgm:spPr>
    </dgm:pt>
    <dgm:pt modelId="{934F842A-6B19-4EF5-BAD6-7AD12EAEEAF7}" type="pres">
      <dgm:prSet presAssocID="{31050462-F0D7-4EDB-B2B3-7A97F94E16C0}" presName="arrowWedge3" presStyleLbl="fgSibTrans2D1" presStyleIdx="2" presStyleCnt="7" custLinFactNeighborX="4179" custLinFactNeighborY="4694"/>
      <dgm:spPr>
        <a:solidFill>
          <a:srgbClr val="F1B978"/>
        </a:solidFill>
        <a:ln>
          <a:solidFill>
            <a:schemeClr val="bg1">
              <a:lumMod val="85000"/>
            </a:schemeClr>
          </a:solidFill>
        </a:ln>
      </dgm:spPr>
    </dgm:pt>
    <dgm:pt modelId="{AD3F29FE-A22F-4EC1-A1CC-F4BDE806B352}" type="pres">
      <dgm:prSet presAssocID="{4B681D52-397F-4233-969E-379C8A01EDEE}" presName="arrowWedge4" presStyleLbl="fgSibTrans2D1" presStyleIdx="3" presStyleCnt="7" custLinFactNeighborX="-1257" custLinFactNeighborY="6601"/>
      <dgm:spPr>
        <a:solidFill>
          <a:srgbClr val="F3CFA3"/>
        </a:solidFill>
        <a:ln>
          <a:solidFill>
            <a:schemeClr val="bg1">
              <a:lumMod val="85000"/>
            </a:schemeClr>
          </a:solidFill>
        </a:ln>
      </dgm:spPr>
    </dgm:pt>
    <dgm:pt modelId="{CFB17591-6560-4F0C-B4B5-56228877037E}" type="pres">
      <dgm:prSet presAssocID="{499F439C-223C-4D7D-842E-D10AC326C969}" presName="arrowWedge5" presStyleLbl="fgSibTrans2D1" presStyleIdx="4" presStyleCnt="7" custLinFactNeighborX="-4636" custLinFactNeighborY="6444"/>
      <dgm:spPr>
        <a:solidFill>
          <a:schemeClr val="bg1">
            <a:lumMod val="85000"/>
          </a:schemeClr>
        </a:solidFill>
        <a:ln>
          <a:solidFill>
            <a:schemeClr val="bg1">
              <a:lumMod val="85000"/>
            </a:schemeClr>
          </a:solidFill>
        </a:ln>
      </dgm:spPr>
    </dgm:pt>
    <dgm:pt modelId="{018EEFB6-5B67-40AA-B460-A34FEB33D397}" type="pres">
      <dgm:prSet presAssocID="{147DE364-C19B-4AB2-A41E-DE1413A84688}" presName="arrowWedge6" presStyleLbl="fgSibTrans2D1" presStyleIdx="5" presStyleCnt="7" custLinFactNeighborX="-6287" custLinFactNeighborY="163"/>
      <dgm:spPr>
        <a:solidFill>
          <a:srgbClr val="A9B5BF"/>
        </a:solidFill>
        <a:ln>
          <a:solidFill>
            <a:schemeClr val="bg1">
              <a:lumMod val="85000"/>
            </a:schemeClr>
          </a:solidFill>
        </a:ln>
      </dgm:spPr>
    </dgm:pt>
    <dgm:pt modelId="{14D4158F-D294-45F7-A559-FB9889C95A7F}" type="pres">
      <dgm:prSet presAssocID="{8F33725F-8056-4365-8D4E-577FE14CB4A7}" presName="arrowWedge7" presStyleLbl="fgSibTrans2D1" presStyleIdx="6" presStyleCnt="7" custLinFactNeighborX="-1256" custLinFactNeighborY="-3468"/>
      <dgm:spPr>
        <a:solidFill>
          <a:srgbClr val="F7F7F7"/>
        </a:solidFill>
        <a:ln>
          <a:solidFill>
            <a:schemeClr val="bg1">
              <a:lumMod val="85000"/>
            </a:schemeClr>
          </a:solidFill>
        </a:ln>
      </dgm:spPr>
    </dgm:pt>
  </dgm:ptLst>
  <dgm:cxnLst>
    <dgm:cxn modelId="{A143FA06-5CE3-41BF-A2D8-92A273F199F2}" type="presOf" srcId="{BCAAD9E8-AD5C-4F8A-9646-64344D555557}" destId="{31EA028F-2FF7-4FFB-8327-C59C1F75918F}" srcOrd="0" destOrd="0" presId="urn:microsoft.com/office/officeart/2005/8/layout/cycle8"/>
    <dgm:cxn modelId="{EE37210C-2B90-4150-9186-C7645EC42E07}" type="presOf" srcId="{5248A4FB-76BC-4D75-98C6-1533AB024734}" destId="{2E5BC726-2165-4E67-A6D7-89391A19B3F6}" srcOrd="0" destOrd="0" presId="urn:microsoft.com/office/officeart/2005/8/layout/cycle8"/>
    <dgm:cxn modelId="{77814B17-4AF1-401E-A4E6-EBC8C2BB695E}" type="presOf" srcId="{9D8183DD-540A-4127-BF23-BAE2F3CBDF2B}" destId="{8ACE4C9D-4213-488F-A4F1-2A1D8C72BA55}" srcOrd="0" destOrd="0" presId="urn:microsoft.com/office/officeart/2005/8/layout/cycle8"/>
    <dgm:cxn modelId="{31566A1A-8B38-4463-80D8-D702A72C2D94}" type="presOf" srcId="{BCAAD9E8-AD5C-4F8A-9646-64344D555557}" destId="{3BD48B80-2985-4D5F-98C2-1230F72A4B5D}" srcOrd="1" destOrd="0" presId="urn:microsoft.com/office/officeart/2005/8/layout/cycle8"/>
    <dgm:cxn modelId="{06F2251F-9A1D-4C6A-B545-1D30759B29B1}" srcId="{5248A4FB-76BC-4D75-98C6-1533AB024734}" destId="{3D14BDAA-E84E-4B48-9EB2-1D5B31001B07}" srcOrd="1" destOrd="0" parTransId="{EA04AAB8-5F6E-489C-B457-F49DE4D7474A}" sibTransId="{ABC449EE-30EC-4626-A302-D2B9003A04F6}"/>
    <dgm:cxn modelId="{63D34A1F-556D-4648-867D-888985822F98}" srcId="{5248A4FB-76BC-4D75-98C6-1533AB024734}" destId="{9D8183DD-540A-4127-BF23-BAE2F3CBDF2B}" srcOrd="6" destOrd="0" parTransId="{403C66FD-EB75-4617-8E28-C48E34DF70B6}" sibTransId="{8F33725F-8056-4365-8D4E-577FE14CB4A7}"/>
    <dgm:cxn modelId="{4522FD21-26AA-475A-A2A3-245CA35F6EE9}" type="presOf" srcId="{3D14BDAA-E84E-4B48-9EB2-1D5B31001B07}" destId="{762AF046-9D57-4592-8CEB-457A393B4F31}" srcOrd="1" destOrd="0" presId="urn:microsoft.com/office/officeart/2005/8/layout/cycle8"/>
    <dgm:cxn modelId="{E7FFDF5E-C13F-4C11-B59A-259011896031}" type="presOf" srcId="{D80A9924-CB01-4AD2-9D30-8E14E45E6F6B}" destId="{7894877E-040E-4EAF-BCA5-B36A930BD8B6}" srcOrd="1" destOrd="0" presId="urn:microsoft.com/office/officeart/2005/8/layout/cycle8"/>
    <dgm:cxn modelId="{A31F1661-3380-41BB-8512-5BB0A5B66B6C}" srcId="{5248A4FB-76BC-4D75-98C6-1533AB024734}" destId="{D00C589A-A81F-48AD-A465-D5F61D8EEC64}" srcOrd="5" destOrd="0" parTransId="{54E4F622-2D6D-4E17-9A94-D173F7316992}" sibTransId="{147DE364-C19B-4AB2-A41E-DE1413A84688}"/>
    <dgm:cxn modelId="{B5C86748-6892-42B8-98E1-E1F07A2B5F1E}" type="presOf" srcId="{D00C589A-A81F-48AD-A465-D5F61D8EEC64}" destId="{D818C521-9875-4845-B504-4AC228947E39}" srcOrd="1" destOrd="0" presId="urn:microsoft.com/office/officeart/2005/8/layout/cycle8"/>
    <dgm:cxn modelId="{17656169-44F0-4128-8205-F844DD5FBB62}" type="presOf" srcId="{3D14BDAA-E84E-4B48-9EB2-1D5B31001B07}" destId="{2D2D5B82-5F6A-406C-A7C8-B0150395F211}" srcOrd="0" destOrd="0" presId="urn:microsoft.com/office/officeart/2005/8/layout/cycle8"/>
    <dgm:cxn modelId="{6D3E306A-62D6-441D-B26C-96FD8F4C5E95}" type="presOf" srcId="{47837676-5D99-4098-81FF-C98B1226A246}" destId="{157BA023-7791-461B-860A-2D520FD046E9}" srcOrd="1" destOrd="0" presId="urn:microsoft.com/office/officeart/2005/8/layout/cycle8"/>
    <dgm:cxn modelId="{F347BE6F-0EFF-4F55-8ADD-968C26A80F30}" srcId="{5248A4FB-76BC-4D75-98C6-1533AB024734}" destId="{D80A9924-CB01-4AD2-9D30-8E14E45E6F6B}" srcOrd="2" destOrd="0" parTransId="{044356A3-F24C-4F52-954B-66ABB1DE6571}" sibTransId="{31050462-F0D7-4EDB-B2B3-7A97F94E16C0}"/>
    <dgm:cxn modelId="{FAD40A50-F085-43A4-BB64-256AC89542B4}" type="presOf" srcId="{47837676-5D99-4098-81FF-C98B1226A246}" destId="{AD0043E2-9494-4A5C-8958-DB4EE30179C9}" srcOrd="0" destOrd="0" presId="urn:microsoft.com/office/officeart/2005/8/layout/cycle8"/>
    <dgm:cxn modelId="{14D91E72-9C5B-4E3C-BA1F-636C88801C4E}" srcId="{5248A4FB-76BC-4D75-98C6-1533AB024734}" destId="{BCAAD9E8-AD5C-4F8A-9646-64344D555557}" srcOrd="0" destOrd="0" parTransId="{7CB04592-7C85-4A8D-88FC-F6CF2C25E5B4}" sibTransId="{BDC39F7F-1C9B-443F-ABF3-FB893132E22B}"/>
    <dgm:cxn modelId="{414D7977-9C1E-4A20-83B1-03E3D98891F2}" srcId="{5248A4FB-76BC-4D75-98C6-1533AB024734}" destId="{BD13888C-FD49-4C8E-9B5F-E72BE204053C}" srcOrd="3" destOrd="0" parTransId="{2CDBED44-8FD8-412C-A546-25E911B11C7B}" sibTransId="{4B681D52-397F-4233-969E-379C8A01EDEE}"/>
    <dgm:cxn modelId="{68C6CB7E-A864-475D-B768-720D83BC17CD}" type="presOf" srcId="{BD13888C-FD49-4C8E-9B5F-E72BE204053C}" destId="{29B6CE9F-750A-4C41-97B5-942A5D98505A}" srcOrd="1" destOrd="0" presId="urn:microsoft.com/office/officeart/2005/8/layout/cycle8"/>
    <dgm:cxn modelId="{4D86D287-0015-4C8F-BD8C-E4647A8B43EB}" srcId="{5248A4FB-76BC-4D75-98C6-1533AB024734}" destId="{47837676-5D99-4098-81FF-C98B1226A246}" srcOrd="4" destOrd="0" parTransId="{94E56002-3E7F-412C-A89F-698A6E5BF461}" sibTransId="{499F439C-223C-4D7D-842E-D10AC326C969}"/>
    <dgm:cxn modelId="{8CA6438B-ADB1-4BA9-A269-D3A597C35425}" type="presOf" srcId="{D80A9924-CB01-4AD2-9D30-8E14E45E6F6B}" destId="{73ECAF5E-FBC5-405A-8F49-2CB495523FEE}" srcOrd="0" destOrd="0" presId="urn:microsoft.com/office/officeart/2005/8/layout/cycle8"/>
    <dgm:cxn modelId="{8C32CCCF-6BC7-4B13-8469-B2D06395EC88}" type="presOf" srcId="{9D8183DD-540A-4127-BF23-BAE2F3CBDF2B}" destId="{2E82D2E4-53C9-47BF-8E3C-51BCCC5BAF4D}" srcOrd="1" destOrd="0" presId="urn:microsoft.com/office/officeart/2005/8/layout/cycle8"/>
    <dgm:cxn modelId="{BF83E8F8-12F5-4D5C-A90D-2AD0257199AA}" type="presOf" srcId="{D00C589A-A81F-48AD-A465-D5F61D8EEC64}" destId="{4EFCAACF-BA06-485A-82A8-C33BE478CDBB}" srcOrd="0" destOrd="0" presId="urn:microsoft.com/office/officeart/2005/8/layout/cycle8"/>
    <dgm:cxn modelId="{F7C08AFF-3AC3-4E4F-AA4F-FFD9E00A85DA}" type="presOf" srcId="{BD13888C-FD49-4C8E-9B5F-E72BE204053C}" destId="{D9703383-DAB6-4129-B7AA-E9A0B9F0E92A}" srcOrd="0" destOrd="0" presId="urn:microsoft.com/office/officeart/2005/8/layout/cycle8"/>
    <dgm:cxn modelId="{5F0143CE-DC6F-442B-B1C5-86BDE84D5597}" type="presParOf" srcId="{2E5BC726-2165-4E67-A6D7-89391A19B3F6}" destId="{31EA028F-2FF7-4FFB-8327-C59C1F75918F}" srcOrd="0" destOrd="0" presId="urn:microsoft.com/office/officeart/2005/8/layout/cycle8"/>
    <dgm:cxn modelId="{40CE0AA4-E627-404E-A4BD-57993DA96994}" type="presParOf" srcId="{2E5BC726-2165-4E67-A6D7-89391A19B3F6}" destId="{58F4E4B0-6C05-4FCC-B8B9-57408D3011B8}" srcOrd="1" destOrd="0" presId="urn:microsoft.com/office/officeart/2005/8/layout/cycle8"/>
    <dgm:cxn modelId="{26AE4514-1B18-4713-BCB5-DDE1B4D3617B}" type="presParOf" srcId="{2E5BC726-2165-4E67-A6D7-89391A19B3F6}" destId="{28E1B8A2-D9AC-48B4-957C-9BE1A3208A7E}" srcOrd="2" destOrd="0" presId="urn:microsoft.com/office/officeart/2005/8/layout/cycle8"/>
    <dgm:cxn modelId="{899426F5-43E2-4848-AA12-680DC8BE7D4D}" type="presParOf" srcId="{2E5BC726-2165-4E67-A6D7-89391A19B3F6}" destId="{3BD48B80-2985-4D5F-98C2-1230F72A4B5D}" srcOrd="3" destOrd="0" presId="urn:microsoft.com/office/officeart/2005/8/layout/cycle8"/>
    <dgm:cxn modelId="{A7AEFD2B-4074-402E-8314-2E991D75C5B2}" type="presParOf" srcId="{2E5BC726-2165-4E67-A6D7-89391A19B3F6}" destId="{2D2D5B82-5F6A-406C-A7C8-B0150395F211}" srcOrd="4" destOrd="0" presId="urn:microsoft.com/office/officeart/2005/8/layout/cycle8"/>
    <dgm:cxn modelId="{8D2A7AEA-B9C7-424F-B0D7-E8FFABECBA2A}" type="presParOf" srcId="{2E5BC726-2165-4E67-A6D7-89391A19B3F6}" destId="{33C4F92C-EB99-4D08-A608-81052003F552}" srcOrd="5" destOrd="0" presId="urn:microsoft.com/office/officeart/2005/8/layout/cycle8"/>
    <dgm:cxn modelId="{BEFBB535-4E36-46C9-B5FE-1914A9190300}" type="presParOf" srcId="{2E5BC726-2165-4E67-A6D7-89391A19B3F6}" destId="{07127EF5-5A5A-4E6D-952C-58FCCC3B2448}" srcOrd="6" destOrd="0" presId="urn:microsoft.com/office/officeart/2005/8/layout/cycle8"/>
    <dgm:cxn modelId="{1470F679-FB77-4E5C-A1FB-7EAEAF313CD1}" type="presParOf" srcId="{2E5BC726-2165-4E67-A6D7-89391A19B3F6}" destId="{762AF046-9D57-4592-8CEB-457A393B4F31}" srcOrd="7" destOrd="0" presId="urn:microsoft.com/office/officeart/2005/8/layout/cycle8"/>
    <dgm:cxn modelId="{F6D7C237-0E32-4C69-8A45-B1DB86BD4A63}" type="presParOf" srcId="{2E5BC726-2165-4E67-A6D7-89391A19B3F6}" destId="{73ECAF5E-FBC5-405A-8F49-2CB495523FEE}" srcOrd="8" destOrd="0" presId="urn:microsoft.com/office/officeart/2005/8/layout/cycle8"/>
    <dgm:cxn modelId="{8B1EFE8C-6DE8-4DD5-BFAE-BD5255420654}" type="presParOf" srcId="{2E5BC726-2165-4E67-A6D7-89391A19B3F6}" destId="{93FE23C7-2726-4DC0-9796-6784B9BBB21B}" srcOrd="9" destOrd="0" presId="urn:microsoft.com/office/officeart/2005/8/layout/cycle8"/>
    <dgm:cxn modelId="{406A5916-0D95-4F24-9AA5-32D057A1FD9B}" type="presParOf" srcId="{2E5BC726-2165-4E67-A6D7-89391A19B3F6}" destId="{B926F84C-9C85-4598-9EF8-1F72EB362199}" srcOrd="10" destOrd="0" presId="urn:microsoft.com/office/officeart/2005/8/layout/cycle8"/>
    <dgm:cxn modelId="{6BCD1E9D-1D1A-4182-AA0D-DBB6E446BC6E}" type="presParOf" srcId="{2E5BC726-2165-4E67-A6D7-89391A19B3F6}" destId="{7894877E-040E-4EAF-BCA5-B36A930BD8B6}" srcOrd="11" destOrd="0" presId="urn:microsoft.com/office/officeart/2005/8/layout/cycle8"/>
    <dgm:cxn modelId="{6CE3E138-DE11-4B14-A68E-F0FA487C4152}" type="presParOf" srcId="{2E5BC726-2165-4E67-A6D7-89391A19B3F6}" destId="{D9703383-DAB6-4129-B7AA-E9A0B9F0E92A}" srcOrd="12" destOrd="0" presId="urn:microsoft.com/office/officeart/2005/8/layout/cycle8"/>
    <dgm:cxn modelId="{D4BE964F-743C-4066-A880-AB05B38FF0AD}" type="presParOf" srcId="{2E5BC726-2165-4E67-A6D7-89391A19B3F6}" destId="{D99077C0-469F-47BE-922B-41522426203F}" srcOrd="13" destOrd="0" presId="urn:microsoft.com/office/officeart/2005/8/layout/cycle8"/>
    <dgm:cxn modelId="{B83EBAA4-06A3-4113-BF3A-FB3B9B7879FD}" type="presParOf" srcId="{2E5BC726-2165-4E67-A6D7-89391A19B3F6}" destId="{D312DA07-8CEB-4467-A664-DA90F7157655}" srcOrd="14" destOrd="0" presId="urn:microsoft.com/office/officeart/2005/8/layout/cycle8"/>
    <dgm:cxn modelId="{550C56A6-E1B4-4DB5-9343-43AC2AD44DE1}" type="presParOf" srcId="{2E5BC726-2165-4E67-A6D7-89391A19B3F6}" destId="{29B6CE9F-750A-4C41-97B5-942A5D98505A}" srcOrd="15" destOrd="0" presId="urn:microsoft.com/office/officeart/2005/8/layout/cycle8"/>
    <dgm:cxn modelId="{6EFA5338-5BF0-4AF6-88A2-EBEB0B0505A9}" type="presParOf" srcId="{2E5BC726-2165-4E67-A6D7-89391A19B3F6}" destId="{AD0043E2-9494-4A5C-8958-DB4EE30179C9}" srcOrd="16" destOrd="0" presId="urn:microsoft.com/office/officeart/2005/8/layout/cycle8"/>
    <dgm:cxn modelId="{78D506DE-553D-4538-8949-254F4A672E48}" type="presParOf" srcId="{2E5BC726-2165-4E67-A6D7-89391A19B3F6}" destId="{F03BB715-4E45-492A-BA62-D424A952B19C}" srcOrd="17" destOrd="0" presId="urn:microsoft.com/office/officeart/2005/8/layout/cycle8"/>
    <dgm:cxn modelId="{6C92EDAD-AD4D-4319-8054-1EDB823C2928}" type="presParOf" srcId="{2E5BC726-2165-4E67-A6D7-89391A19B3F6}" destId="{F3E890EB-FCED-4C00-87FD-84F710C34FB1}" srcOrd="18" destOrd="0" presId="urn:microsoft.com/office/officeart/2005/8/layout/cycle8"/>
    <dgm:cxn modelId="{BC7341A7-61D1-43B6-9423-39FAB1538E8E}" type="presParOf" srcId="{2E5BC726-2165-4E67-A6D7-89391A19B3F6}" destId="{157BA023-7791-461B-860A-2D520FD046E9}" srcOrd="19" destOrd="0" presId="urn:microsoft.com/office/officeart/2005/8/layout/cycle8"/>
    <dgm:cxn modelId="{4A6B61E5-EB89-4504-8C5E-AAF22681684B}" type="presParOf" srcId="{2E5BC726-2165-4E67-A6D7-89391A19B3F6}" destId="{4EFCAACF-BA06-485A-82A8-C33BE478CDBB}" srcOrd="20" destOrd="0" presId="urn:microsoft.com/office/officeart/2005/8/layout/cycle8"/>
    <dgm:cxn modelId="{E3AEC077-1462-4C4D-91B1-B9341B1CE467}" type="presParOf" srcId="{2E5BC726-2165-4E67-A6D7-89391A19B3F6}" destId="{AB55F511-690F-47E7-80C2-B1115433D529}" srcOrd="21" destOrd="0" presId="urn:microsoft.com/office/officeart/2005/8/layout/cycle8"/>
    <dgm:cxn modelId="{FC142ABF-F29E-4455-9D40-1030A74B41FC}" type="presParOf" srcId="{2E5BC726-2165-4E67-A6D7-89391A19B3F6}" destId="{6FF208F1-9CAC-445A-B757-BB958C3D236F}" srcOrd="22" destOrd="0" presId="urn:microsoft.com/office/officeart/2005/8/layout/cycle8"/>
    <dgm:cxn modelId="{4D5F357E-9FFC-4D90-AE4E-386B9B21DA5E}" type="presParOf" srcId="{2E5BC726-2165-4E67-A6D7-89391A19B3F6}" destId="{D818C521-9875-4845-B504-4AC228947E39}" srcOrd="23" destOrd="0" presId="urn:microsoft.com/office/officeart/2005/8/layout/cycle8"/>
    <dgm:cxn modelId="{70A9C8FA-DAFB-4CE3-A208-F425C951B119}" type="presParOf" srcId="{2E5BC726-2165-4E67-A6D7-89391A19B3F6}" destId="{8ACE4C9D-4213-488F-A4F1-2A1D8C72BA55}" srcOrd="24" destOrd="0" presId="urn:microsoft.com/office/officeart/2005/8/layout/cycle8"/>
    <dgm:cxn modelId="{288BE0E4-10BF-47C9-AC22-51824EE87C4B}" type="presParOf" srcId="{2E5BC726-2165-4E67-A6D7-89391A19B3F6}" destId="{7C1D0998-2046-4353-9FB9-52DCDA713CEA}" srcOrd="25" destOrd="0" presId="urn:microsoft.com/office/officeart/2005/8/layout/cycle8"/>
    <dgm:cxn modelId="{AFF5FD01-5273-46B4-A367-C781E4842BD2}" type="presParOf" srcId="{2E5BC726-2165-4E67-A6D7-89391A19B3F6}" destId="{7E8B6172-D7AE-4DC7-96AE-A229451A49FF}" srcOrd="26" destOrd="0" presId="urn:microsoft.com/office/officeart/2005/8/layout/cycle8"/>
    <dgm:cxn modelId="{DE91D3C6-EF86-4101-951B-EB95CF1E4DC4}" type="presParOf" srcId="{2E5BC726-2165-4E67-A6D7-89391A19B3F6}" destId="{2E82D2E4-53C9-47BF-8E3C-51BCCC5BAF4D}" srcOrd="27" destOrd="0" presId="urn:microsoft.com/office/officeart/2005/8/layout/cycle8"/>
    <dgm:cxn modelId="{E82CB6AA-4B49-4BFC-B396-3BD8970A2099}" type="presParOf" srcId="{2E5BC726-2165-4E67-A6D7-89391A19B3F6}" destId="{83466C5B-2F07-43DB-8DBC-D538D79035ED}" srcOrd="28" destOrd="0" presId="urn:microsoft.com/office/officeart/2005/8/layout/cycle8"/>
    <dgm:cxn modelId="{7787D98B-075A-44D4-90A5-2FADE7C31926}" type="presParOf" srcId="{2E5BC726-2165-4E67-A6D7-89391A19B3F6}" destId="{1137973D-03F3-43B6-8984-CF53FD185C17}" srcOrd="29" destOrd="0" presId="urn:microsoft.com/office/officeart/2005/8/layout/cycle8"/>
    <dgm:cxn modelId="{F34C790B-D795-4629-A4A2-1F8A8ACAFC3D}" type="presParOf" srcId="{2E5BC726-2165-4E67-A6D7-89391A19B3F6}" destId="{934F842A-6B19-4EF5-BAD6-7AD12EAEEAF7}" srcOrd="30" destOrd="0" presId="urn:microsoft.com/office/officeart/2005/8/layout/cycle8"/>
    <dgm:cxn modelId="{230DFE3F-2673-403E-B97A-85C060B00047}" type="presParOf" srcId="{2E5BC726-2165-4E67-A6D7-89391A19B3F6}" destId="{AD3F29FE-A22F-4EC1-A1CC-F4BDE806B352}" srcOrd="31" destOrd="0" presId="urn:microsoft.com/office/officeart/2005/8/layout/cycle8"/>
    <dgm:cxn modelId="{47BA7A89-21F9-47FC-BD37-BCC0C96A1F14}" type="presParOf" srcId="{2E5BC726-2165-4E67-A6D7-89391A19B3F6}" destId="{CFB17591-6560-4F0C-B4B5-56228877037E}" srcOrd="32" destOrd="0" presId="urn:microsoft.com/office/officeart/2005/8/layout/cycle8"/>
    <dgm:cxn modelId="{576859BC-DFFA-44A8-A640-410F81068695}" type="presParOf" srcId="{2E5BC726-2165-4E67-A6D7-89391A19B3F6}" destId="{018EEFB6-5B67-40AA-B460-A34FEB33D397}" srcOrd="33" destOrd="0" presId="urn:microsoft.com/office/officeart/2005/8/layout/cycle8"/>
    <dgm:cxn modelId="{F5416709-B0CB-4937-BAE8-70E07B9BE410}" type="presParOf" srcId="{2E5BC726-2165-4E67-A6D7-89391A19B3F6}" destId="{14D4158F-D294-45F7-A559-FB9889C95A7F}" srcOrd="34" destOrd="0" presId="urn:microsoft.com/office/officeart/2005/8/layout/cycle8"/>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E063D3EC-2C38-4D7C-B33F-B35133DD1CD3}" type="doc">
      <dgm:prSet loTypeId="urn:microsoft.com/office/officeart/2005/8/layout/cycle3" loCatId="cycle" qsTypeId="urn:microsoft.com/office/officeart/2005/8/quickstyle/simple1" qsCatId="simple" csTypeId="urn:microsoft.com/office/officeart/2005/8/colors/colorful5" csCatId="colorful"/>
      <dgm:spPr/>
      <dgm:t>
        <a:bodyPr/>
        <a:lstStyle/>
        <a:p>
          <a:endParaRPr lang="en-US"/>
        </a:p>
      </dgm:t>
    </dgm:pt>
    <dgm:pt modelId="{E28F714D-6B31-4676-A736-4AC14FBCEAA7}">
      <dgm:prSet/>
      <dgm:spPr/>
      <dgm:t>
        <a:bodyPr/>
        <a:lstStyle/>
        <a:p>
          <a:r>
            <a:rPr lang="de-DE"/>
            <a:t>Blogs</a:t>
          </a:r>
          <a:endParaRPr lang="en-US"/>
        </a:p>
      </dgm:t>
    </dgm:pt>
    <dgm:pt modelId="{B4A57109-C3A0-4B19-B79E-EEAE19E3F588}" type="parTrans" cxnId="{496A6FC1-BE30-4F4C-B60D-D8D7E9DAF791}">
      <dgm:prSet/>
      <dgm:spPr/>
      <dgm:t>
        <a:bodyPr/>
        <a:lstStyle/>
        <a:p>
          <a:endParaRPr lang="en-US"/>
        </a:p>
      </dgm:t>
    </dgm:pt>
    <dgm:pt modelId="{3327086F-DA81-4F42-82AC-A9ABFF3A286F}" type="sibTrans" cxnId="{496A6FC1-BE30-4F4C-B60D-D8D7E9DAF791}">
      <dgm:prSet/>
      <dgm:spPr/>
      <dgm:t>
        <a:bodyPr/>
        <a:lstStyle/>
        <a:p>
          <a:endParaRPr lang="en-US"/>
        </a:p>
      </dgm:t>
    </dgm:pt>
    <dgm:pt modelId="{30124D7F-680E-4654-95C8-EB57259DCAE0}">
      <dgm:prSet/>
      <dgm:spPr/>
      <dgm:t>
        <a:bodyPr/>
        <a:lstStyle/>
        <a:p>
          <a:r>
            <a:rPr lang="de-DE"/>
            <a:t>Suchmaschinen</a:t>
          </a:r>
          <a:endParaRPr lang="en-US"/>
        </a:p>
      </dgm:t>
    </dgm:pt>
    <dgm:pt modelId="{79A46DF5-F6C2-4344-B1FB-50A2AEFEEE11}" type="parTrans" cxnId="{4ECFC775-60B2-4F48-B927-799006CCADA7}">
      <dgm:prSet/>
      <dgm:spPr/>
      <dgm:t>
        <a:bodyPr/>
        <a:lstStyle/>
        <a:p>
          <a:endParaRPr lang="en-US"/>
        </a:p>
      </dgm:t>
    </dgm:pt>
    <dgm:pt modelId="{B5E718FD-F3CC-459E-96EB-0F93F25F6BD1}" type="sibTrans" cxnId="{4ECFC775-60B2-4F48-B927-799006CCADA7}">
      <dgm:prSet/>
      <dgm:spPr/>
      <dgm:t>
        <a:bodyPr/>
        <a:lstStyle/>
        <a:p>
          <a:endParaRPr lang="en-US"/>
        </a:p>
      </dgm:t>
    </dgm:pt>
    <dgm:pt modelId="{7DB49029-AE53-419F-928D-8C5735C16B46}">
      <dgm:prSet/>
      <dgm:spPr/>
      <dgm:t>
        <a:bodyPr/>
        <a:lstStyle/>
        <a:p>
          <a:r>
            <a:rPr lang="de-DE"/>
            <a:t>Foren</a:t>
          </a:r>
          <a:endParaRPr lang="en-US"/>
        </a:p>
      </dgm:t>
    </dgm:pt>
    <dgm:pt modelId="{E28D9F4F-2063-408A-A87E-11A5AA837703}" type="parTrans" cxnId="{43890BDA-8DF0-4AD4-ABFD-354D719CA4AB}">
      <dgm:prSet/>
      <dgm:spPr/>
      <dgm:t>
        <a:bodyPr/>
        <a:lstStyle/>
        <a:p>
          <a:endParaRPr lang="en-US"/>
        </a:p>
      </dgm:t>
    </dgm:pt>
    <dgm:pt modelId="{FB777297-1A32-4A3E-96CC-5F6C1FA42F02}" type="sibTrans" cxnId="{43890BDA-8DF0-4AD4-ABFD-354D719CA4AB}">
      <dgm:prSet/>
      <dgm:spPr/>
      <dgm:t>
        <a:bodyPr/>
        <a:lstStyle/>
        <a:p>
          <a:endParaRPr lang="en-US"/>
        </a:p>
      </dgm:t>
    </dgm:pt>
    <dgm:pt modelId="{E204129A-F633-426E-8405-5F46C6E8F93B}">
      <dgm:prSet/>
      <dgm:spPr/>
      <dgm:t>
        <a:bodyPr/>
        <a:lstStyle/>
        <a:p>
          <a:r>
            <a:rPr lang="de-DE"/>
            <a:t>Online-Magazine</a:t>
          </a:r>
          <a:endParaRPr lang="en-US"/>
        </a:p>
      </dgm:t>
    </dgm:pt>
    <dgm:pt modelId="{10483705-6961-4B78-94B3-61E72E4323F1}" type="parTrans" cxnId="{AC90B74B-476C-4A5C-AF54-E1797E788EC7}">
      <dgm:prSet/>
      <dgm:spPr/>
      <dgm:t>
        <a:bodyPr/>
        <a:lstStyle/>
        <a:p>
          <a:endParaRPr lang="en-US"/>
        </a:p>
      </dgm:t>
    </dgm:pt>
    <dgm:pt modelId="{C930808B-2392-4F71-A97A-A935C6C33679}" type="sibTrans" cxnId="{AC90B74B-476C-4A5C-AF54-E1797E788EC7}">
      <dgm:prSet/>
      <dgm:spPr/>
      <dgm:t>
        <a:bodyPr/>
        <a:lstStyle/>
        <a:p>
          <a:endParaRPr lang="en-US"/>
        </a:p>
      </dgm:t>
    </dgm:pt>
    <dgm:pt modelId="{044215D9-DF85-4EE0-AEE2-0EADE61216CF}">
      <dgm:prSet/>
      <dgm:spPr/>
      <dgm:t>
        <a:bodyPr/>
        <a:lstStyle/>
        <a:p>
          <a:r>
            <a:rPr lang="de-DE"/>
            <a:t>Facebook</a:t>
          </a:r>
          <a:endParaRPr lang="en-US"/>
        </a:p>
      </dgm:t>
    </dgm:pt>
    <dgm:pt modelId="{61973399-003E-417C-96A8-17FF8A26C8EC}" type="parTrans" cxnId="{4C7DBD0E-57D2-47F3-8666-A09CC88CDCE8}">
      <dgm:prSet/>
      <dgm:spPr/>
      <dgm:t>
        <a:bodyPr/>
        <a:lstStyle/>
        <a:p>
          <a:endParaRPr lang="en-US"/>
        </a:p>
      </dgm:t>
    </dgm:pt>
    <dgm:pt modelId="{B6FA4BE4-8A7E-40D1-A0A7-061F759137D7}" type="sibTrans" cxnId="{4C7DBD0E-57D2-47F3-8666-A09CC88CDCE8}">
      <dgm:prSet/>
      <dgm:spPr/>
      <dgm:t>
        <a:bodyPr/>
        <a:lstStyle/>
        <a:p>
          <a:endParaRPr lang="en-US"/>
        </a:p>
      </dgm:t>
    </dgm:pt>
    <dgm:pt modelId="{8F27CFFE-F07E-4B10-B36C-68A0E509481A}">
      <dgm:prSet/>
      <dgm:spPr/>
      <dgm:t>
        <a:bodyPr/>
        <a:lstStyle/>
        <a:p>
          <a:r>
            <a:rPr lang="de-DE"/>
            <a:t>Twitter</a:t>
          </a:r>
          <a:endParaRPr lang="en-US"/>
        </a:p>
      </dgm:t>
    </dgm:pt>
    <dgm:pt modelId="{2948B70C-8EBD-4039-913F-5F1C4EA11B39}" type="parTrans" cxnId="{6C3D546B-51CD-4B0D-9ADF-DEC6DB433131}">
      <dgm:prSet/>
      <dgm:spPr/>
      <dgm:t>
        <a:bodyPr/>
        <a:lstStyle/>
        <a:p>
          <a:endParaRPr lang="en-US"/>
        </a:p>
      </dgm:t>
    </dgm:pt>
    <dgm:pt modelId="{EA020589-407F-45CB-9B93-0F9096867989}" type="sibTrans" cxnId="{6C3D546B-51CD-4B0D-9ADF-DEC6DB433131}">
      <dgm:prSet/>
      <dgm:spPr/>
      <dgm:t>
        <a:bodyPr/>
        <a:lstStyle/>
        <a:p>
          <a:endParaRPr lang="en-US"/>
        </a:p>
      </dgm:t>
    </dgm:pt>
    <dgm:pt modelId="{187D1377-690F-4164-A525-0EADF755658B}">
      <dgm:prSet/>
      <dgm:spPr/>
      <dgm:t>
        <a:bodyPr/>
        <a:lstStyle/>
        <a:p>
          <a:r>
            <a:rPr lang="de-DE"/>
            <a:t>E-Mail</a:t>
          </a:r>
          <a:endParaRPr lang="en-US"/>
        </a:p>
      </dgm:t>
    </dgm:pt>
    <dgm:pt modelId="{0F87B3BC-E124-4FA4-A5B4-76BC07C1044A}" type="parTrans" cxnId="{B689FF1E-7A02-4948-BBED-A9DC2A21A3C1}">
      <dgm:prSet/>
      <dgm:spPr/>
      <dgm:t>
        <a:bodyPr/>
        <a:lstStyle/>
        <a:p>
          <a:endParaRPr lang="en-US"/>
        </a:p>
      </dgm:t>
    </dgm:pt>
    <dgm:pt modelId="{7FEA833E-2F63-4437-A72B-EAED473C4320}" type="sibTrans" cxnId="{B689FF1E-7A02-4948-BBED-A9DC2A21A3C1}">
      <dgm:prSet/>
      <dgm:spPr/>
      <dgm:t>
        <a:bodyPr/>
        <a:lstStyle/>
        <a:p>
          <a:endParaRPr lang="en-US"/>
        </a:p>
      </dgm:t>
    </dgm:pt>
    <dgm:pt modelId="{2DDD4020-6561-4690-875C-9CE69D1B28C5}">
      <dgm:prSet/>
      <dgm:spPr/>
      <dgm:t>
        <a:bodyPr/>
        <a:lstStyle/>
        <a:p>
          <a:r>
            <a:rPr lang="de-DE"/>
            <a:t>Instagram</a:t>
          </a:r>
          <a:endParaRPr lang="en-US"/>
        </a:p>
      </dgm:t>
    </dgm:pt>
    <dgm:pt modelId="{FADF22D7-E5D0-4AC4-B6AC-807955D4CA6D}" type="parTrans" cxnId="{A2932EA2-CAF9-41F5-A630-AC351646FB4A}">
      <dgm:prSet/>
      <dgm:spPr/>
      <dgm:t>
        <a:bodyPr/>
        <a:lstStyle/>
        <a:p>
          <a:endParaRPr lang="en-US"/>
        </a:p>
      </dgm:t>
    </dgm:pt>
    <dgm:pt modelId="{BD0C0B41-3BC3-4D1E-AC10-B1FD28B3E24B}" type="sibTrans" cxnId="{A2932EA2-CAF9-41F5-A630-AC351646FB4A}">
      <dgm:prSet/>
      <dgm:spPr/>
      <dgm:t>
        <a:bodyPr/>
        <a:lstStyle/>
        <a:p>
          <a:endParaRPr lang="en-US"/>
        </a:p>
      </dgm:t>
    </dgm:pt>
    <dgm:pt modelId="{BBAB2658-EFA7-4D6C-B614-3EBAC9B8DA62}">
      <dgm:prSet/>
      <dgm:spPr/>
      <dgm:t>
        <a:bodyPr/>
        <a:lstStyle/>
        <a:p>
          <a:r>
            <a:rPr lang="de-DE"/>
            <a:t>Instant Messenger</a:t>
          </a:r>
          <a:endParaRPr lang="en-US"/>
        </a:p>
      </dgm:t>
    </dgm:pt>
    <dgm:pt modelId="{A4426732-D85E-4430-B51D-EB66834E76AD}" type="parTrans" cxnId="{B6CE9F4B-9B7E-4BCC-A25A-17E492C01A55}">
      <dgm:prSet/>
      <dgm:spPr/>
      <dgm:t>
        <a:bodyPr/>
        <a:lstStyle/>
        <a:p>
          <a:endParaRPr lang="en-US"/>
        </a:p>
      </dgm:t>
    </dgm:pt>
    <dgm:pt modelId="{E2813E89-566B-4376-94E5-01A26211FD22}" type="sibTrans" cxnId="{B6CE9F4B-9B7E-4BCC-A25A-17E492C01A55}">
      <dgm:prSet/>
      <dgm:spPr/>
      <dgm:t>
        <a:bodyPr/>
        <a:lstStyle/>
        <a:p>
          <a:endParaRPr lang="en-US"/>
        </a:p>
      </dgm:t>
    </dgm:pt>
    <dgm:pt modelId="{D0BF3A82-A1D4-4413-9160-B537360D6152}">
      <dgm:prSet/>
      <dgm:spPr/>
      <dgm:t>
        <a:bodyPr/>
        <a:lstStyle/>
        <a:p>
          <a:r>
            <a:rPr lang="de-DE"/>
            <a:t>Social News Portale</a:t>
          </a:r>
          <a:endParaRPr lang="en-US"/>
        </a:p>
      </dgm:t>
    </dgm:pt>
    <dgm:pt modelId="{09977604-864B-4C20-8296-C4767B46B634}" type="parTrans" cxnId="{239332CA-9A2D-41E3-8118-7DB70CBA2D1C}">
      <dgm:prSet/>
      <dgm:spPr/>
      <dgm:t>
        <a:bodyPr/>
        <a:lstStyle/>
        <a:p>
          <a:endParaRPr lang="en-US"/>
        </a:p>
      </dgm:t>
    </dgm:pt>
    <dgm:pt modelId="{0245533C-59BC-458B-AA88-5BBFFEED307D}" type="sibTrans" cxnId="{239332CA-9A2D-41E3-8118-7DB70CBA2D1C}">
      <dgm:prSet/>
      <dgm:spPr/>
      <dgm:t>
        <a:bodyPr/>
        <a:lstStyle/>
        <a:p>
          <a:endParaRPr lang="en-US"/>
        </a:p>
      </dgm:t>
    </dgm:pt>
    <dgm:pt modelId="{7BF30DEC-7353-431F-8967-BCF367E5A8CA}">
      <dgm:prSet/>
      <dgm:spPr/>
      <dgm:t>
        <a:bodyPr/>
        <a:lstStyle/>
        <a:p>
          <a:r>
            <a:rPr lang="de-DE"/>
            <a:t>Frage-Antwort Portale</a:t>
          </a:r>
          <a:endParaRPr lang="en-US"/>
        </a:p>
      </dgm:t>
    </dgm:pt>
    <dgm:pt modelId="{6AA01252-A31F-49E4-9C39-A3DD48B2E975}" type="parTrans" cxnId="{3DDAAD5B-5C16-40F2-9A66-9B244D6C1542}">
      <dgm:prSet/>
      <dgm:spPr/>
      <dgm:t>
        <a:bodyPr/>
        <a:lstStyle/>
        <a:p>
          <a:endParaRPr lang="en-US"/>
        </a:p>
      </dgm:t>
    </dgm:pt>
    <dgm:pt modelId="{BD7BFD01-B21B-4058-B379-B37EACCF0E08}" type="sibTrans" cxnId="{3DDAAD5B-5C16-40F2-9A66-9B244D6C1542}">
      <dgm:prSet/>
      <dgm:spPr/>
      <dgm:t>
        <a:bodyPr/>
        <a:lstStyle/>
        <a:p>
          <a:endParaRPr lang="en-US"/>
        </a:p>
      </dgm:t>
    </dgm:pt>
    <dgm:pt modelId="{B0471F1D-7FF5-4967-A389-1CF88E2CE107}">
      <dgm:prSet/>
      <dgm:spPr/>
      <dgm:t>
        <a:bodyPr/>
        <a:lstStyle/>
        <a:p>
          <a:r>
            <a:rPr lang="de-DE"/>
            <a:t>Social-Bookmark-Portale</a:t>
          </a:r>
          <a:endParaRPr lang="en-US"/>
        </a:p>
      </dgm:t>
    </dgm:pt>
    <dgm:pt modelId="{77AFCCF0-2CD2-47CE-BECF-C46A2FB74A69}" type="parTrans" cxnId="{E3E4CF33-B1D8-4BEE-9F33-26694B2D916D}">
      <dgm:prSet/>
      <dgm:spPr/>
      <dgm:t>
        <a:bodyPr/>
        <a:lstStyle/>
        <a:p>
          <a:endParaRPr lang="en-US"/>
        </a:p>
      </dgm:t>
    </dgm:pt>
    <dgm:pt modelId="{5376FB1F-B789-4FDC-98FB-8F3FF5A02523}" type="sibTrans" cxnId="{E3E4CF33-B1D8-4BEE-9F33-26694B2D916D}">
      <dgm:prSet/>
      <dgm:spPr/>
      <dgm:t>
        <a:bodyPr/>
        <a:lstStyle/>
        <a:p>
          <a:endParaRPr lang="en-US"/>
        </a:p>
      </dgm:t>
    </dgm:pt>
    <dgm:pt modelId="{7E915EB0-EE82-41D7-8AE7-F9304AA47760}" type="pres">
      <dgm:prSet presAssocID="{E063D3EC-2C38-4D7C-B33F-B35133DD1CD3}" presName="Name0" presStyleCnt="0">
        <dgm:presLayoutVars>
          <dgm:dir/>
          <dgm:resizeHandles val="exact"/>
        </dgm:presLayoutVars>
      </dgm:prSet>
      <dgm:spPr/>
    </dgm:pt>
    <dgm:pt modelId="{456411EC-4D47-4E72-ABEC-9FF9C7DEF6D4}" type="pres">
      <dgm:prSet presAssocID="{E063D3EC-2C38-4D7C-B33F-B35133DD1CD3}" presName="cycle" presStyleCnt="0"/>
      <dgm:spPr/>
    </dgm:pt>
    <dgm:pt modelId="{FF019CB1-6673-418F-B611-D09BEC930EE9}" type="pres">
      <dgm:prSet presAssocID="{E28F714D-6B31-4676-A736-4AC14FBCEAA7}" presName="nodeFirstNode" presStyleLbl="node1" presStyleIdx="0" presStyleCnt="12">
        <dgm:presLayoutVars>
          <dgm:bulletEnabled val="1"/>
        </dgm:presLayoutVars>
      </dgm:prSet>
      <dgm:spPr/>
    </dgm:pt>
    <dgm:pt modelId="{F11F15C9-E9A0-43D8-8F30-1A9AACD980B4}" type="pres">
      <dgm:prSet presAssocID="{3327086F-DA81-4F42-82AC-A9ABFF3A286F}" presName="sibTransFirstNode" presStyleLbl="bgShp" presStyleIdx="0" presStyleCnt="1"/>
      <dgm:spPr/>
    </dgm:pt>
    <dgm:pt modelId="{31764F66-46FF-4937-BA8E-9EE1BB2BB8C9}" type="pres">
      <dgm:prSet presAssocID="{30124D7F-680E-4654-95C8-EB57259DCAE0}" presName="nodeFollowingNodes" presStyleLbl="node1" presStyleIdx="1" presStyleCnt="12">
        <dgm:presLayoutVars>
          <dgm:bulletEnabled val="1"/>
        </dgm:presLayoutVars>
      </dgm:prSet>
      <dgm:spPr/>
    </dgm:pt>
    <dgm:pt modelId="{C1BD0B55-A372-48DE-81D0-9BBB419171BD}" type="pres">
      <dgm:prSet presAssocID="{7DB49029-AE53-419F-928D-8C5735C16B46}" presName="nodeFollowingNodes" presStyleLbl="node1" presStyleIdx="2" presStyleCnt="12">
        <dgm:presLayoutVars>
          <dgm:bulletEnabled val="1"/>
        </dgm:presLayoutVars>
      </dgm:prSet>
      <dgm:spPr/>
    </dgm:pt>
    <dgm:pt modelId="{2340F266-69B4-4D57-9089-7CCE643A7595}" type="pres">
      <dgm:prSet presAssocID="{E204129A-F633-426E-8405-5F46C6E8F93B}" presName="nodeFollowingNodes" presStyleLbl="node1" presStyleIdx="3" presStyleCnt="12">
        <dgm:presLayoutVars>
          <dgm:bulletEnabled val="1"/>
        </dgm:presLayoutVars>
      </dgm:prSet>
      <dgm:spPr/>
    </dgm:pt>
    <dgm:pt modelId="{AFA154C2-E1DF-412E-9B99-44E42AF9B750}" type="pres">
      <dgm:prSet presAssocID="{044215D9-DF85-4EE0-AEE2-0EADE61216CF}" presName="nodeFollowingNodes" presStyleLbl="node1" presStyleIdx="4" presStyleCnt="12">
        <dgm:presLayoutVars>
          <dgm:bulletEnabled val="1"/>
        </dgm:presLayoutVars>
      </dgm:prSet>
      <dgm:spPr/>
    </dgm:pt>
    <dgm:pt modelId="{55ADB443-26FF-4C46-BE64-4A83D0CD862C}" type="pres">
      <dgm:prSet presAssocID="{8F27CFFE-F07E-4B10-B36C-68A0E509481A}" presName="nodeFollowingNodes" presStyleLbl="node1" presStyleIdx="5" presStyleCnt="12">
        <dgm:presLayoutVars>
          <dgm:bulletEnabled val="1"/>
        </dgm:presLayoutVars>
      </dgm:prSet>
      <dgm:spPr/>
    </dgm:pt>
    <dgm:pt modelId="{2A16C753-A001-4443-B87A-A66C296E3DEA}" type="pres">
      <dgm:prSet presAssocID="{187D1377-690F-4164-A525-0EADF755658B}" presName="nodeFollowingNodes" presStyleLbl="node1" presStyleIdx="6" presStyleCnt="12">
        <dgm:presLayoutVars>
          <dgm:bulletEnabled val="1"/>
        </dgm:presLayoutVars>
      </dgm:prSet>
      <dgm:spPr/>
    </dgm:pt>
    <dgm:pt modelId="{3507DBCB-4314-4B12-B422-AC9289EA5860}" type="pres">
      <dgm:prSet presAssocID="{2DDD4020-6561-4690-875C-9CE69D1B28C5}" presName="nodeFollowingNodes" presStyleLbl="node1" presStyleIdx="7" presStyleCnt="12">
        <dgm:presLayoutVars>
          <dgm:bulletEnabled val="1"/>
        </dgm:presLayoutVars>
      </dgm:prSet>
      <dgm:spPr/>
    </dgm:pt>
    <dgm:pt modelId="{C60B42E1-FFC3-4D41-BA01-A63713ACD647}" type="pres">
      <dgm:prSet presAssocID="{BBAB2658-EFA7-4D6C-B614-3EBAC9B8DA62}" presName="nodeFollowingNodes" presStyleLbl="node1" presStyleIdx="8" presStyleCnt="12">
        <dgm:presLayoutVars>
          <dgm:bulletEnabled val="1"/>
        </dgm:presLayoutVars>
      </dgm:prSet>
      <dgm:spPr/>
    </dgm:pt>
    <dgm:pt modelId="{B62FE1F1-F017-4C0F-8BEE-A5FE3B5C9813}" type="pres">
      <dgm:prSet presAssocID="{D0BF3A82-A1D4-4413-9160-B537360D6152}" presName="nodeFollowingNodes" presStyleLbl="node1" presStyleIdx="9" presStyleCnt="12">
        <dgm:presLayoutVars>
          <dgm:bulletEnabled val="1"/>
        </dgm:presLayoutVars>
      </dgm:prSet>
      <dgm:spPr/>
    </dgm:pt>
    <dgm:pt modelId="{A6A9D21B-83D9-4345-8C8C-84A37823F801}" type="pres">
      <dgm:prSet presAssocID="{7BF30DEC-7353-431F-8967-BCF367E5A8CA}" presName="nodeFollowingNodes" presStyleLbl="node1" presStyleIdx="10" presStyleCnt="12">
        <dgm:presLayoutVars>
          <dgm:bulletEnabled val="1"/>
        </dgm:presLayoutVars>
      </dgm:prSet>
      <dgm:spPr/>
    </dgm:pt>
    <dgm:pt modelId="{F8281F1E-27EE-42A9-850F-EC7C04B1BF51}" type="pres">
      <dgm:prSet presAssocID="{B0471F1D-7FF5-4967-A389-1CF88E2CE107}" presName="nodeFollowingNodes" presStyleLbl="node1" presStyleIdx="11" presStyleCnt="12">
        <dgm:presLayoutVars>
          <dgm:bulletEnabled val="1"/>
        </dgm:presLayoutVars>
      </dgm:prSet>
      <dgm:spPr/>
    </dgm:pt>
  </dgm:ptLst>
  <dgm:cxnLst>
    <dgm:cxn modelId="{3BC3C404-20A0-4B6B-BA4E-F16267A29E40}" type="presOf" srcId="{E28F714D-6B31-4676-A736-4AC14FBCEAA7}" destId="{FF019CB1-6673-418F-B611-D09BEC930EE9}" srcOrd="0" destOrd="0" presId="urn:microsoft.com/office/officeart/2005/8/layout/cycle3"/>
    <dgm:cxn modelId="{4C7DBD0E-57D2-47F3-8666-A09CC88CDCE8}" srcId="{E063D3EC-2C38-4D7C-B33F-B35133DD1CD3}" destId="{044215D9-DF85-4EE0-AEE2-0EADE61216CF}" srcOrd="4" destOrd="0" parTransId="{61973399-003E-417C-96A8-17FF8A26C8EC}" sibTransId="{B6FA4BE4-8A7E-40D1-A0A7-061F759137D7}"/>
    <dgm:cxn modelId="{B689FF1E-7A02-4948-BBED-A9DC2A21A3C1}" srcId="{E063D3EC-2C38-4D7C-B33F-B35133DD1CD3}" destId="{187D1377-690F-4164-A525-0EADF755658B}" srcOrd="6" destOrd="0" parTransId="{0F87B3BC-E124-4FA4-A5B4-76BC07C1044A}" sibTransId="{7FEA833E-2F63-4437-A72B-EAED473C4320}"/>
    <dgm:cxn modelId="{38B5BF24-1207-4114-8226-97B721B35F8C}" type="presOf" srcId="{B0471F1D-7FF5-4967-A389-1CF88E2CE107}" destId="{F8281F1E-27EE-42A9-850F-EC7C04B1BF51}" srcOrd="0" destOrd="0" presId="urn:microsoft.com/office/officeart/2005/8/layout/cycle3"/>
    <dgm:cxn modelId="{D9ADC22B-485D-48BB-8BE9-43530F2202F3}" type="presOf" srcId="{8F27CFFE-F07E-4B10-B36C-68A0E509481A}" destId="{55ADB443-26FF-4C46-BE64-4A83D0CD862C}" srcOrd="0" destOrd="0" presId="urn:microsoft.com/office/officeart/2005/8/layout/cycle3"/>
    <dgm:cxn modelId="{EA8C792C-4086-40FD-BAC5-93E76D21C4E5}" type="presOf" srcId="{BBAB2658-EFA7-4D6C-B614-3EBAC9B8DA62}" destId="{C60B42E1-FFC3-4D41-BA01-A63713ACD647}" srcOrd="0" destOrd="0" presId="urn:microsoft.com/office/officeart/2005/8/layout/cycle3"/>
    <dgm:cxn modelId="{E3E4CF33-B1D8-4BEE-9F33-26694B2D916D}" srcId="{E063D3EC-2C38-4D7C-B33F-B35133DD1CD3}" destId="{B0471F1D-7FF5-4967-A389-1CF88E2CE107}" srcOrd="11" destOrd="0" parTransId="{77AFCCF0-2CD2-47CE-BECF-C46A2FB74A69}" sibTransId="{5376FB1F-B789-4FDC-98FB-8F3FF5A02523}"/>
    <dgm:cxn modelId="{C6690B40-D958-49D1-BC09-2D5106A459A3}" type="presOf" srcId="{3327086F-DA81-4F42-82AC-A9ABFF3A286F}" destId="{F11F15C9-E9A0-43D8-8F30-1A9AACD980B4}" srcOrd="0" destOrd="0" presId="urn:microsoft.com/office/officeart/2005/8/layout/cycle3"/>
    <dgm:cxn modelId="{3DDAAD5B-5C16-40F2-9A66-9B244D6C1542}" srcId="{E063D3EC-2C38-4D7C-B33F-B35133DD1CD3}" destId="{7BF30DEC-7353-431F-8967-BCF367E5A8CA}" srcOrd="10" destOrd="0" parTransId="{6AA01252-A31F-49E4-9C39-A3DD48B2E975}" sibTransId="{BD7BFD01-B21B-4058-B379-B37EACCF0E08}"/>
    <dgm:cxn modelId="{F9B28C5C-FDD2-4357-9658-8D9033D225DB}" type="presOf" srcId="{7DB49029-AE53-419F-928D-8C5735C16B46}" destId="{C1BD0B55-A372-48DE-81D0-9BBB419171BD}" srcOrd="0" destOrd="0" presId="urn:microsoft.com/office/officeart/2005/8/layout/cycle3"/>
    <dgm:cxn modelId="{6C3D546B-51CD-4B0D-9ADF-DEC6DB433131}" srcId="{E063D3EC-2C38-4D7C-B33F-B35133DD1CD3}" destId="{8F27CFFE-F07E-4B10-B36C-68A0E509481A}" srcOrd="5" destOrd="0" parTransId="{2948B70C-8EBD-4039-913F-5F1C4EA11B39}" sibTransId="{EA020589-407F-45CB-9B93-0F9096867989}"/>
    <dgm:cxn modelId="{B6CE9F4B-9B7E-4BCC-A25A-17E492C01A55}" srcId="{E063D3EC-2C38-4D7C-B33F-B35133DD1CD3}" destId="{BBAB2658-EFA7-4D6C-B614-3EBAC9B8DA62}" srcOrd="8" destOrd="0" parTransId="{A4426732-D85E-4430-B51D-EB66834E76AD}" sibTransId="{E2813E89-566B-4376-94E5-01A26211FD22}"/>
    <dgm:cxn modelId="{AC90B74B-476C-4A5C-AF54-E1797E788EC7}" srcId="{E063D3EC-2C38-4D7C-B33F-B35133DD1CD3}" destId="{E204129A-F633-426E-8405-5F46C6E8F93B}" srcOrd="3" destOrd="0" parTransId="{10483705-6961-4B78-94B3-61E72E4323F1}" sibTransId="{C930808B-2392-4F71-A97A-A935C6C33679}"/>
    <dgm:cxn modelId="{88241270-E051-4DD8-9C78-981BB98B45AD}" type="presOf" srcId="{E204129A-F633-426E-8405-5F46C6E8F93B}" destId="{2340F266-69B4-4D57-9089-7CCE643A7595}" srcOrd="0" destOrd="0" presId="urn:microsoft.com/office/officeart/2005/8/layout/cycle3"/>
    <dgm:cxn modelId="{4ECFC775-60B2-4F48-B927-799006CCADA7}" srcId="{E063D3EC-2C38-4D7C-B33F-B35133DD1CD3}" destId="{30124D7F-680E-4654-95C8-EB57259DCAE0}" srcOrd="1" destOrd="0" parTransId="{79A46DF5-F6C2-4344-B1FB-50A2AEFEEE11}" sibTransId="{B5E718FD-F3CC-459E-96EB-0F93F25F6BD1}"/>
    <dgm:cxn modelId="{D6372891-C11D-4933-8FC3-236470D76A82}" type="presOf" srcId="{D0BF3A82-A1D4-4413-9160-B537360D6152}" destId="{B62FE1F1-F017-4C0F-8BEE-A5FE3B5C9813}" srcOrd="0" destOrd="0" presId="urn:microsoft.com/office/officeart/2005/8/layout/cycle3"/>
    <dgm:cxn modelId="{A2932EA2-CAF9-41F5-A630-AC351646FB4A}" srcId="{E063D3EC-2C38-4D7C-B33F-B35133DD1CD3}" destId="{2DDD4020-6561-4690-875C-9CE69D1B28C5}" srcOrd="7" destOrd="0" parTransId="{FADF22D7-E5D0-4AC4-B6AC-807955D4CA6D}" sibTransId="{BD0C0B41-3BC3-4D1E-AC10-B1FD28B3E24B}"/>
    <dgm:cxn modelId="{6E6E4AA2-B407-400E-948C-55825048C4D2}" type="presOf" srcId="{7BF30DEC-7353-431F-8967-BCF367E5A8CA}" destId="{A6A9D21B-83D9-4345-8C8C-84A37823F801}" srcOrd="0" destOrd="0" presId="urn:microsoft.com/office/officeart/2005/8/layout/cycle3"/>
    <dgm:cxn modelId="{D3F3DFBF-4225-4880-9CA4-271075E753A0}" type="presOf" srcId="{044215D9-DF85-4EE0-AEE2-0EADE61216CF}" destId="{AFA154C2-E1DF-412E-9B99-44E42AF9B750}" srcOrd="0" destOrd="0" presId="urn:microsoft.com/office/officeart/2005/8/layout/cycle3"/>
    <dgm:cxn modelId="{496A6FC1-BE30-4F4C-B60D-D8D7E9DAF791}" srcId="{E063D3EC-2C38-4D7C-B33F-B35133DD1CD3}" destId="{E28F714D-6B31-4676-A736-4AC14FBCEAA7}" srcOrd="0" destOrd="0" parTransId="{B4A57109-C3A0-4B19-B79E-EEAE19E3F588}" sibTransId="{3327086F-DA81-4F42-82AC-A9ABFF3A286F}"/>
    <dgm:cxn modelId="{239332CA-9A2D-41E3-8118-7DB70CBA2D1C}" srcId="{E063D3EC-2C38-4D7C-B33F-B35133DD1CD3}" destId="{D0BF3A82-A1D4-4413-9160-B537360D6152}" srcOrd="9" destOrd="0" parTransId="{09977604-864B-4C20-8296-C4767B46B634}" sibTransId="{0245533C-59BC-458B-AA88-5BBFFEED307D}"/>
    <dgm:cxn modelId="{43890BDA-8DF0-4AD4-ABFD-354D719CA4AB}" srcId="{E063D3EC-2C38-4D7C-B33F-B35133DD1CD3}" destId="{7DB49029-AE53-419F-928D-8C5735C16B46}" srcOrd="2" destOrd="0" parTransId="{E28D9F4F-2063-408A-A87E-11A5AA837703}" sibTransId="{FB777297-1A32-4A3E-96CC-5F6C1FA42F02}"/>
    <dgm:cxn modelId="{81F7B9ED-3A9D-46CB-A46C-3B35C1767376}" type="presOf" srcId="{2DDD4020-6561-4690-875C-9CE69D1B28C5}" destId="{3507DBCB-4314-4B12-B422-AC9289EA5860}" srcOrd="0" destOrd="0" presId="urn:microsoft.com/office/officeart/2005/8/layout/cycle3"/>
    <dgm:cxn modelId="{D8B918FA-BBE1-4EB8-AB47-EB8A4052578A}" type="presOf" srcId="{E063D3EC-2C38-4D7C-B33F-B35133DD1CD3}" destId="{7E915EB0-EE82-41D7-8AE7-F9304AA47760}" srcOrd="0" destOrd="0" presId="urn:microsoft.com/office/officeart/2005/8/layout/cycle3"/>
    <dgm:cxn modelId="{ED7A19FF-3F8C-4342-A7CE-723F1714F03B}" type="presOf" srcId="{30124D7F-680E-4654-95C8-EB57259DCAE0}" destId="{31764F66-46FF-4937-BA8E-9EE1BB2BB8C9}" srcOrd="0" destOrd="0" presId="urn:microsoft.com/office/officeart/2005/8/layout/cycle3"/>
    <dgm:cxn modelId="{D1BCE4FF-44F8-42BD-9BF8-BCE976C69811}" type="presOf" srcId="{187D1377-690F-4164-A525-0EADF755658B}" destId="{2A16C753-A001-4443-B87A-A66C296E3DEA}" srcOrd="0" destOrd="0" presId="urn:microsoft.com/office/officeart/2005/8/layout/cycle3"/>
    <dgm:cxn modelId="{088F3268-0FA1-451C-8573-AD302E6BB4D7}" type="presParOf" srcId="{7E915EB0-EE82-41D7-8AE7-F9304AA47760}" destId="{456411EC-4D47-4E72-ABEC-9FF9C7DEF6D4}" srcOrd="0" destOrd="0" presId="urn:microsoft.com/office/officeart/2005/8/layout/cycle3"/>
    <dgm:cxn modelId="{A4BC65AE-1377-48E5-A005-4B544F0B60BE}" type="presParOf" srcId="{456411EC-4D47-4E72-ABEC-9FF9C7DEF6D4}" destId="{FF019CB1-6673-418F-B611-D09BEC930EE9}" srcOrd="0" destOrd="0" presId="urn:microsoft.com/office/officeart/2005/8/layout/cycle3"/>
    <dgm:cxn modelId="{4A4B2745-AFFE-40E9-AFA9-2D591B217DF9}" type="presParOf" srcId="{456411EC-4D47-4E72-ABEC-9FF9C7DEF6D4}" destId="{F11F15C9-E9A0-43D8-8F30-1A9AACD980B4}" srcOrd="1" destOrd="0" presId="urn:microsoft.com/office/officeart/2005/8/layout/cycle3"/>
    <dgm:cxn modelId="{AFEFE846-B489-4614-9A6A-E42C933CD6B7}" type="presParOf" srcId="{456411EC-4D47-4E72-ABEC-9FF9C7DEF6D4}" destId="{31764F66-46FF-4937-BA8E-9EE1BB2BB8C9}" srcOrd="2" destOrd="0" presId="urn:microsoft.com/office/officeart/2005/8/layout/cycle3"/>
    <dgm:cxn modelId="{EED88D73-8BC0-43C3-8EDC-07E2CBE9F337}" type="presParOf" srcId="{456411EC-4D47-4E72-ABEC-9FF9C7DEF6D4}" destId="{C1BD0B55-A372-48DE-81D0-9BBB419171BD}" srcOrd="3" destOrd="0" presId="urn:microsoft.com/office/officeart/2005/8/layout/cycle3"/>
    <dgm:cxn modelId="{221602B2-851F-42D9-93D3-4DF90FD9D7F3}" type="presParOf" srcId="{456411EC-4D47-4E72-ABEC-9FF9C7DEF6D4}" destId="{2340F266-69B4-4D57-9089-7CCE643A7595}" srcOrd="4" destOrd="0" presId="urn:microsoft.com/office/officeart/2005/8/layout/cycle3"/>
    <dgm:cxn modelId="{1E1E61E7-FE1B-43A3-AD8C-1B8CE0B1C776}" type="presParOf" srcId="{456411EC-4D47-4E72-ABEC-9FF9C7DEF6D4}" destId="{AFA154C2-E1DF-412E-9B99-44E42AF9B750}" srcOrd="5" destOrd="0" presId="urn:microsoft.com/office/officeart/2005/8/layout/cycle3"/>
    <dgm:cxn modelId="{E3083176-BFDA-4732-9B03-5B6988A6B9DF}" type="presParOf" srcId="{456411EC-4D47-4E72-ABEC-9FF9C7DEF6D4}" destId="{55ADB443-26FF-4C46-BE64-4A83D0CD862C}" srcOrd="6" destOrd="0" presId="urn:microsoft.com/office/officeart/2005/8/layout/cycle3"/>
    <dgm:cxn modelId="{52C56EAD-D8F8-41A7-9BDC-4DD0D8315C8B}" type="presParOf" srcId="{456411EC-4D47-4E72-ABEC-9FF9C7DEF6D4}" destId="{2A16C753-A001-4443-B87A-A66C296E3DEA}" srcOrd="7" destOrd="0" presId="urn:microsoft.com/office/officeart/2005/8/layout/cycle3"/>
    <dgm:cxn modelId="{5B46AF5A-0E18-4916-A66A-DCFCAA3D7703}" type="presParOf" srcId="{456411EC-4D47-4E72-ABEC-9FF9C7DEF6D4}" destId="{3507DBCB-4314-4B12-B422-AC9289EA5860}" srcOrd="8" destOrd="0" presId="urn:microsoft.com/office/officeart/2005/8/layout/cycle3"/>
    <dgm:cxn modelId="{553A31F7-448D-47B3-8531-56C72463DA29}" type="presParOf" srcId="{456411EC-4D47-4E72-ABEC-9FF9C7DEF6D4}" destId="{C60B42E1-FFC3-4D41-BA01-A63713ACD647}" srcOrd="9" destOrd="0" presId="urn:microsoft.com/office/officeart/2005/8/layout/cycle3"/>
    <dgm:cxn modelId="{C6D2E126-0D51-4590-AA70-F547FD14D629}" type="presParOf" srcId="{456411EC-4D47-4E72-ABEC-9FF9C7DEF6D4}" destId="{B62FE1F1-F017-4C0F-8BEE-A5FE3B5C9813}" srcOrd="10" destOrd="0" presId="urn:microsoft.com/office/officeart/2005/8/layout/cycle3"/>
    <dgm:cxn modelId="{02570DF0-0DBA-4340-9842-31B6218559BB}" type="presParOf" srcId="{456411EC-4D47-4E72-ABEC-9FF9C7DEF6D4}" destId="{A6A9D21B-83D9-4345-8C8C-84A37823F801}" srcOrd="11" destOrd="0" presId="urn:microsoft.com/office/officeart/2005/8/layout/cycle3"/>
    <dgm:cxn modelId="{61989D51-D0F3-432E-BA07-87124AF5D72B}" type="presParOf" srcId="{456411EC-4D47-4E72-ABEC-9FF9C7DEF6D4}" destId="{F8281F1E-27EE-42A9-850F-EC7C04B1BF51}" srcOrd="12"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6D7608D-A89F-4B94-9D95-01365EC847C9}" type="doc">
      <dgm:prSet loTypeId="urn:microsoft.com/office/officeart/2018/2/layout/IconCircleList" loCatId="icon" qsTypeId="urn:microsoft.com/office/officeart/2005/8/quickstyle/simple1" qsCatId="simple" csTypeId="urn:microsoft.com/office/officeart/2018/5/colors/Iconchunking_neutralbg_accent4_2" csCatId="accent4" phldr="1"/>
      <dgm:spPr/>
      <dgm:t>
        <a:bodyPr/>
        <a:lstStyle/>
        <a:p>
          <a:endParaRPr lang="en-US"/>
        </a:p>
      </dgm:t>
    </dgm:pt>
    <dgm:pt modelId="{2D67A642-6BA0-4E9F-A1AB-53DD1DE1669D}">
      <dgm:prSet/>
      <dgm:spPr/>
      <dgm:t>
        <a:bodyPr/>
        <a:lstStyle/>
        <a:p>
          <a:r>
            <a:rPr lang="de-DE" dirty="0"/>
            <a:t>Professionalität</a:t>
          </a:r>
          <a:endParaRPr lang="en-US" dirty="0"/>
        </a:p>
      </dgm:t>
    </dgm:pt>
    <dgm:pt modelId="{A65C119B-8D80-458B-A4FD-09038F445A34}" type="parTrans" cxnId="{01548690-15AA-41CD-BEFC-A9A0D6A31FEC}">
      <dgm:prSet/>
      <dgm:spPr/>
      <dgm:t>
        <a:bodyPr/>
        <a:lstStyle/>
        <a:p>
          <a:endParaRPr lang="en-US"/>
        </a:p>
      </dgm:t>
    </dgm:pt>
    <dgm:pt modelId="{B240C166-8151-4C50-A7B5-43F61F3F0B52}" type="sibTrans" cxnId="{01548690-15AA-41CD-BEFC-A9A0D6A31FEC}">
      <dgm:prSet/>
      <dgm:spPr/>
      <dgm:t>
        <a:bodyPr/>
        <a:lstStyle/>
        <a:p>
          <a:endParaRPr lang="en-US"/>
        </a:p>
      </dgm:t>
    </dgm:pt>
    <dgm:pt modelId="{2C752A2E-F096-46D6-B69F-ECB6F3A89AD4}">
      <dgm:prSet/>
      <dgm:spPr/>
      <dgm:t>
        <a:bodyPr/>
        <a:lstStyle/>
        <a:p>
          <a:r>
            <a:rPr lang="de-DE"/>
            <a:t>Aufrichtigkeit</a:t>
          </a:r>
          <a:endParaRPr lang="en-US"/>
        </a:p>
      </dgm:t>
    </dgm:pt>
    <dgm:pt modelId="{8C30A200-5FAD-4577-82AA-FC96B29D4822}" type="parTrans" cxnId="{49F5EBD2-5B87-4883-B457-F48A23FCAB4E}">
      <dgm:prSet/>
      <dgm:spPr/>
      <dgm:t>
        <a:bodyPr/>
        <a:lstStyle/>
        <a:p>
          <a:endParaRPr lang="en-US"/>
        </a:p>
      </dgm:t>
    </dgm:pt>
    <dgm:pt modelId="{3CDECAEC-77A1-4409-8358-ADF36B784AF9}" type="sibTrans" cxnId="{49F5EBD2-5B87-4883-B457-F48A23FCAB4E}">
      <dgm:prSet/>
      <dgm:spPr/>
      <dgm:t>
        <a:bodyPr/>
        <a:lstStyle/>
        <a:p>
          <a:endParaRPr lang="en-US"/>
        </a:p>
      </dgm:t>
    </dgm:pt>
    <dgm:pt modelId="{81C4ECE6-4EC0-486E-B1A9-6694E1B1512F}">
      <dgm:prSet/>
      <dgm:spPr/>
      <dgm:t>
        <a:bodyPr/>
        <a:lstStyle/>
        <a:p>
          <a:r>
            <a:rPr lang="de-DE"/>
            <a:t>Humor</a:t>
          </a:r>
          <a:endParaRPr lang="en-US"/>
        </a:p>
      </dgm:t>
    </dgm:pt>
    <dgm:pt modelId="{CF87E34B-D813-4678-9CB0-502313CA9F93}" type="parTrans" cxnId="{07E2D952-6A48-49A1-ADC8-9BC5171A9B1C}">
      <dgm:prSet/>
      <dgm:spPr/>
      <dgm:t>
        <a:bodyPr/>
        <a:lstStyle/>
        <a:p>
          <a:endParaRPr lang="en-US"/>
        </a:p>
      </dgm:t>
    </dgm:pt>
    <dgm:pt modelId="{9A792B66-C4FE-4D60-A0E3-37DFBF9B6E71}" type="sibTrans" cxnId="{07E2D952-6A48-49A1-ADC8-9BC5171A9B1C}">
      <dgm:prSet/>
      <dgm:spPr/>
      <dgm:t>
        <a:bodyPr/>
        <a:lstStyle/>
        <a:p>
          <a:endParaRPr lang="en-US"/>
        </a:p>
      </dgm:t>
    </dgm:pt>
    <dgm:pt modelId="{B5FB6341-0D12-4658-A7C8-6984B8908A59}">
      <dgm:prSet/>
      <dgm:spPr/>
      <dgm:t>
        <a:bodyPr/>
        <a:lstStyle/>
        <a:p>
          <a:r>
            <a:rPr lang="de-DE"/>
            <a:t>Kultiviertheit, Stil</a:t>
          </a:r>
          <a:endParaRPr lang="en-US"/>
        </a:p>
      </dgm:t>
    </dgm:pt>
    <dgm:pt modelId="{E35E2792-5BF7-430A-9ECF-80E58564D1C4}" type="parTrans" cxnId="{43E32E1D-77FF-4FA8-85B6-B6BDB625917C}">
      <dgm:prSet/>
      <dgm:spPr/>
      <dgm:t>
        <a:bodyPr/>
        <a:lstStyle/>
        <a:p>
          <a:endParaRPr lang="en-US"/>
        </a:p>
      </dgm:t>
    </dgm:pt>
    <dgm:pt modelId="{49EFD601-415D-41A6-B9BD-CD8DCF8635E1}" type="sibTrans" cxnId="{43E32E1D-77FF-4FA8-85B6-B6BDB625917C}">
      <dgm:prSet/>
      <dgm:spPr/>
      <dgm:t>
        <a:bodyPr/>
        <a:lstStyle/>
        <a:p>
          <a:endParaRPr lang="en-US"/>
        </a:p>
      </dgm:t>
    </dgm:pt>
    <dgm:pt modelId="{1E027A2C-5383-436E-900C-366D9CC5F56A}">
      <dgm:prSet/>
      <dgm:spPr/>
      <dgm:t>
        <a:bodyPr/>
        <a:lstStyle/>
        <a:p>
          <a:r>
            <a:rPr lang="de-DE"/>
            <a:t>Verträglichkeit</a:t>
          </a:r>
          <a:endParaRPr lang="en-US"/>
        </a:p>
      </dgm:t>
    </dgm:pt>
    <dgm:pt modelId="{10CB53DB-7CD9-43E2-A8ED-D85F94003EA8}" type="parTrans" cxnId="{B5FDCEDC-97AA-4B5A-8E66-EFB3A1FB485A}">
      <dgm:prSet/>
      <dgm:spPr/>
      <dgm:t>
        <a:bodyPr/>
        <a:lstStyle/>
        <a:p>
          <a:endParaRPr lang="en-US"/>
        </a:p>
      </dgm:t>
    </dgm:pt>
    <dgm:pt modelId="{0E4EF873-9FAE-4735-9774-0917A150F56F}" type="sibTrans" cxnId="{B5FDCEDC-97AA-4B5A-8E66-EFB3A1FB485A}">
      <dgm:prSet/>
      <dgm:spPr/>
      <dgm:t>
        <a:bodyPr/>
        <a:lstStyle/>
        <a:p>
          <a:endParaRPr lang="en-US"/>
        </a:p>
      </dgm:t>
    </dgm:pt>
    <dgm:pt modelId="{BA8BF2E1-61EA-4820-B20C-673699846870}">
      <dgm:prSet/>
      <dgm:spPr/>
      <dgm:t>
        <a:bodyPr/>
        <a:lstStyle/>
        <a:p>
          <a:r>
            <a:rPr lang="de-DE" dirty="0"/>
            <a:t>Leidenschaft</a:t>
          </a:r>
          <a:endParaRPr lang="en-US" dirty="0"/>
        </a:p>
      </dgm:t>
    </dgm:pt>
    <dgm:pt modelId="{3FF6A8B3-D925-4307-A4E2-EFB1AC19C5C3}" type="parTrans" cxnId="{131539FE-CB58-48FD-9B44-281D2C478C8E}">
      <dgm:prSet/>
      <dgm:spPr/>
      <dgm:t>
        <a:bodyPr/>
        <a:lstStyle/>
        <a:p>
          <a:endParaRPr lang="en-US"/>
        </a:p>
      </dgm:t>
    </dgm:pt>
    <dgm:pt modelId="{E3C8604C-79C4-4926-A9A6-C390A6DB3EB8}" type="sibTrans" cxnId="{131539FE-CB58-48FD-9B44-281D2C478C8E}">
      <dgm:prSet/>
      <dgm:spPr/>
      <dgm:t>
        <a:bodyPr/>
        <a:lstStyle/>
        <a:p>
          <a:endParaRPr lang="en-US"/>
        </a:p>
      </dgm:t>
    </dgm:pt>
    <dgm:pt modelId="{14170127-1ACF-4C9E-A68C-5453D05C191A}" type="pres">
      <dgm:prSet presAssocID="{86D7608D-A89F-4B94-9D95-01365EC847C9}" presName="root" presStyleCnt="0">
        <dgm:presLayoutVars>
          <dgm:dir/>
          <dgm:resizeHandles val="exact"/>
        </dgm:presLayoutVars>
      </dgm:prSet>
      <dgm:spPr/>
    </dgm:pt>
    <dgm:pt modelId="{119CFAA1-4442-4420-B947-D629BDEC12B4}" type="pres">
      <dgm:prSet presAssocID="{86D7608D-A89F-4B94-9D95-01365EC847C9}" presName="container" presStyleCnt="0">
        <dgm:presLayoutVars>
          <dgm:dir/>
          <dgm:resizeHandles val="exact"/>
        </dgm:presLayoutVars>
      </dgm:prSet>
      <dgm:spPr/>
    </dgm:pt>
    <dgm:pt modelId="{39863239-3C18-4ABE-9D95-3E65D8846F57}" type="pres">
      <dgm:prSet presAssocID="{2D67A642-6BA0-4E9F-A1AB-53DD1DE1669D}" presName="compNode" presStyleCnt="0"/>
      <dgm:spPr/>
    </dgm:pt>
    <dgm:pt modelId="{DA2B1FBB-7D6D-47F6-97DF-3170CD170965}" type="pres">
      <dgm:prSet presAssocID="{2D67A642-6BA0-4E9F-A1AB-53DD1DE1669D}" presName="iconBgRect" presStyleLbl="bgShp" presStyleIdx="0" presStyleCnt="6"/>
      <dgm:spPr/>
    </dgm:pt>
    <dgm:pt modelId="{344137AA-44B9-4082-9879-57F7A85F72D4}" type="pres">
      <dgm:prSet presAssocID="{2D67A642-6BA0-4E9F-A1AB-53DD1DE1669D}"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ktenkoffer"/>
        </a:ext>
      </dgm:extLst>
    </dgm:pt>
    <dgm:pt modelId="{04E8F16E-70D8-4468-A450-16D070DB7966}" type="pres">
      <dgm:prSet presAssocID="{2D67A642-6BA0-4E9F-A1AB-53DD1DE1669D}" presName="spaceRect" presStyleCnt="0"/>
      <dgm:spPr/>
    </dgm:pt>
    <dgm:pt modelId="{9879CB34-7BBB-4C0D-B3C5-00B7328F6256}" type="pres">
      <dgm:prSet presAssocID="{2D67A642-6BA0-4E9F-A1AB-53DD1DE1669D}" presName="textRect" presStyleLbl="revTx" presStyleIdx="0" presStyleCnt="6">
        <dgm:presLayoutVars>
          <dgm:chMax val="1"/>
          <dgm:chPref val="1"/>
        </dgm:presLayoutVars>
      </dgm:prSet>
      <dgm:spPr/>
    </dgm:pt>
    <dgm:pt modelId="{2B804F28-4906-4EE6-BECA-CE63D7420926}" type="pres">
      <dgm:prSet presAssocID="{B240C166-8151-4C50-A7B5-43F61F3F0B52}" presName="sibTrans" presStyleLbl="sibTrans2D1" presStyleIdx="0" presStyleCnt="0"/>
      <dgm:spPr/>
    </dgm:pt>
    <dgm:pt modelId="{511C4FE9-CD18-4006-8787-77C778D436FD}" type="pres">
      <dgm:prSet presAssocID="{2C752A2E-F096-46D6-B69F-ECB6F3A89AD4}" presName="compNode" presStyleCnt="0"/>
      <dgm:spPr/>
    </dgm:pt>
    <dgm:pt modelId="{EAAF8E5D-C276-4D0E-A983-786990E9A810}" type="pres">
      <dgm:prSet presAssocID="{2C752A2E-F096-46D6-B69F-ECB6F3A89AD4}" presName="iconBgRect" presStyleLbl="bgShp" presStyleIdx="1" presStyleCnt="6"/>
      <dgm:spPr/>
    </dgm:pt>
    <dgm:pt modelId="{92C23B5E-6DA7-46E9-8E35-955B17EF9B97}" type="pres">
      <dgm:prSet presAssocID="{2C752A2E-F096-46D6-B69F-ECB6F3A89AD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uge"/>
        </a:ext>
      </dgm:extLst>
    </dgm:pt>
    <dgm:pt modelId="{7C5CADB5-1C34-4765-8EC8-7183B93E26C6}" type="pres">
      <dgm:prSet presAssocID="{2C752A2E-F096-46D6-B69F-ECB6F3A89AD4}" presName="spaceRect" presStyleCnt="0"/>
      <dgm:spPr/>
    </dgm:pt>
    <dgm:pt modelId="{DE980E80-0D20-4881-845E-0237799F4971}" type="pres">
      <dgm:prSet presAssocID="{2C752A2E-F096-46D6-B69F-ECB6F3A89AD4}" presName="textRect" presStyleLbl="revTx" presStyleIdx="1" presStyleCnt="6">
        <dgm:presLayoutVars>
          <dgm:chMax val="1"/>
          <dgm:chPref val="1"/>
        </dgm:presLayoutVars>
      </dgm:prSet>
      <dgm:spPr/>
    </dgm:pt>
    <dgm:pt modelId="{94E06336-B455-4144-ABC0-AE36273D02EA}" type="pres">
      <dgm:prSet presAssocID="{3CDECAEC-77A1-4409-8358-ADF36B784AF9}" presName="sibTrans" presStyleLbl="sibTrans2D1" presStyleIdx="0" presStyleCnt="0"/>
      <dgm:spPr/>
    </dgm:pt>
    <dgm:pt modelId="{22DD9509-DC4F-4281-AB02-EFE060854A3B}" type="pres">
      <dgm:prSet presAssocID="{81C4ECE6-4EC0-486E-B1A9-6694E1B1512F}" presName="compNode" presStyleCnt="0"/>
      <dgm:spPr/>
    </dgm:pt>
    <dgm:pt modelId="{AA62635B-2D6B-43A6-9660-C6B813B237C9}" type="pres">
      <dgm:prSet presAssocID="{81C4ECE6-4EC0-486E-B1A9-6694E1B1512F}" presName="iconBgRect" presStyleLbl="bgShp" presStyleIdx="2" presStyleCnt="6"/>
      <dgm:spPr/>
    </dgm:pt>
    <dgm:pt modelId="{5EAB01C1-1E95-4AC3-B9A1-4252D70FA13C}" type="pres">
      <dgm:prSet presAssocID="{81C4ECE6-4EC0-486E-B1A9-6694E1B1512F}"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nking Face with No Fill"/>
        </a:ext>
      </dgm:extLst>
    </dgm:pt>
    <dgm:pt modelId="{261C357C-B550-4B19-8ECF-7F9213CD1270}" type="pres">
      <dgm:prSet presAssocID="{81C4ECE6-4EC0-486E-B1A9-6694E1B1512F}" presName="spaceRect" presStyleCnt="0"/>
      <dgm:spPr/>
    </dgm:pt>
    <dgm:pt modelId="{25498CCF-B733-481C-AFBD-B20CE1FF798D}" type="pres">
      <dgm:prSet presAssocID="{81C4ECE6-4EC0-486E-B1A9-6694E1B1512F}" presName="textRect" presStyleLbl="revTx" presStyleIdx="2" presStyleCnt="6">
        <dgm:presLayoutVars>
          <dgm:chMax val="1"/>
          <dgm:chPref val="1"/>
        </dgm:presLayoutVars>
      </dgm:prSet>
      <dgm:spPr/>
    </dgm:pt>
    <dgm:pt modelId="{4739E7F4-8AEE-43FD-A2D1-E1172719FC66}" type="pres">
      <dgm:prSet presAssocID="{9A792B66-C4FE-4D60-A0E3-37DFBF9B6E71}" presName="sibTrans" presStyleLbl="sibTrans2D1" presStyleIdx="0" presStyleCnt="0"/>
      <dgm:spPr/>
    </dgm:pt>
    <dgm:pt modelId="{218DFD27-445F-4AAC-BEBC-A996C6D3564B}" type="pres">
      <dgm:prSet presAssocID="{B5FB6341-0D12-4658-A7C8-6984B8908A59}" presName="compNode" presStyleCnt="0"/>
      <dgm:spPr/>
    </dgm:pt>
    <dgm:pt modelId="{B66BE35E-90FF-46D6-864C-B5771F361B9E}" type="pres">
      <dgm:prSet presAssocID="{B5FB6341-0D12-4658-A7C8-6984B8908A59}" presName="iconBgRect" presStyleLbl="bgShp" presStyleIdx="3" presStyleCnt="6"/>
      <dgm:spPr/>
    </dgm:pt>
    <dgm:pt modelId="{BB1E78F0-8547-4AF9-B275-380ADA1A0358}" type="pres">
      <dgm:prSet presAssocID="{B5FB6341-0D12-4658-A7C8-6984B8908A5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irigent"/>
        </a:ext>
      </dgm:extLst>
    </dgm:pt>
    <dgm:pt modelId="{1ACF5DE2-7A07-4901-9C89-DDAB872462DB}" type="pres">
      <dgm:prSet presAssocID="{B5FB6341-0D12-4658-A7C8-6984B8908A59}" presName="spaceRect" presStyleCnt="0"/>
      <dgm:spPr/>
    </dgm:pt>
    <dgm:pt modelId="{9DE56CC0-F765-4AEB-8723-A35C515DB7F0}" type="pres">
      <dgm:prSet presAssocID="{B5FB6341-0D12-4658-A7C8-6984B8908A59}" presName="textRect" presStyleLbl="revTx" presStyleIdx="3" presStyleCnt="6">
        <dgm:presLayoutVars>
          <dgm:chMax val="1"/>
          <dgm:chPref val="1"/>
        </dgm:presLayoutVars>
      </dgm:prSet>
      <dgm:spPr/>
    </dgm:pt>
    <dgm:pt modelId="{4966735D-A682-4C5C-BD60-00A10E14574C}" type="pres">
      <dgm:prSet presAssocID="{49EFD601-415D-41A6-B9BD-CD8DCF8635E1}" presName="sibTrans" presStyleLbl="sibTrans2D1" presStyleIdx="0" presStyleCnt="0"/>
      <dgm:spPr/>
    </dgm:pt>
    <dgm:pt modelId="{14E263ED-F2BD-4A99-A151-3407AB875354}" type="pres">
      <dgm:prSet presAssocID="{1E027A2C-5383-436E-900C-366D9CC5F56A}" presName="compNode" presStyleCnt="0"/>
      <dgm:spPr/>
    </dgm:pt>
    <dgm:pt modelId="{C439935A-2CFE-42A0-9EE3-8C725EE512C6}" type="pres">
      <dgm:prSet presAssocID="{1E027A2C-5383-436E-900C-366D9CC5F56A}" presName="iconBgRect" presStyleLbl="bgShp" presStyleIdx="4" presStyleCnt="6"/>
      <dgm:spPr/>
    </dgm:pt>
    <dgm:pt modelId="{6951ED10-416A-4C62-88B2-C160164DD631}" type="pres">
      <dgm:prSet presAssocID="{1E027A2C-5383-436E-900C-366D9CC5F56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Handschlag"/>
        </a:ext>
      </dgm:extLst>
    </dgm:pt>
    <dgm:pt modelId="{73FA1221-DD7F-4376-921A-BBF611428754}" type="pres">
      <dgm:prSet presAssocID="{1E027A2C-5383-436E-900C-366D9CC5F56A}" presName="spaceRect" presStyleCnt="0"/>
      <dgm:spPr/>
    </dgm:pt>
    <dgm:pt modelId="{8A6671FA-07C0-4AE6-B2FB-6D1EEE5F8571}" type="pres">
      <dgm:prSet presAssocID="{1E027A2C-5383-436E-900C-366D9CC5F56A}" presName="textRect" presStyleLbl="revTx" presStyleIdx="4" presStyleCnt="6">
        <dgm:presLayoutVars>
          <dgm:chMax val="1"/>
          <dgm:chPref val="1"/>
        </dgm:presLayoutVars>
      </dgm:prSet>
      <dgm:spPr/>
    </dgm:pt>
    <dgm:pt modelId="{C162C2DE-1D20-4470-A2CA-4DEEFBE75C24}" type="pres">
      <dgm:prSet presAssocID="{0E4EF873-9FAE-4735-9774-0917A150F56F}" presName="sibTrans" presStyleLbl="sibTrans2D1" presStyleIdx="0" presStyleCnt="0"/>
      <dgm:spPr/>
    </dgm:pt>
    <dgm:pt modelId="{8D3A1158-B2A9-44A2-8E48-80E86010AB7B}" type="pres">
      <dgm:prSet presAssocID="{BA8BF2E1-61EA-4820-B20C-673699846870}" presName="compNode" presStyleCnt="0"/>
      <dgm:spPr/>
    </dgm:pt>
    <dgm:pt modelId="{A144379F-DF11-486C-A717-138C17223FED}" type="pres">
      <dgm:prSet presAssocID="{BA8BF2E1-61EA-4820-B20C-673699846870}" presName="iconBgRect" presStyleLbl="bgShp" presStyleIdx="5" presStyleCnt="6"/>
      <dgm:spPr/>
    </dgm:pt>
    <dgm:pt modelId="{E789AF5B-B493-458D-A024-139B0F1A95E2}" type="pres">
      <dgm:prSet presAssocID="{BA8BF2E1-61EA-4820-B20C-67369984687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rt"/>
        </a:ext>
      </dgm:extLst>
    </dgm:pt>
    <dgm:pt modelId="{E435D927-8355-4E84-BCB2-DDF9A024CA02}" type="pres">
      <dgm:prSet presAssocID="{BA8BF2E1-61EA-4820-B20C-673699846870}" presName="spaceRect" presStyleCnt="0"/>
      <dgm:spPr/>
    </dgm:pt>
    <dgm:pt modelId="{36A2BEBC-916E-48E2-8C7F-BAA6B54E951B}" type="pres">
      <dgm:prSet presAssocID="{BA8BF2E1-61EA-4820-B20C-673699846870}" presName="textRect" presStyleLbl="revTx" presStyleIdx="5" presStyleCnt="6">
        <dgm:presLayoutVars>
          <dgm:chMax val="1"/>
          <dgm:chPref val="1"/>
        </dgm:presLayoutVars>
      </dgm:prSet>
      <dgm:spPr/>
    </dgm:pt>
  </dgm:ptLst>
  <dgm:cxnLst>
    <dgm:cxn modelId="{8B1E7712-F76A-4A66-935E-F4DBD36ECB39}" type="presOf" srcId="{2D67A642-6BA0-4E9F-A1AB-53DD1DE1669D}" destId="{9879CB34-7BBB-4C0D-B3C5-00B7328F6256}" srcOrd="0" destOrd="0" presId="urn:microsoft.com/office/officeart/2018/2/layout/IconCircleList"/>
    <dgm:cxn modelId="{43E32E1D-77FF-4FA8-85B6-B6BDB625917C}" srcId="{86D7608D-A89F-4B94-9D95-01365EC847C9}" destId="{B5FB6341-0D12-4658-A7C8-6984B8908A59}" srcOrd="3" destOrd="0" parTransId="{E35E2792-5BF7-430A-9ECF-80E58564D1C4}" sibTransId="{49EFD601-415D-41A6-B9BD-CD8DCF8635E1}"/>
    <dgm:cxn modelId="{3B3F501E-70DD-4F82-A7BF-0DA908644022}" type="presOf" srcId="{3CDECAEC-77A1-4409-8358-ADF36B784AF9}" destId="{94E06336-B455-4144-ABC0-AE36273D02EA}" srcOrd="0" destOrd="0" presId="urn:microsoft.com/office/officeart/2018/2/layout/IconCircleList"/>
    <dgm:cxn modelId="{10E43A52-6050-4FF4-A20E-A30C51310C59}" type="presOf" srcId="{2C752A2E-F096-46D6-B69F-ECB6F3A89AD4}" destId="{DE980E80-0D20-4881-845E-0237799F4971}" srcOrd="0" destOrd="0" presId="urn:microsoft.com/office/officeart/2018/2/layout/IconCircleList"/>
    <dgm:cxn modelId="{7B605A72-0534-4956-B254-9E1393484DE1}" type="presOf" srcId="{81C4ECE6-4EC0-486E-B1A9-6694E1B1512F}" destId="{25498CCF-B733-481C-AFBD-B20CE1FF798D}" srcOrd="0" destOrd="0" presId="urn:microsoft.com/office/officeart/2018/2/layout/IconCircleList"/>
    <dgm:cxn modelId="{07E2D952-6A48-49A1-ADC8-9BC5171A9B1C}" srcId="{86D7608D-A89F-4B94-9D95-01365EC847C9}" destId="{81C4ECE6-4EC0-486E-B1A9-6694E1B1512F}" srcOrd="2" destOrd="0" parTransId="{CF87E34B-D813-4678-9CB0-502313CA9F93}" sibTransId="{9A792B66-C4FE-4D60-A0E3-37DFBF9B6E71}"/>
    <dgm:cxn modelId="{6666E375-ED94-48D3-B93B-464EB042DEF4}" type="presOf" srcId="{1E027A2C-5383-436E-900C-366D9CC5F56A}" destId="{8A6671FA-07C0-4AE6-B2FB-6D1EEE5F8571}" srcOrd="0" destOrd="0" presId="urn:microsoft.com/office/officeart/2018/2/layout/IconCircleList"/>
    <dgm:cxn modelId="{1BE11657-EE65-40C6-BBBB-94C561A12FCD}" type="presOf" srcId="{86D7608D-A89F-4B94-9D95-01365EC847C9}" destId="{14170127-1ACF-4C9E-A68C-5453D05C191A}" srcOrd="0" destOrd="0" presId="urn:microsoft.com/office/officeart/2018/2/layout/IconCircleList"/>
    <dgm:cxn modelId="{01548690-15AA-41CD-BEFC-A9A0D6A31FEC}" srcId="{86D7608D-A89F-4B94-9D95-01365EC847C9}" destId="{2D67A642-6BA0-4E9F-A1AB-53DD1DE1669D}" srcOrd="0" destOrd="0" parTransId="{A65C119B-8D80-458B-A4FD-09038F445A34}" sibTransId="{B240C166-8151-4C50-A7B5-43F61F3F0B52}"/>
    <dgm:cxn modelId="{A101C5C0-1F4A-4D25-B42A-2ECD0F0FBCE6}" type="presOf" srcId="{BA8BF2E1-61EA-4820-B20C-673699846870}" destId="{36A2BEBC-916E-48E2-8C7F-BAA6B54E951B}" srcOrd="0" destOrd="0" presId="urn:microsoft.com/office/officeart/2018/2/layout/IconCircleList"/>
    <dgm:cxn modelId="{4C44D3CD-69CA-4E96-871A-6B33CEF2BE9A}" type="presOf" srcId="{9A792B66-C4FE-4D60-A0E3-37DFBF9B6E71}" destId="{4739E7F4-8AEE-43FD-A2D1-E1172719FC66}" srcOrd="0" destOrd="0" presId="urn:microsoft.com/office/officeart/2018/2/layout/IconCircleList"/>
    <dgm:cxn modelId="{49F5EBD2-5B87-4883-B457-F48A23FCAB4E}" srcId="{86D7608D-A89F-4B94-9D95-01365EC847C9}" destId="{2C752A2E-F096-46D6-B69F-ECB6F3A89AD4}" srcOrd="1" destOrd="0" parTransId="{8C30A200-5FAD-4577-82AA-FC96B29D4822}" sibTransId="{3CDECAEC-77A1-4409-8358-ADF36B784AF9}"/>
    <dgm:cxn modelId="{3A95D1D5-C0C9-4237-AFBC-7BACE6DA652F}" type="presOf" srcId="{49EFD601-415D-41A6-B9BD-CD8DCF8635E1}" destId="{4966735D-A682-4C5C-BD60-00A10E14574C}" srcOrd="0" destOrd="0" presId="urn:microsoft.com/office/officeart/2018/2/layout/IconCircleList"/>
    <dgm:cxn modelId="{B5FDCEDC-97AA-4B5A-8E66-EFB3A1FB485A}" srcId="{86D7608D-A89F-4B94-9D95-01365EC847C9}" destId="{1E027A2C-5383-436E-900C-366D9CC5F56A}" srcOrd="4" destOrd="0" parTransId="{10CB53DB-7CD9-43E2-A8ED-D85F94003EA8}" sibTransId="{0E4EF873-9FAE-4735-9774-0917A150F56F}"/>
    <dgm:cxn modelId="{5378EEDE-E636-4639-BE77-440CBBAE94B8}" type="presOf" srcId="{B240C166-8151-4C50-A7B5-43F61F3F0B52}" destId="{2B804F28-4906-4EE6-BECA-CE63D7420926}" srcOrd="0" destOrd="0" presId="urn:microsoft.com/office/officeart/2018/2/layout/IconCircleList"/>
    <dgm:cxn modelId="{A2993AE8-1C74-4B41-A6B3-FE4EA91AA0CB}" type="presOf" srcId="{0E4EF873-9FAE-4735-9774-0917A150F56F}" destId="{C162C2DE-1D20-4470-A2CA-4DEEFBE75C24}" srcOrd="0" destOrd="0" presId="urn:microsoft.com/office/officeart/2018/2/layout/IconCircleList"/>
    <dgm:cxn modelId="{38550BF1-9565-4B75-9782-9116E5613720}" type="presOf" srcId="{B5FB6341-0D12-4658-A7C8-6984B8908A59}" destId="{9DE56CC0-F765-4AEB-8723-A35C515DB7F0}" srcOrd="0" destOrd="0" presId="urn:microsoft.com/office/officeart/2018/2/layout/IconCircleList"/>
    <dgm:cxn modelId="{131539FE-CB58-48FD-9B44-281D2C478C8E}" srcId="{86D7608D-A89F-4B94-9D95-01365EC847C9}" destId="{BA8BF2E1-61EA-4820-B20C-673699846870}" srcOrd="5" destOrd="0" parTransId="{3FF6A8B3-D925-4307-A4E2-EFB1AC19C5C3}" sibTransId="{E3C8604C-79C4-4926-A9A6-C390A6DB3EB8}"/>
    <dgm:cxn modelId="{A2B32768-EFC8-4DAC-8CEC-F38CF89B0BC5}" type="presParOf" srcId="{14170127-1ACF-4C9E-A68C-5453D05C191A}" destId="{119CFAA1-4442-4420-B947-D629BDEC12B4}" srcOrd="0" destOrd="0" presId="urn:microsoft.com/office/officeart/2018/2/layout/IconCircleList"/>
    <dgm:cxn modelId="{855808EF-015B-4A7D-A89A-00945391135B}" type="presParOf" srcId="{119CFAA1-4442-4420-B947-D629BDEC12B4}" destId="{39863239-3C18-4ABE-9D95-3E65D8846F57}" srcOrd="0" destOrd="0" presId="urn:microsoft.com/office/officeart/2018/2/layout/IconCircleList"/>
    <dgm:cxn modelId="{808E4E5C-3B2B-43CB-BF2D-9A2A2659CDF2}" type="presParOf" srcId="{39863239-3C18-4ABE-9D95-3E65D8846F57}" destId="{DA2B1FBB-7D6D-47F6-97DF-3170CD170965}" srcOrd="0" destOrd="0" presId="urn:microsoft.com/office/officeart/2018/2/layout/IconCircleList"/>
    <dgm:cxn modelId="{4095175A-678B-4B90-A5D9-A4638621289B}" type="presParOf" srcId="{39863239-3C18-4ABE-9D95-3E65D8846F57}" destId="{344137AA-44B9-4082-9879-57F7A85F72D4}" srcOrd="1" destOrd="0" presId="urn:microsoft.com/office/officeart/2018/2/layout/IconCircleList"/>
    <dgm:cxn modelId="{5A86C9FB-25FF-44B1-AA7C-7A3A245ACA96}" type="presParOf" srcId="{39863239-3C18-4ABE-9D95-3E65D8846F57}" destId="{04E8F16E-70D8-4468-A450-16D070DB7966}" srcOrd="2" destOrd="0" presId="urn:microsoft.com/office/officeart/2018/2/layout/IconCircleList"/>
    <dgm:cxn modelId="{7825CA2E-8F26-4018-A8A4-D93AB9B2C156}" type="presParOf" srcId="{39863239-3C18-4ABE-9D95-3E65D8846F57}" destId="{9879CB34-7BBB-4C0D-B3C5-00B7328F6256}" srcOrd="3" destOrd="0" presId="urn:microsoft.com/office/officeart/2018/2/layout/IconCircleList"/>
    <dgm:cxn modelId="{34E9C024-AD7D-446C-9685-2B7F6F1AB3FF}" type="presParOf" srcId="{119CFAA1-4442-4420-B947-D629BDEC12B4}" destId="{2B804F28-4906-4EE6-BECA-CE63D7420926}" srcOrd="1" destOrd="0" presId="urn:microsoft.com/office/officeart/2018/2/layout/IconCircleList"/>
    <dgm:cxn modelId="{1F8BF5CF-BE3D-42DC-A6CD-7B264B6646AE}" type="presParOf" srcId="{119CFAA1-4442-4420-B947-D629BDEC12B4}" destId="{511C4FE9-CD18-4006-8787-77C778D436FD}" srcOrd="2" destOrd="0" presId="urn:microsoft.com/office/officeart/2018/2/layout/IconCircleList"/>
    <dgm:cxn modelId="{8F31D607-3DDA-4902-82D3-1ABF40630918}" type="presParOf" srcId="{511C4FE9-CD18-4006-8787-77C778D436FD}" destId="{EAAF8E5D-C276-4D0E-A983-786990E9A810}" srcOrd="0" destOrd="0" presId="urn:microsoft.com/office/officeart/2018/2/layout/IconCircleList"/>
    <dgm:cxn modelId="{B1680D14-7E55-4861-804D-26596A8341B3}" type="presParOf" srcId="{511C4FE9-CD18-4006-8787-77C778D436FD}" destId="{92C23B5E-6DA7-46E9-8E35-955B17EF9B97}" srcOrd="1" destOrd="0" presId="urn:microsoft.com/office/officeart/2018/2/layout/IconCircleList"/>
    <dgm:cxn modelId="{42EB62A8-63E0-486B-BFF1-91B9A4D4ADD0}" type="presParOf" srcId="{511C4FE9-CD18-4006-8787-77C778D436FD}" destId="{7C5CADB5-1C34-4765-8EC8-7183B93E26C6}" srcOrd="2" destOrd="0" presId="urn:microsoft.com/office/officeart/2018/2/layout/IconCircleList"/>
    <dgm:cxn modelId="{3D5FE743-77B9-4D64-A0C8-A7E8BB0A06D5}" type="presParOf" srcId="{511C4FE9-CD18-4006-8787-77C778D436FD}" destId="{DE980E80-0D20-4881-845E-0237799F4971}" srcOrd="3" destOrd="0" presId="urn:microsoft.com/office/officeart/2018/2/layout/IconCircleList"/>
    <dgm:cxn modelId="{E362B095-23B4-4A3D-9F2B-EED5BAF71D14}" type="presParOf" srcId="{119CFAA1-4442-4420-B947-D629BDEC12B4}" destId="{94E06336-B455-4144-ABC0-AE36273D02EA}" srcOrd="3" destOrd="0" presId="urn:microsoft.com/office/officeart/2018/2/layout/IconCircleList"/>
    <dgm:cxn modelId="{ECA65AAB-7FB0-4547-8165-0400234FC06C}" type="presParOf" srcId="{119CFAA1-4442-4420-B947-D629BDEC12B4}" destId="{22DD9509-DC4F-4281-AB02-EFE060854A3B}" srcOrd="4" destOrd="0" presId="urn:microsoft.com/office/officeart/2018/2/layout/IconCircleList"/>
    <dgm:cxn modelId="{267A3BDD-30AF-4437-85F6-E4740F662128}" type="presParOf" srcId="{22DD9509-DC4F-4281-AB02-EFE060854A3B}" destId="{AA62635B-2D6B-43A6-9660-C6B813B237C9}" srcOrd="0" destOrd="0" presId="urn:microsoft.com/office/officeart/2018/2/layout/IconCircleList"/>
    <dgm:cxn modelId="{E5AEC1B3-F3EC-4ACC-B2DD-8037AB69DB41}" type="presParOf" srcId="{22DD9509-DC4F-4281-AB02-EFE060854A3B}" destId="{5EAB01C1-1E95-4AC3-B9A1-4252D70FA13C}" srcOrd="1" destOrd="0" presId="urn:microsoft.com/office/officeart/2018/2/layout/IconCircleList"/>
    <dgm:cxn modelId="{36A88C4B-FEDC-4047-8086-7F7A7D00F53B}" type="presParOf" srcId="{22DD9509-DC4F-4281-AB02-EFE060854A3B}" destId="{261C357C-B550-4B19-8ECF-7F9213CD1270}" srcOrd="2" destOrd="0" presId="urn:microsoft.com/office/officeart/2018/2/layout/IconCircleList"/>
    <dgm:cxn modelId="{C5A44B5F-E637-465F-949D-80E4F048330B}" type="presParOf" srcId="{22DD9509-DC4F-4281-AB02-EFE060854A3B}" destId="{25498CCF-B733-481C-AFBD-B20CE1FF798D}" srcOrd="3" destOrd="0" presId="urn:microsoft.com/office/officeart/2018/2/layout/IconCircleList"/>
    <dgm:cxn modelId="{80E6B1AC-80BB-437F-A8C3-B7F2CCA3D7F7}" type="presParOf" srcId="{119CFAA1-4442-4420-B947-D629BDEC12B4}" destId="{4739E7F4-8AEE-43FD-A2D1-E1172719FC66}" srcOrd="5" destOrd="0" presId="urn:microsoft.com/office/officeart/2018/2/layout/IconCircleList"/>
    <dgm:cxn modelId="{64C3BBF5-B6B3-4FFB-AF3B-9ADBC0E6EDA6}" type="presParOf" srcId="{119CFAA1-4442-4420-B947-D629BDEC12B4}" destId="{218DFD27-445F-4AAC-BEBC-A996C6D3564B}" srcOrd="6" destOrd="0" presId="urn:microsoft.com/office/officeart/2018/2/layout/IconCircleList"/>
    <dgm:cxn modelId="{AD4779BF-AB45-4B41-93EB-CE1BC074FCB7}" type="presParOf" srcId="{218DFD27-445F-4AAC-BEBC-A996C6D3564B}" destId="{B66BE35E-90FF-46D6-864C-B5771F361B9E}" srcOrd="0" destOrd="0" presId="urn:microsoft.com/office/officeart/2018/2/layout/IconCircleList"/>
    <dgm:cxn modelId="{0F5E041A-59BF-401C-BB75-ED7AE4522E1B}" type="presParOf" srcId="{218DFD27-445F-4AAC-BEBC-A996C6D3564B}" destId="{BB1E78F0-8547-4AF9-B275-380ADA1A0358}" srcOrd="1" destOrd="0" presId="urn:microsoft.com/office/officeart/2018/2/layout/IconCircleList"/>
    <dgm:cxn modelId="{5ADD3663-D7C0-4F12-81E3-55FFB9796587}" type="presParOf" srcId="{218DFD27-445F-4AAC-BEBC-A996C6D3564B}" destId="{1ACF5DE2-7A07-4901-9C89-DDAB872462DB}" srcOrd="2" destOrd="0" presId="urn:microsoft.com/office/officeart/2018/2/layout/IconCircleList"/>
    <dgm:cxn modelId="{44B740FA-27B2-43A4-8412-BB06874BBE64}" type="presParOf" srcId="{218DFD27-445F-4AAC-BEBC-A996C6D3564B}" destId="{9DE56CC0-F765-4AEB-8723-A35C515DB7F0}" srcOrd="3" destOrd="0" presId="urn:microsoft.com/office/officeart/2018/2/layout/IconCircleList"/>
    <dgm:cxn modelId="{CFA13FAB-9D10-42CC-B908-DFFF4EC481E0}" type="presParOf" srcId="{119CFAA1-4442-4420-B947-D629BDEC12B4}" destId="{4966735D-A682-4C5C-BD60-00A10E14574C}" srcOrd="7" destOrd="0" presId="urn:microsoft.com/office/officeart/2018/2/layout/IconCircleList"/>
    <dgm:cxn modelId="{7D197661-CF76-4410-842C-B1BEE7DC80A6}" type="presParOf" srcId="{119CFAA1-4442-4420-B947-D629BDEC12B4}" destId="{14E263ED-F2BD-4A99-A151-3407AB875354}" srcOrd="8" destOrd="0" presId="urn:microsoft.com/office/officeart/2018/2/layout/IconCircleList"/>
    <dgm:cxn modelId="{CC85F170-EE5F-4FAF-BC52-7130C6E80188}" type="presParOf" srcId="{14E263ED-F2BD-4A99-A151-3407AB875354}" destId="{C439935A-2CFE-42A0-9EE3-8C725EE512C6}" srcOrd="0" destOrd="0" presId="urn:microsoft.com/office/officeart/2018/2/layout/IconCircleList"/>
    <dgm:cxn modelId="{25CEF607-F680-44E2-BF19-18951B504EC3}" type="presParOf" srcId="{14E263ED-F2BD-4A99-A151-3407AB875354}" destId="{6951ED10-416A-4C62-88B2-C160164DD631}" srcOrd="1" destOrd="0" presId="urn:microsoft.com/office/officeart/2018/2/layout/IconCircleList"/>
    <dgm:cxn modelId="{AA54B15C-AB6D-484A-8C77-0F3BCEFE9D00}" type="presParOf" srcId="{14E263ED-F2BD-4A99-A151-3407AB875354}" destId="{73FA1221-DD7F-4376-921A-BBF611428754}" srcOrd="2" destOrd="0" presId="urn:microsoft.com/office/officeart/2018/2/layout/IconCircleList"/>
    <dgm:cxn modelId="{0DDCD630-5834-46FF-BEA4-4251100813F4}" type="presParOf" srcId="{14E263ED-F2BD-4A99-A151-3407AB875354}" destId="{8A6671FA-07C0-4AE6-B2FB-6D1EEE5F8571}" srcOrd="3" destOrd="0" presId="urn:microsoft.com/office/officeart/2018/2/layout/IconCircleList"/>
    <dgm:cxn modelId="{98A02AC9-1CDD-4728-8DA9-8BF715EA3FBB}" type="presParOf" srcId="{119CFAA1-4442-4420-B947-D629BDEC12B4}" destId="{C162C2DE-1D20-4470-A2CA-4DEEFBE75C24}" srcOrd="9" destOrd="0" presId="urn:microsoft.com/office/officeart/2018/2/layout/IconCircleList"/>
    <dgm:cxn modelId="{2DB81B76-9EA2-4B4E-A182-FE95560B76AE}" type="presParOf" srcId="{119CFAA1-4442-4420-B947-D629BDEC12B4}" destId="{8D3A1158-B2A9-44A2-8E48-80E86010AB7B}" srcOrd="10" destOrd="0" presId="urn:microsoft.com/office/officeart/2018/2/layout/IconCircleList"/>
    <dgm:cxn modelId="{C394BD44-B3F4-4DC4-A762-2C9E43C19CA5}" type="presParOf" srcId="{8D3A1158-B2A9-44A2-8E48-80E86010AB7B}" destId="{A144379F-DF11-486C-A717-138C17223FED}" srcOrd="0" destOrd="0" presId="urn:microsoft.com/office/officeart/2018/2/layout/IconCircleList"/>
    <dgm:cxn modelId="{16B61CD5-54E4-478B-BC5D-EFC35DB4897B}" type="presParOf" srcId="{8D3A1158-B2A9-44A2-8E48-80E86010AB7B}" destId="{E789AF5B-B493-458D-A024-139B0F1A95E2}" srcOrd="1" destOrd="0" presId="urn:microsoft.com/office/officeart/2018/2/layout/IconCircleList"/>
    <dgm:cxn modelId="{3A8BD6E3-DF96-465A-8777-CE75B1F1444C}" type="presParOf" srcId="{8D3A1158-B2A9-44A2-8E48-80E86010AB7B}" destId="{E435D927-8355-4E84-BCB2-DDF9A024CA02}" srcOrd="2" destOrd="0" presId="urn:microsoft.com/office/officeart/2018/2/layout/IconCircleList"/>
    <dgm:cxn modelId="{4BF79236-AF96-4C6B-9922-4215DB6892DA}" type="presParOf" srcId="{8D3A1158-B2A9-44A2-8E48-80E86010AB7B}" destId="{36A2BEBC-916E-48E2-8C7F-BAA6B54E951B}"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48A4FB-76BC-4D75-98C6-1533AB024734}" type="doc">
      <dgm:prSet loTypeId="urn:microsoft.com/office/officeart/2005/8/layout/cycle8" loCatId="cycle" qsTypeId="urn:microsoft.com/office/officeart/2005/8/quickstyle/3d9" qsCatId="3D" csTypeId="urn:microsoft.com/office/officeart/2005/8/colors/colorful1" csCatId="colorful" phldr="1"/>
      <dgm:spPr/>
    </dgm:pt>
    <dgm:pt modelId="{BCAAD9E8-AD5C-4F8A-9646-64344D555557}">
      <dgm:prSet phldrT="[Text]" custT="1"/>
      <dgm:spPr>
        <a:solidFill>
          <a:srgbClr val="17697F"/>
        </a:solidFill>
      </dgm:spPr>
      <dgm:t>
        <a:bodyPr/>
        <a:lstStyle/>
        <a:p>
          <a:r>
            <a:rPr lang="de-DE" sz="3200" dirty="0"/>
            <a:t>1</a:t>
          </a:r>
          <a:r>
            <a:rPr lang="de-DE" sz="2000" dirty="0"/>
            <a:t> </a:t>
          </a:r>
        </a:p>
        <a:p>
          <a:r>
            <a:rPr lang="de-DE" sz="2000" dirty="0" err="1"/>
            <a:t>Recher-che</a:t>
          </a:r>
          <a:endParaRPr lang="de-DE" sz="2000" dirty="0"/>
        </a:p>
      </dgm:t>
    </dgm:pt>
    <dgm:pt modelId="{7CB04592-7C85-4A8D-88FC-F6CF2C25E5B4}" type="parTrans" cxnId="{14D91E72-9C5B-4E3C-BA1F-636C88801C4E}">
      <dgm:prSet/>
      <dgm:spPr/>
      <dgm:t>
        <a:bodyPr/>
        <a:lstStyle/>
        <a:p>
          <a:endParaRPr lang="de-DE"/>
        </a:p>
      </dgm:t>
    </dgm:pt>
    <dgm:pt modelId="{BDC39F7F-1C9B-443F-ABF3-FB893132E22B}" type="sibTrans" cxnId="{14D91E72-9C5B-4E3C-BA1F-636C88801C4E}">
      <dgm:prSet/>
      <dgm:spPr/>
      <dgm:t>
        <a:bodyPr/>
        <a:lstStyle/>
        <a:p>
          <a:endParaRPr lang="de-DE"/>
        </a:p>
      </dgm:t>
    </dgm:pt>
    <dgm:pt modelId="{3D14BDAA-E84E-4B48-9EB2-1D5B31001B07}">
      <dgm:prSet phldrT="[Text]" custT="1"/>
      <dgm:spPr>
        <a:solidFill>
          <a:schemeClr val="bg1">
            <a:lumMod val="85000"/>
          </a:schemeClr>
        </a:solidFill>
        <a:ln>
          <a:solidFill>
            <a:srgbClr val="F29715"/>
          </a:solidFill>
        </a:ln>
      </dgm:spPr>
      <dgm:t>
        <a:bodyPr/>
        <a:lstStyle/>
        <a:p>
          <a:r>
            <a:rPr lang="de-DE" sz="3600" dirty="0"/>
            <a:t>2</a:t>
          </a:r>
          <a:endParaRPr lang="de-DE" sz="2400" dirty="0"/>
        </a:p>
        <a:p>
          <a:r>
            <a:rPr lang="de-DE" sz="2400" dirty="0"/>
            <a:t>Z</a:t>
          </a:r>
          <a:r>
            <a:rPr lang="de-DE" sz="2000" dirty="0"/>
            <a:t>i</a:t>
          </a:r>
          <a:r>
            <a:rPr lang="de-DE" sz="2400" dirty="0"/>
            <a:t>ele setzen</a:t>
          </a:r>
        </a:p>
      </dgm:t>
    </dgm:pt>
    <dgm:pt modelId="{EA04AAB8-5F6E-489C-B457-F49DE4D7474A}" type="parTrans" cxnId="{06F2251F-9A1D-4C6A-B545-1D30759B29B1}">
      <dgm:prSet/>
      <dgm:spPr/>
      <dgm:t>
        <a:bodyPr/>
        <a:lstStyle/>
        <a:p>
          <a:endParaRPr lang="de-DE"/>
        </a:p>
      </dgm:t>
    </dgm:pt>
    <dgm:pt modelId="{ABC449EE-30EC-4626-A302-D2B9003A04F6}" type="sibTrans" cxnId="{06F2251F-9A1D-4C6A-B545-1D30759B29B1}">
      <dgm:prSet/>
      <dgm:spPr/>
      <dgm:t>
        <a:bodyPr/>
        <a:lstStyle/>
        <a:p>
          <a:endParaRPr lang="de-DE"/>
        </a:p>
      </dgm:t>
    </dgm:pt>
    <dgm:pt modelId="{D80A9924-CB01-4AD2-9D30-8E14E45E6F6B}">
      <dgm:prSet phldrT="[Text]" custT="1"/>
      <dgm:spPr>
        <a:solidFill>
          <a:schemeClr val="bg1">
            <a:lumMod val="85000"/>
          </a:schemeClr>
        </a:solidFill>
      </dgm:spPr>
      <dgm:t>
        <a:bodyPr/>
        <a:lstStyle/>
        <a:p>
          <a:r>
            <a:rPr lang="de-DE" sz="3200" dirty="0"/>
            <a:t>3</a:t>
          </a:r>
          <a:endParaRPr lang="de-DE" sz="2000" dirty="0"/>
        </a:p>
        <a:p>
          <a:r>
            <a:rPr lang="de-DE" sz="2000" dirty="0"/>
            <a:t>Strategie</a:t>
          </a:r>
        </a:p>
      </dgm:t>
    </dgm:pt>
    <dgm:pt modelId="{044356A3-F24C-4F52-954B-66ABB1DE6571}" type="parTrans" cxnId="{F347BE6F-0EFF-4F55-8ADD-968C26A80F30}">
      <dgm:prSet/>
      <dgm:spPr/>
      <dgm:t>
        <a:bodyPr/>
        <a:lstStyle/>
        <a:p>
          <a:endParaRPr lang="de-DE"/>
        </a:p>
      </dgm:t>
    </dgm:pt>
    <dgm:pt modelId="{31050462-F0D7-4EDB-B2B3-7A97F94E16C0}" type="sibTrans" cxnId="{F347BE6F-0EFF-4F55-8ADD-968C26A80F30}">
      <dgm:prSet/>
      <dgm:spPr/>
      <dgm:t>
        <a:bodyPr/>
        <a:lstStyle/>
        <a:p>
          <a:endParaRPr lang="de-DE"/>
        </a:p>
      </dgm:t>
    </dgm:pt>
    <dgm:pt modelId="{BD13888C-FD49-4C8E-9B5F-E72BE204053C}">
      <dgm:prSet custT="1"/>
      <dgm:spPr>
        <a:solidFill>
          <a:schemeClr val="bg1">
            <a:lumMod val="85000"/>
          </a:schemeClr>
        </a:solidFill>
      </dgm:spPr>
      <dgm:t>
        <a:bodyPr/>
        <a:lstStyle/>
        <a:p>
          <a:r>
            <a:rPr lang="de-DE" sz="3200" dirty="0"/>
            <a:t>4</a:t>
          </a:r>
        </a:p>
        <a:p>
          <a:r>
            <a:rPr lang="de-DE" sz="2000" dirty="0"/>
            <a:t>Content</a:t>
          </a:r>
        </a:p>
      </dgm:t>
    </dgm:pt>
    <dgm:pt modelId="{2CDBED44-8FD8-412C-A546-25E911B11C7B}" type="parTrans" cxnId="{414D7977-9C1E-4A20-83B1-03E3D98891F2}">
      <dgm:prSet/>
      <dgm:spPr/>
      <dgm:t>
        <a:bodyPr/>
        <a:lstStyle/>
        <a:p>
          <a:endParaRPr lang="de-DE"/>
        </a:p>
      </dgm:t>
    </dgm:pt>
    <dgm:pt modelId="{4B681D52-397F-4233-969E-379C8A01EDEE}" type="sibTrans" cxnId="{414D7977-9C1E-4A20-83B1-03E3D98891F2}">
      <dgm:prSet/>
      <dgm:spPr/>
      <dgm:t>
        <a:bodyPr/>
        <a:lstStyle/>
        <a:p>
          <a:endParaRPr lang="de-DE"/>
        </a:p>
      </dgm:t>
    </dgm:pt>
    <dgm:pt modelId="{47837676-5D99-4098-81FF-C98B1226A246}">
      <dgm:prSet custT="1"/>
      <dgm:spPr>
        <a:solidFill>
          <a:schemeClr val="bg1">
            <a:lumMod val="85000"/>
          </a:schemeClr>
        </a:solidFill>
      </dgm:spPr>
      <dgm:t>
        <a:bodyPr/>
        <a:lstStyle/>
        <a:p>
          <a:r>
            <a:rPr lang="de-DE" sz="3200" dirty="0"/>
            <a:t>5</a:t>
          </a:r>
        </a:p>
        <a:p>
          <a:r>
            <a:rPr lang="de-DE" sz="2000" dirty="0"/>
            <a:t>Kuratieren</a:t>
          </a:r>
        </a:p>
      </dgm:t>
    </dgm:pt>
    <dgm:pt modelId="{94E56002-3E7F-412C-A89F-698A6E5BF461}" type="parTrans" cxnId="{4D86D287-0015-4C8F-BD8C-E4647A8B43EB}">
      <dgm:prSet/>
      <dgm:spPr/>
      <dgm:t>
        <a:bodyPr/>
        <a:lstStyle/>
        <a:p>
          <a:endParaRPr lang="de-DE"/>
        </a:p>
      </dgm:t>
    </dgm:pt>
    <dgm:pt modelId="{499F439C-223C-4D7D-842E-D10AC326C969}" type="sibTrans" cxnId="{4D86D287-0015-4C8F-BD8C-E4647A8B43EB}">
      <dgm:prSet/>
      <dgm:spPr/>
      <dgm:t>
        <a:bodyPr/>
        <a:lstStyle/>
        <a:p>
          <a:endParaRPr lang="de-DE"/>
        </a:p>
      </dgm:t>
    </dgm:pt>
    <dgm:pt modelId="{D00C589A-A81F-48AD-A465-D5F61D8EEC64}">
      <dgm:prSet custT="1"/>
      <dgm:spPr>
        <a:solidFill>
          <a:schemeClr val="bg1">
            <a:lumMod val="85000"/>
          </a:schemeClr>
        </a:solidFill>
      </dgm:spPr>
      <dgm:t>
        <a:bodyPr/>
        <a:lstStyle/>
        <a:p>
          <a:r>
            <a:rPr lang="de-DE" sz="3200" dirty="0"/>
            <a:t>6</a:t>
          </a:r>
        </a:p>
        <a:p>
          <a:r>
            <a:rPr lang="de-DE" sz="2000" dirty="0"/>
            <a:t>Vermarkten</a:t>
          </a:r>
        </a:p>
      </dgm:t>
    </dgm:pt>
    <dgm:pt modelId="{54E4F622-2D6D-4E17-9A94-D173F7316992}" type="parTrans" cxnId="{A31F1661-3380-41BB-8512-5BB0A5B66B6C}">
      <dgm:prSet/>
      <dgm:spPr/>
      <dgm:t>
        <a:bodyPr/>
        <a:lstStyle/>
        <a:p>
          <a:endParaRPr lang="de-DE"/>
        </a:p>
      </dgm:t>
    </dgm:pt>
    <dgm:pt modelId="{147DE364-C19B-4AB2-A41E-DE1413A84688}" type="sibTrans" cxnId="{A31F1661-3380-41BB-8512-5BB0A5B66B6C}">
      <dgm:prSet/>
      <dgm:spPr/>
      <dgm:t>
        <a:bodyPr/>
        <a:lstStyle/>
        <a:p>
          <a:endParaRPr lang="de-DE"/>
        </a:p>
      </dgm:t>
    </dgm:pt>
    <dgm:pt modelId="{9D8183DD-540A-4127-BF23-BAE2F3CBDF2B}">
      <dgm:prSet custT="1"/>
      <dgm:spPr>
        <a:solidFill>
          <a:schemeClr val="bg1">
            <a:lumMod val="85000"/>
          </a:schemeClr>
        </a:solidFill>
      </dgm:spPr>
      <dgm:t>
        <a:bodyPr/>
        <a:lstStyle/>
        <a:p>
          <a:r>
            <a:rPr lang="de-DE" sz="3200" dirty="0"/>
            <a:t>7</a:t>
          </a:r>
        </a:p>
        <a:p>
          <a:r>
            <a:rPr lang="de-DE" sz="2000" dirty="0"/>
            <a:t>Messen</a:t>
          </a:r>
        </a:p>
      </dgm:t>
    </dgm:pt>
    <dgm:pt modelId="{403C66FD-EB75-4617-8E28-C48E34DF70B6}" type="parTrans" cxnId="{63D34A1F-556D-4648-867D-888985822F98}">
      <dgm:prSet/>
      <dgm:spPr/>
      <dgm:t>
        <a:bodyPr/>
        <a:lstStyle/>
        <a:p>
          <a:endParaRPr lang="de-DE"/>
        </a:p>
      </dgm:t>
    </dgm:pt>
    <dgm:pt modelId="{8F33725F-8056-4365-8D4E-577FE14CB4A7}" type="sibTrans" cxnId="{63D34A1F-556D-4648-867D-888985822F98}">
      <dgm:prSet/>
      <dgm:spPr/>
      <dgm:t>
        <a:bodyPr/>
        <a:lstStyle/>
        <a:p>
          <a:endParaRPr lang="de-DE"/>
        </a:p>
      </dgm:t>
    </dgm:pt>
    <dgm:pt modelId="{2E5BC726-2165-4E67-A6D7-89391A19B3F6}" type="pres">
      <dgm:prSet presAssocID="{5248A4FB-76BC-4D75-98C6-1533AB024734}" presName="compositeShape" presStyleCnt="0">
        <dgm:presLayoutVars>
          <dgm:chMax val="7"/>
          <dgm:dir/>
          <dgm:resizeHandles val="exact"/>
        </dgm:presLayoutVars>
      </dgm:prSet>
      <dgm:spPr/>
    </dgm:pt>
    <dgm:pt modelId="{31EA028F-2FF7-4FFB-8327-C59C1F75918F}" type="pres">
      <dgm:prSet presAssocID="{5248A4FB-76BC-4D75-98C6-1533AB024734}" presName="wedge1" presStyleLbl="node1" presStyleIdx="0" presStyleCnt="7"/>
      <dgm:spPr/>
    </dgm:pt>
    <dgm:pt modelId="{58F4E4B0-6C05-4FCC-B8B9-57408D3011B8}" type="pres">
      <dgm:prSet presAssocID="{5248A4FB-76BC-4D75-98C6-1533AB024734}" presName="dummy1a" presStyleCnt="0"/>
      <dgm:spPr/>
    </dgm:pt>
    <dgm:pt modelId="{28E1B8A2-D9AC-48B4-957C-9BE1A3208A7E}" type="pres">
      <dgm:prSet presAssocID="{5248A4FB-76BC-4D75-98C6-1533AB024734}" presName="dummy1b" presStyleCnt="0"/>
      <dgm:spPr/>
    </dgm:pt>
    <dgm:pt modelId="{3BD48B80-2985-4D5F-98C2-1230F72A4B5D}" type="pres">
      <dgm:prSet presAssocID="{5248A4FB-76BC-4D75-98C6-1533AB024734}" presName="wedge1Tx" presStyleLbl="node1" presStyleIdx="0" presStyleCnt="7">
        <dgm:presLayoutVars>
          <dgm:chMax val="0"/>
          <dgm:chPref val="0"/>
          <dgm:bulletEnabled val="1"/>
        </dgm:presLayoutVars>
      </dgm:prSet>
      <dgm:spPr/>
    </dgm:pt>
    <dgm:pt modelId="{2D2D5B82-5F6A-406C-A7C8-B0150395F211}" type="pres">
      <dgm:prSet presAssocID="{5248A4FB-76BC-4D75-98C6-1533AB024734}" presName="wedge2" presStyleLbl="node1" presStyleIdx="1" presStyleCnt="7"/>
      <dgm:spPr/>
    </dgm:pt>
    <dgm:pt modelId="{33C4F92C-EB99-4D08-A608-81052003F552}" type="pres">
      <dgm:prSet presAssocID="{5248A4FB-76BC-4D75-98C6-1533AB024734}" presName="dummy2a" presStyleCnt="0"/>
      <dgm:spPr/>
    </dgm:pt>
    <dgm:pt modelId="{07127EF5-5A5A-4E6D-952C-58FCCC3B2448}" type="pres">
      <dgm:prSet presAssocID="{5248A4FB-76BC-4D75-98C6-1533AB024734}" presName="dummy2b" presStyleCnt="0"/>
      <dgm:spPr/>
    </dgm:pt>
    <dgm:pt modelId="{762AF046-9D57-4592-8CEB-457A393B4F31}" type="pres">
      <dgm:prSet presAssocID="{5248A4FB-76BC-4D75-98C6-1533AB024734}" presName="wedge2Tx" presStyleLbl="node1" presStyleIdx="1" presStyleCnt="7">
        <dgm:presLayoutVars>
          <dgm:chMax val="0"/>
          <dgm:chPref val="0"/>
          <dgm:bulletEnabled val="1"/>
        </dgm:presLayoutVars>
      </dgm:prSet>
      <dgm:spPr/>
    </dgm:pt>
    <dgm:pt modelId="{73ECAF5E-FBC5-405A-8F49-2CB495523FEE}" type="pres">
      <dgm:prSet presAssocID="{5248A4FB-76BC-4D75-98C6-1533AB024734}" presName="wedge3" presStyleLbl="node1" presStyleIdx="2" presStyleCnt="7"/>
      <dgm:spPr/>
    </dgm:pt>
    <dgm:pt modelId="{93FE23C7-2726-4DC0-9796-6784B9BBB21B}" type="pres">
      <dgm:prSet presAssocID="{5248A4FB-76BC-4D75-98C6-1533AB024734}" presName="dummy3a" presStyleCnt="0"/>
      <dgm:spPr/>
    </dgm:pt>
    <dgm:pt modelId="{B926F84C-9C85-4598-9EF8-1F72EB362199}" type="pres">
      <dgm:prSet presAssocID="{5248A4FB-76BC-4D75-98C6-1533AB024734}" presName="dummy3b" presStyleCnt="0"/>
      <dgm:spPr/>
    </dgm:pt>
    <dgm:pt modelId="{7894877E-040E-4EAF-BCA5-B36A930BD8B6}" type="pres">
      <dgm:prSet presAssocID="{5248A4FB-76BC-4D75-98C6-1533AB024734}" presName="wedge3Tx" presStyleLbl="node1" presStyleIdx="2" presStyleCnt="7">
        <dgm:presLayoutVars>
          <dgm:chMax val="0"/>
          <dgm:chPref val="0"/>
          <dgm:bulletEnabled val="1"/>
        </dgm:presLayoutVars>
      </dgm:prSet>
      <dgm:spPr/>
    </dgm:pt>
    <dgm:pt modelId="{D9703383-DAB6-4129-B7AA-E9A0B9F0E92A}" type="pres">
      <dgm:prSet presAssocID="{5248A4FB-76BC-4D75-98C6-1533AB024734}" presName="wedge4" presStyleLbl="node1" presStyleIdx="3" presStyleCnt="7"/>
      <dgm:spPr/>
    </dgm:pt>
    <dgm:pt modelId="{D99077C0-469F-47BE-922B-41522426203F}" type="pres">
      <dgm:prSet presAssocID="{5248A4FB-76BC-4D75-98C6-1533AB024734}" presName="dummy4a" presStyleCnt="0"/>
      <dgm:spPr/>
    </dgm:pt>
    <dgm:pt modelId="{D312DA07-8CEB-4467-A664-DA90F7157655}" type="pres">
      <dgm:prSet presAssocID="{5248A4FB-76BC-4D75-98C6-1533AB024734}" presName="dummy4b" presStyleCnt="0"/>
      <dgm:spPr/>
    </dgm:pt>
    <dgm:pt modelId="{29B6CE9F-750A-4C41-97B5-942A5D98505A}" type="pres">
      <dgm:prSet presAssocID="{5248A4FB-76BC-4D75-98C6-1533AB024734}" presName="wedge4Tx" presStyleLbl="node1" presStyleIdx="3" presStyleCnt="7">
        <dgm:presLayoutVars>
          <dgm:chMax val="0"/>
          <dgm:chPref val="0"/>
          <dgm:bulletEnabled val="1"/>
        </dgm:presLayoutVars>
      </dgm:prSet>
      <dgm:spPr/>
    </dgm:pt>
    <dgm:pt modelId="{AD0043E2-9494-4A5C-8958-DB4EE30179C9}" type="pres">
      <dgm:prSet presAssocID="{5248A4FB-76BC-4D75-98C6-1533AB024734}" presName="wedge5" presStyleLbl="node1" presStyleIdx="4" presStyleCnt="7"/>
      <dgm:spPr/>
    </dgm:pt>
    <dgm:pt modelId="{F03BB715-4E45-492A-BA62-D424A952B19C}" type="pres">
      <dgm:prSet presAssocID="{5248A4FB-76BC-4D75-98C6-1533AB024734}" presName="dummy5a" presStyleCnt="0"/>
      <dgm:spPr/>
    </dgm:pt>
    <dgm:pt modelId="{F3E890EB-FCED-4C00-87FD-84F710C34FB1}" type="pres">
      <dgm:prSet presAssocID="{5248A4FB-76BC-4D75-98C6-1533AB024734}" presName="dummy5b" presStyleCnt="0"/>
      <dgm:spPr/>
    </dgm:pt>
    <dgm:pt modelId="{157BA023-7791-461B-860A-2D520FD046E9}" type="pres">
      <dgm:prSet presAssocID="{5248A4FB-76BC-4D75-98C6-1533AB024734}" presName="wedge5Tx" presStyleLbl="node1" presStyleIdx="4" presStyleCnt="7">
        <dgm:presLayoutVars>
          <dgm:chMax val="0"/>
          <dgm:chPref val="0"/>
          <dgm:bulletEnabled val="1"/>
        </dgm:presLayoutVars>
      </dgm:prSet>
      <dgm:spPr/>
    </dgm:pt>
    <dgm:pt modelId="{4EFCAACF-BA06-485A-82A8-C33BE478CDBB}" type="pres">
      <dgm:prSet presAssocID="{5248A4FB-76BC-4D75-98C6-1533AB024734}" presName="wedge6" presStyleLbl="node1" presStyleIdx="5" presStyleCnt="7"/>
      <dgm:spPr/>
    </dgm:pt>
    <dgm:pt modelId="{AB55F511-690F-47E7-80C2-B1115433D529}" type="pres">
      <dgm:prSet presAssocID="{5248A4FB-76BC-4D75-98C6-1533AB024734}" presName="dummy6a" presStyleCnt="0"/>
      <dgm:spPr/>
    </dgm:pt>
    <dgm:pt modelId="{6FF208F1-9CAC-445A-B757-BB958C3D236F}" type="pres">
      <dgm:prSet presAssocID="{5248A4FB-76BC-4D75-98C6-1533AB024734}" presName="dummy6b" presStyleCnt="0"/>
      <dgm:spPr/>
    </dgm:pt>
    <dgm:pt modelId="{D818C521-9875-4845-B504-4AC228947E39}" type="pres">
      <dgm:prSet presAssocID="{5248A4FB-76BC-4D75-98C6-1533AB024734}" presName="wedge6Tx" presStyleLbl="node1" presStyleIdx="5" presStyleCnt="7">
        <dgm:presLayoutVars>
          <dgm:chMax val="0"/>
          <dgm:chPref val="0"/>
          <dgm:bulletEnabled val="1"/>
        </dgm:presLayoutVars>
      </dgm:prSet>
      <dgm:spPr/>
    </dgm:pt>
    <dgm:pt modelId="{8ACE4C9D-4213-488F-A4F1-2A1D8C72BA55}" type="pres">
      <dgm:prSet presAssocID="{5248A4FB-76BC-4D75-98C6-1533AB024734}" presName="wedge7" presStyleLbl="node1" presStyleIdx="6" presStyleCnt="7"/>
      <dgm:spPr/>
    </dgm:pt>
    <dgm:pt modelId="{7C1D0998-2046-4353-9FB9-52DCDA713CEA}" type="pres">
      <dgm:prSet presAssocID="{5248A4FB-76BC-4D75-98C6-1533AB024734}" presName="dummy7a" presStyleCnt="0"/>
      <dgm:spPr/>
    </dgm:pt>
    <dgm:pt modelId="{7E8B6172-D7AE-4DC7-96AE-A229451A49FF}" type="pres">
      <dgm:prSet presAssocID="{5248A4FB-76BC-4D75-98C6-1533AB024734}" presName="dummy7b" presStyleCnt="0"/>
      <dgm:spPr/>
    </dgm:pt>
    <dgm:pt modelId="{2E82D2E4-53C9-47BF-8E3C-51BCCC5BAF4D}" type="pres">
      <dgm:prSet presAssocID="{5248A4FB-76BC-4D75-98C6-1533AB024734}" presName="wedge7Tx" presStyleLbl="node1" presStyleIdx="6" presStyleCnt="7">
        <dgm:presLayoutVars>
          <dgm:chMax val="0"/>
          <dgm:chPref val="0"/>
          <dgm:bulletEnabled val="1"/>
        </dgm:presLayoutVars>
      </dgm:prSet>
      <dgm:spPr/>
    </dgm:pt>
    <dgm:pt modelId="{83466C5B-2F07-43DB-8DBC-D538D79035ED}" type="pres">
      <dgm:prSet presAssocID="{BDC39F7F-1C9B-443F-ABF3-FB893132E22B}" presName="arrowWedge1" presStyleLbl="fgSibTrans2D1" presStyleIdx="0" presStyleCnt="7" custLinFactNeighborX="1808" custLinFactNeighborY="-3537"/>
      <dgm:spPr>
        <a:solidFill>
          <a:srgbClr val="17697F"/>
        </a:solidFill>
      </dgm:spPr>
    </dgm:pt>
    <dgm:pt modelId="{1137973D-03F3-43B6-8984-CF53FD185C17}" type="pres">
      <dgm:prSet presAssocID="{ABC449EE-30EC-4626-A302-D2B9003A04F6}" presName="arrowWedge2" presStyleLbl="fgSibTrans2D1" presStyleIdx="1" presStyleCnt="7" custLinFactNeighborX="5265" custLinFactNeighborY="-1113"/>
      <dgm:spPr>
        <a:solidFill>
          <a:schemeClr val="bg1">
            <a:lumMod val="85000"/>
          </a:schemeClr>
        </a:solidFill>
        <a:ln>
          <a:solidFill>
            <a:schemeClr val="bg1">
              <a:lumMod val="85000"/>
            </a:schemeClr>
          </a:solidFill>
        </a:ln>
      </dgm:spPr>
    </dgm:pt>
    <dgm:pt modelId="{934F842A-6B19-4EF5-BAD6-7AD12EAEEAF7}" type="pres">
      <dgm:prSet presAssocID="{31050462-F0D7-4EDB-B2B3-7A97F94E16C0}" presName="arrowWedge3" presStyleLbl="fgSibTrans2D1" presStyleIdx="2" presStyleCnt="7" custLinFactNeighborX="4179" custLinFactNeighborY="4694"/>
      <dgm:spPr>
        <a:solidFill>
          <a:schemeClr val="bg1">
            <a:lumMod val="85000"/>
          </a:schemeClr>
        </a:solidFill>
        <a:ln>
          <a:solidFill>
            <a:schemeClr val="bg1">
              <a:lumMod val="85000"/>
            </a:schemeClr>
          </a:solidFill>
        </a:ln>
      </dgm:spPr>
    </dgm:pt>
    <dgm:pt modelId="{AD3F29FE-A22F-4EC1-A1CC-F4BDE806B352}" type="pres">
      <dgm:prSet presAssocID="{4B681D52-397F-4233-969E-379C8A01EDEE}" presName="arrowWedge4" presStyleLbl="fgSibTrans2D1" presStyleIdx="3" presStyleCnt="7" custLinFactNeighborX="-1257" custLinFactNeighborY="6601"/>
      <dgm:spPr>
        <a:solidFill>
          <a:schemeClr val="bg1">
            <a:lumMod val="85000"/>
          </a:schemeClr>
        </a:solidFill>
        <a:ln>
          <a:solidFill>
            <a:schemeClr val="bg1">
              <a:lumMod val="85000"/>
            </a:schemeClr>
          </a:solidFill>
        </a:ln>
      </dgm:spPr>
    </dgm:pt>
    <dgm:pt modelId="{CFB17591-6560-4F0C-B4B5-56228877037E}" type="pres">
      <dgm:prSet presAssocID="{499F439C-223C-4D7D-842E-D10AC326C969}" presName="arrowWedge5" presStyleLbl="fgSibTrans2D1" presStyleIdx="4" presStyleCnt="7" custLinFactNeighborX="-4636" custLinFactNeighborY="6444"/>
      <dgm:spPr>
        <a:solidFill>
          <a:schemeClr val="bg1">
            <a:lumMod val="85000"/>
          </a:schemeClr>
        </a:solidFill>
        <a:ln>
          <a:solidFill>
            <a:schemeClr val="bg1">
              <a:lumMod val="85000"/>
            </a:schemeClr>
          </a:solidFill>
        </a:ln>
      </dgm:spPr>
    </dgm:pt>
    <dgm:pt modelId="{018EEFB6-5B67-40AA-B460-A34FEB33D397}" type="pres">
      <dgm:prSet presAssocID="{147DE364-C19B-4AB2-A41E-DE1413A84688}" presName="arrowWedge6" presStyleLbl="fgSibTrans2D1" presStyleIdx="5" presStyleCnt="7" custLinFactNeighborX="-6287" custLinFactNeighborY="163"/>
      <dgm:spPr>
        <a:solidFill>
          <a:schemeClr val="bg1">
            <a:lumMod val="85000"/>
          </a:schemeClr>
        </a:solidFill>
        <a:ln>
          <a:solidFill>
            <a:schemeClr val="bg1">
              <a:lumMod val="85000"/>
            </a:schemeClr>
          </a:solidFill>
        </a:ln>
      </dgm:spPr>
    </dgm:pt>
    <dgm:pt modelId="{14D4158F-D294-45F7-A559-FB9889C95A7F}" type="pres">
      <dgm:prSet presAssocID="{8F33725F-8056-4365-8D4E-577FE14CB4A7}" presName="arrowWedge7" presStyleLbl="fgSibTrans2D1" presStyleIdx="6" presStyleCnt="7" custLinFactNeighborX="-1256" custLinFactNeighborY="-3468"/>
      <dgm:spPr>
        <a:solidFill>
          <a:schemeClr val="bg1">
            <a:lumMod val="85000"/>
          </a:schemeClr>
        </a:solidFill>
        <a:ln>
          <a:solidFill>
            <a:schemeClr val="bg1">
              <a:lumMod val="85000"/>
            </a:schemeClr>
          </a:solidFill>
        </a:ln>
      </dgm:spPr>
    </dgm:pt>
  </dgm:ptLst>
  <dgm:cxnLst>
    <dgm:cxn modelId="{A143FA06-5CE3-41BF-A2D8-92A273F199F2}" type="presOf" srcId="{BCAAD9E8-AD5C-4F8A-9646-64344D555557}" destId="{31EA028F-2FF7-4FFB-8327-C59C1F75918F}" srcOrd="0" destOrd="0" presId="urn:microsoft.com/office/officeart/2005/8/layout/cycle8"/>
    <dgm:cxn modelId="{EE37210C-2B90-4150-9186-C7645EC42E07}" type="presOf" srcId="{5248A4FB-76BC-4D75-98C6-1533AB024734}" destId="{2E5BC726-2165-4E67-A6D7-89391A19B3F6}" srcOrd="0" destOrd="0" presId="urn:microsoft.com/office/officeart/2005/8/layout/cycle8"/>
    <dgm:cxn modelId="{77814B17-4AF1-401E-A4E6-EBC8C2BB695E}" type="presOf" srcId="{9D8183DD-540A-4127-BF23-BAE2F3CBDF2B}" destId="{8ACE4C9D-4213-488F-A4F1-2A1D8C72BA55}" srcOrd="0" destOrd="0" presId="urn:microsoft.com/office/officeart/2005/8/layout/cycle8"/>
    <dgm:cxn modelId="{31566A1A-8B38-4463-80D8-D702A72C2D94}" type="presOf" srcId="{BCAAD9E8-AD5C-4F8A-9646-64344D555557}" destId="{3BD48B80-2985-4D5F-98C2-1230F72A4B5D}" srcOrd="1" destOrd="0" presId="urn:microsoft.com/office/officeart/2005/8/layout/cycle8"/>
    <dgm:cxn modelId="{06F2251F-9A1D-4C6A-B545-1D30759B29B1}" srcId="{5248A4FB-76BC-4D75-98C6-1533AB024734}" destId="{3D14BDAA-E84E-4B48-9EB2-1D5B31001B07}" srcOrd="1" destOrd="0" parTransId="{EA04AAB8-5F6E-489C-B457-F49DE4D7474A}" sibTransId="{ABC449EE-30EC-4626-A302-D2B9003A04F6}"/>
    <dgm:cxn modelId="{63D34A1F-556D-4648-867D-888985822F98}" srcId="{5248A4FB-76BC-4D75-98C6-1533AB024734}" destId="{9D8183DD-540A-4127-BF23-BAE2F3CBDF2B}" srcOrd="6" destOrd="0" parTransId="{403C66FD-EB75-4617-8E28-C48E34DF70B6}" sibTransId="{8F33725F-8056-4365-8D4E-577FE14CB4A7}"/>
    <dgm:cxn modelId="{4522FD21-26AA-475A-A2A3-245CA35F6EE9}" type="presOf" srcId="{3D14BDAA-E84E-4B48-9EB2-1D5B31001B07}" destId="{762AF046-9D57-4592-8CEB-457A393B4F31}" srcOrd="1" destOrd="0" presId="urn:microsoft.com/office/officeart/2005/8/layout/cycle8"/>
    <dgm:cxn modelId="{E7FFDF5E-C13F-4C11-B59A-259011896031}" type="presOf" srcId="{D80A9924-CB01-4AD2-9D30-8E14E45E6F6B}" destId="{7894877E-040E-4EAF-BCA5-B36A930BD8B6}" srcOrd="1" destOrd="0" presId="urn:microsoft.com/office/officeart/2005/8/layout/cycle8"/>
    <dgm:cxn modelId="{A31F1661-3380-41BB-8512-5BB0A5B66B6C}" srcId="{5248A4FB-76BC-4D75-98C6-1533AB024734}" destId="{D00C589A-A81F-48AD-A465-D5F61D8EEC64}" srcOrd="5" destOrd="0" parTransId="{54E4F622-2D6D-4E17-9A94-D173F7316992}" sibTransId="{147DE364-C19B-4AB2-A41E-DE1413A84688}"/>
    <dgm:cxn modelId="{B5C86748-6892-42B8-98E1-E1F07A2B5F1E}" type="presOf" srcId="{D00C589A-A81F-48AD-A465-D5F61D8EEC64}" destId="{D818C521-9875-4845-B504-4AC228947E39}" srcOrd="1" destOrd="0" presId="urn:microsoft.com/office/officeart/2005/8/layout/cycle8"/>
    <dgm:cxn modelId="{17656169-44F0-4128-8205-F844DD5FBB62}" type="presOf" srcId="{3D14BDAA-E84E-4B48-9EB2-1D5B31001B07}" destId="{2D2D5B82-5F6A-406C-A7C8-B0150395F211}" srcOrd="0" destOrd="0" presId="urn:microsoft.com/office/officeart/2005/8/layout/cycle8"/>
    <dgm:cxn modelId="{6D3E306A-62D6-441D-B26C-96FD8F4C5E95}" type="presOf" srcId="{47837676-5D99-4098-81FF-C98B1226A246}" destId="{157BA023-7791-461B-860A-2D520FD046E9}" srcOrd="1" destOrd="0" presId="urn:microsoft.com/office/officeart/2005/8/layout/cycle8"/>
    <dgm:cxn modelId="{F347BE6F-0EFF-4F55-8ADD-968C26A80F30}" srcId="{5248A4FB-76BC-4D75-98C6-1533AB024734}" destId="{D80A9924-CB01-4AD2-9D30-8E14E45E6F6B}" srcOrd="2" destOrd="0" parTransId="{044356A3-F24C-4F52-954B-66ABB1DE6571}" sibTransId="{31050462-F0D7-4EDB-B2B3-7A97F94E16C0}"/>
    <dgm:cxn modelId="{FAD40A50-F085-43A4-BB64-256AC89542B4}" type="presOf" srcId="{47837676-5D99-4098-81FF-C98B1226A246}" destId="{AD0043E2-9494-4A5C-8958-DB4EE30179C9}" srcOrd="0" destOrd="0" presId="urn:microsoft.com/office/officeart/2005/8/layout/cycle8"/>
    <dgm:cxn modelId="{14D91E72-9C5B-4E3C-BA1F-636C88801C4E}" srcId="{5248A4FB-76BC-4D75-98C6-1533AB024734}" destId="{BCAAD9E8-AD5C-4F8A-9646-64344D555557}" srcOrd="0" destOrd="0" parTransId="{7CB04592-7C85-4A8D-88FC-F6CF2C25E5B4}" sibTransId="{BDC39F7F-1C9B-443F-ABF3-FB893132E22B}"/>
    <dgm:cxn modelId="{414D7977-9C1E-4A20-83B1-03E3D98891F2}" srcId="{5248A4FB-76BC-4D75-98C6-1533AB024734}" destId="{BD13888C-FD49-4C8E-9B5F-E72BE204053C}" srcOrd="3" destOrd="0" parTransId="{2CDBED44-8FD8-412C-A546-25E911B11C7B}" sibTransId="{4B681D52-397F-4233-969E-379C8A01EDEE}"/>
    <dgm:cxn modelId="{68C6CB7E-A864-475D-B768-720D83BC17CD}" type="presOf" srcId="{BD13888C-FD49-4C8E-9B5F-E72BE204053C}" destId="{29B6CE9F-750A-4C41-97B5-942A5D98505A}" srcOrd="1" destOrd="0" presId="urn:microsoft.com/office/officeart/2005/8/layout/cycle8"/>
    <dgm:cxn modelId="{4D86D287-0015-4C8F-BD8C-E4647A8B43EB}" srcId="{5248A4FB-76BC-4D75-98C6-1533AB024734}" destId="{47837676-5D99-4098-81FF-C98B1226A246}" srcOrd="4" destOrd="0" parTransId="{94E56002-3E7F-412C-A89F-698A6E5BF461}" sibTransId="{499F439C-223C-4D7D-842E-D10AC326C969}"/>
    <dgm:cxn modelId="{8CA6438B-ADB1-4BA9-A269-D3A597C35425}" type="presOf" srcId="{D80A9924-CB01-4AD2-9D30-8E14E45E6F6B}" destId="{73ECAF5E-FBC5-405A-8F49-2CB495523FEE}" srcOrd="0" destOrd="0" presId="urn:microsoft.com/office/officeart/2005/8/layout/cycle8"/>
    <dgm:cxn modelId="{8C32CCCF-6BC7-4B13-8469-B2D06395EC88}" type="presOf" srcId="{9D8183DD-540A-4127-BF23-BAE2F3CBDF2B}" destId="{2E82D2E4-53C9-47BF-8E3C-51BCCC5BAF4D}" srcOrd="1" destOrd="0" presId="urn:microsoft.com/office/officeart/2005/8/layout/cycle8"/>
    <dgm:cxn modelId="{BF83E8F8-12F5-4D5C-A90D-2AD0257199AA}" type="presOf" srcId="{D00C589A-A81F-48AD-A465-D5F61D8EEC64}" destId="{4EFCAACF-BA06-485A-82A8-C33BE478CDBB}" srcOrd="0" destOrd="0" presId="urn:microsoft.com/office/officeart/2005/8/layout/cycle8"/>
    <dgm:cxn modelId="{F7C08AFF-3AC3-4E4F-AA4F-FFD9E00A85DA}" type="presOf" srcId="{BD13888C-FD49-4C8E-9B5F-E72BE204053C}" destId="{D9703383-DAB6-4129-B7AA-E9A0B9F0E92A}" srcOrd="0" destOrd="0" presId="urn:microsoft.com/office/officeart/2005/8/layout/cycle8"/>
    <dgm:cxn modelId="{5F0143CE-DC6F-442B-B1C5-86BDE84D5597}" type="presParOf" srcId="{2E5BC726-2165-4E67-A6D7-89391A19B3F6}" destId="{31EA028F-2FF7-4FFB-8327-C59C1F75918F}" srcOrd="0" destOrd="0" presId="urn:microsoft.com/office/officeart/2005/8/layout/cycle8"/>
    <dgm:cxn modelId="{40CE0AA4-E627-404E-A4BD-57993DA96994}" type="presParOf" srcId="{2E5BC726-2165-4E67-A6D7-89391A19B3F6}" destId="{58F4E4B0-6C05-4FCC-B8B9-57408D3011B8}" srcOrd="1" destOrd="0" presId="urn:microsoft.com/office/officeart/2005/8/layout/cycle8"/>
    <dgm:cxn modelId="{26AE4514-1B18-4713-BCB5-DDE1B4D3617B}" type="presParOf" srcId="{2E5BC726-2165-4E67-A6D7-89391A19B3F6}" destId="{28E1B8A2-D9AC-48B4-957C-9BE1A3208A7E}" srcOrd="2" destOrd="0" presId="urn:microsoft.com/office/officeart/2005/8/layout/cycle8"/>
    <dgm:cxn modelId="{899426F5-43E2-4848-AA12-680DC8BE7D4D}" type="presParOf" srcId="{2E5BC726-2165-4E67-A6D7-89391A19B3F6}" destId="{3BD48B80-2985-4D5F-98C2-1230F72A4B5D}" srcOrd="3" destOrd="0" presId="urn:microsoft.com/office/officeart/2005/8/layout/cycle8"/>
    <dgm:cxn modelId="{A7AEFD2B-4074-402E-8314-2E991D75C5B2}" type="presParOf" srcId="{2E5BC726-2165-4E67-A6D7-89391A19B3F6}" destId="{2D2D5B82-5F6A-406C-A7C8-B0150395F211}" srcOrd="4" destOrd="0" presId="urn:microsoft.com/office/officeart/2005/8/layout/cycle8"/>
    <dgm:cxn modelId="{8D2A7AEA-B9C7-424F-B0D7-E8FFABECBA2A}" type="presParOf" srcId="{2E5BC726-2165-4E67-A6D7-89391A19B3F6}" destId="{33C4F92C-EB99-4D08-A608-81052003F552}" srcOrd="5" destOrd="0" presId="urn:microsoft.com/office/officeart/2005/8/layout/cycle8"/>
    <dgm:cxn modelId="{BEFBB535-4E36-46C9-B5FE-1914A9190300}" type="presParOf" srcId="{2E5BC726-2165-4E67-A6D7-89391A19B3F6}" destId="{07127EF5-5A5A-4E6D-952C-58FCCC3B2448}" srcOrd="6" destOrd="0" presId="urn:microsoft.com/office/officeart/2005/8/layout/cycle8"/>
    <dgm:cxn modelId="{1470F679-FB77-4E5C-A1FB-7EAEAF313CD1}" type="presParOf" srcId="{2E5BC726-2165-4E67-A6D7-89391A19B3F6}" destId="{762AF046-9D57-4592-8CEB-457A393B4F31}" srcOrd="7" destOrd="0" presId="urn:microsoft.com/office/officeart/2005/8/layout/cycle8"/>
    <dgm:cxn modelId="{F6D7C237-0E32-4C69-8A45-B1DB86BD4A63}" type="presParOf" srcId="{2E5BC726-2165-4E67-A6D7-89391A19B3F6}" destId="{73ECAF5E-FBC5-405A-8F49-2CB495523FEE}" srcOrd="8" destOrd="0" presId="urn:microsoft.com/office/officeart/2005/8/layout/cycle8"/>
    <dgm:cxn modelId="{8B1EFE8C-6DE8-4DD5-BFAE-BD5255420654}" type="presParOf" srcId="{2E5BC726-2165-4E67-A6D7-89391A19B3F6}" destId="{93FE23C7-2726-4DC0-9796-6784B9BBB21B}" srcOrd="9" destOrd="0" presId="urn:microsoft.com/office/officeart/2005/8/layout/cycle8"/>
    <dgm:cxn modelId="{406A5916-0D95-4F24-9AA5-32D057A1FD9B}" type="presParOf" srcId="{2E5BC726-2165-4E67-A6D7-89391A19B3F6}" destId="{B926F84C-9C85-4598-9EF8-1F72EB362199}" srcOrd="10" destOrd="0" presId="urn:microsoft.com/office/officeart/2005/8/layout/cycle8"/>
    <dgm:cxn modelId="{6BCD1E9D-1D1A-4182-AA0D-DBB6E446BC6E}" type="presParOf" srcId="{2E5BC726-2165-4E67-A6D7-89391A19B3F6}" destId="{7894877E-040E-4EAF-BCA5-B36A930BD8B6}" srcOrd="11" destOrd="0" presId="urn:microsoft.com/office/officeart/2005/8/layout/cycle8"/>
    <dgm:cxn modelId="{6CE3E138-DE11-4B14-A68E-F0FA487C4152}" type="presParOf" srcId="{2E5BC726-2165-4E67-A6D7-89391A19B3F6}" destId="{D9703383-DAB6-4129-B7AA-E9A0B9F0E92A}" srcOrd="12" destOrd="0" presId="urn:microsoft.com/office/officeart/2005/8/layout/cycle8"/>
    <dgm:cxn modelId="{D4BE964F-743C-4066-A880-AB05B38FF0AD}" type="presParOf" srcId="{2E5BC726-2165-4E67-A6D7-89391A19B3F6}" destId="{D99077C0-469F-47BE-922B-41522426203F}" srcOrd="13" destOrd="0" presId="urn:microsoft.com/office/officeart/2005/8/layout/cycle8"/>
    <dgm:cxn modelId="{B83EBAA4-06A3-4113-BF3A-FB3B9B7879FD}" type="presParOf" srcId="{2E5BC726-2165-4E67-A6D7-89391A19B3F6}" destId="{D312DA07-8CEB-4467-A664-DA90F7157655}" srcOrd="14" destOrd="0" presId="urn:microsoft.com/office/officeart/2005/8/layout/cycle8"/>
    <dgm:cxn modelId="{550C56A6-E1B4-4DB5-9343-43AC2AD44DE1}" type="presParOf" srcId="{2E5BC726-2165-4E67-A6D7-89391A19B3F6}" destId="{29B6CE9F-750A-4C41-97B5-942A5D98505A}" srcOrd="15" destOrd="0" presId="urn:microsoft.com/office/officeart/2005/8/layout/cycle8"/>
    <dgm:cxn modelId="{6EFA5338-5BF0-4AF6-88A2-EBEB0B0505A9}" type="presParOf" srcId="{2E5BC726-2165-4E67-A6D7-89391A19B3F6}" destId="{AD0043E2-9494-4A5C-8958-DB4EE30179C9}" srcOrd="16" destOrd="0" presId="urn:microsoft.com/office/officeart/2005/8/layout/cycle8"/>
    <dgm:cxn modelId="{78D506DE-553D-4538-8949-254F4A672E48}" type="presParOf" srcId="{2E5BC726-2165-4E67-A6D7-89391A19B3F6}" destId="{F03BB715-4E45-492A-BA62-D424A952B19C}" srcOrd="17" destOrd="0" presId="urn:microsoft.com/office/officeart/2005/8/layout/cycle8"/>
    <dgm:cxn modelId="{6C92EDAD-AD4D-4319-8054-1EDB823C2928}" type="presParOf" srcId="{2E5BC726-2165-4E67-A6D7-89391A19B3F6}" destId="{F3E890EB-FCED-4C00-87FD-84F710C34FB1}" srcOrd="18" destOrd="0" presId="urn:microsoft.com/office/officeart/2005/8/layout/cycle8"/>
    <dgm:cxn modelId="{BC7341A7-61D1-43B6-9423-39FAB1538E8E}" type="presParOf" srcId="{2E5BC726-2165-4E67-A6D7-89391A19B3F6}" destId="{157BA023-7791-461B-860A-2D520FD046E9}" srcOrd="19" destOrd="0" presId="urn:microsoft.com/office/officeart/2005/8/layout/cycle8"/>
    <dgm:cxn modelId="{4A6B61E5-EB89-4504-8C5E-AAF22681684B}" type="presParOf" srcId="{2E5BC726-2165-4E67-A6D7-89391A19B3F6}" destId="{4EFCAACF-BA06-485A-82A8-C33BE478CDBB}" srcOrd="20" destOrd="0" presId="urn:microsoft.com/office/officeart/2005/8/layout/cycle8"/>
    <dgm:cxn modelId="{E3AEC077-1462-4C4D-91B1-B9341B1CE467}" type="presParOf" srcId="{2E5BC726-2165-4E67-A6D7-89391A19B3F6}" destId="{AB55F511-690F-47E7-80C2-B1115433D529}" srcOrd="21" destOrd="0" presId="urn:microsoft.com/office/officeart/2005/8/layout/cycle8"/>
    <dgm:cxn modelId="{FC142ABF-F29E-4455-9D40-1030A74B41FC}" type="presParOf" srcId="{2E5BC726-2165-4E67-A6D7-89391A19B3F6}" destId="{6FF208F1-9CAC-445A-B757-BB958C3D236F}" srcOrd="22" destOrd="0" presId="urn:microsoft.com/office/officeart/2005/8/layout/cycle8"/>
    <dgm:cxn modelId="{4D5F357E-9FFC-4D90-AE4E-386B9B21DA5E}" type="presParOf" srcId="{2E5BC726-2165-4E67-A6D7-89391A19B3F6}" destId="{D818C521-9875-4845-B504-4AC228947E39}" srcOrd="23" destOrd="0" presId="urn:microsoft.com/office/officeart/2005/8/layout/cycle8"/>
    <dgm:cxn modelId="{70A9C8FA-DAFB-4CE3-A208-F425C951B119}" type="presParOf" srcId="{2E5BC726-2165-4E67-A6D7-89391A19B3F6}" destId="{8ACE4C9D-4213-488F-A4F1-2A1D8C72BA55}" srcOrd="24" destOrd="0" presId="urn:microsoft.com/office/officeart/2005/8/layout/cycle8"/>
    <dgm:cxn modelId="{288BE0E4-10BF-47C9-AC22-51824EE87C4B}" type="presParOf" srcId="{2E5BC726-2165-4E67-A6D7-89391A19B3F6}" destId="{7C1D0998-2046-4353-9FB9-52DCDA713CEA}" srcOrd="25" destOrd="0" presId="urn:microsoft.com/office/officeart/2005/8/layout/cycle8"/>
    <dgm:cxn modelId="{AFF5FD01-5273-46B4-A367-C781E4842BD2}" type="presParOf" srcId="{2E5BC726-2165-4E67-A6D7-89391A19B3F6}" destId="{7E8B6172-D7AE-4DC7-96AE-A229451A49FF}" srcOrd="26" destOrd="0" presId="urn:microsoft.com/office/officeart/2005/8/layout/cycle8"/>
    <dgm:cxn modelId="{DE91D3C6-EF86-4101-951B-EB95CF1E4DC4}" type="presParOf" srcId="{2E5BC726-2165-4E67-A6D7-89391A19B3F6}" destId="{2E82D2E4-53C9-47BF-8E3C-51BCCC5BAF4D}" srcOrd="27" destOrd="0" presId="urn:microsoft.com/office/officeart/2005/8/layout/cycle8"/>
    <dgm:cxn modelId="{E82CB6AA-4B49-4BFC-B396-3BD8970A2099}" type="presParOf" srcId="{2E5BC726-2165-4E67-A6D7-89391A19B3F6}" destId="{83466C5B-2F07-43DB-8DBC-D538D79035ED}" srcOrd="28" destOrd="0" presId="urn:microsoft.com/office/officeart/2005/8/layout/cycle8"/>
    <dgm:cxn modelId="{7787D98B-075A-44D4-90A5-2FADE7C31926}" type="presParOf" srcId="{2E5BC726-2165-4E67-A6D7-89391A19B3F6}" destId="{1137973D-03F3-43B6-8984-CF53FD185C17}" srcOrd="29" destOrd="0" presId="urn:microsoft.com/office/officeart/2005/8/layout/cycle8"/>
    <dgm:cxn modelId="{F34C790B-D795-4629-A4A2-1F8A8ACAFC3D}" type="presParOf" srcId="{2E5BC726-2165-4E67-A6D7-89391A19B3F6}" destId="{934F842A-6B19-4EF5-BAD6-7AD12EAEEAF7}" srcOrd="30" destOrd="0" presId="urn:microsoft.com/office/officeart/2005/8/layout/cycle8"/>
    <dgm:cxn modelId="{230DFE3F-2673-403E-B97A-85C060B00047}" type="presParOf" srcId="{2E5BC726-2165-4E67-A6D7-89391A19B3F6}" destId="{AD3F29FE-A22F-4EC1-A1CC-F4BDE806B352}" srcOrd="31" destOrd="0" presId="urn:microsoft.com/office/officeart/2005/8/layout/cycle8"/>
    <dgm:cxn modelId="{47BA7A89-21F9-47FC-BD37-BCC0C96A1F14}" type="presParOf" srcId="{2E5BC726-2165-4E67-A6D7-89391A19B3F6}" destId="{CFB17591-6560-4F0C-B4B5-56228877037E}" srcOrd="32" destOrd="0" presId="urn:microsoft.com/office/officeart/2005/8/layout/cycle8"/>
    <dgm:cxn modelId="{576859BC-DFFA-44A8-A640-410F81068695}" type="presParOf" srcId="{2E5BC726-2165-4E67-A6D7-89391A19B3F6}" destId="{018EEFB6-5B67-40AA-B460-A34FEB33D397}" srcOrd="33" destOrd="0" presId="urn:microsoft.com/office/officeart/2005/8/layout/cycle8"/>
    <dgm:cxn modelId="{F5416709-B0CB-4937-BAE8-70E07B9BE410}" type="presParOf" srcId="{2E5BC726-2165-4E67-A6D7-89391A19B3F6}" destId="{14D4158F-D294-45F7-A559-FB9889C95A7F}" srcOrd="34" destOrd="0" presId="urn:microsoft.com/office/officeart/2005/8/layout/cycle8"/>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5248A4FB-76BC-4D75-98C6-1533AB024734}" type="doc">
      <dgm:prSet loTypeId="urn:microsoft.com/office/officeart/2005/8/layout/cycle8" loCatId="cycle" qsTypeId="urn:microsoft.com/office/officeart/2005/8/quickstyle/3d9" qsCatId="3D" csTypeId="urn:microsoft.com/office/officeart/2005/8/colors/colorful1" csCatId="colorful" phldr="1"/>
      <dgm:spPr/>
    </dgm:pt>
    <dgm:pt modelId="{BCAAD9E8-AD5C-4F8A-9646-64344D555557}">
      <dgm:prSet phldrT="[Text]" custT="1"/>
      <dgm:spPr>
        <a:solidFill>
          <a:srgbClr val="17697F"/>
        </a:solidFill>
      </dgm:spPr>
      <dgm:t>
        <a:bodyPr/>
        <a:lstStyle/>
        <a:p>
          <a:r>
            <a:rPr lang="de-DE" sz="3200" dirty="0"/>
            <a:t>1</a:t>
          </a:r>
          <a:r>
            <a:rPr lang="de-DE" sz="2000" dirty="0"/>
            <a:t> </a:t>
          </a:r>
        </a:p>
        <a:p>
          <a:r>
            <a:rPr lang="de-DE" sz="2000" dirty="0" err="1"/>
            <a:t>Recher-che</a:t>
          </a:r>
          <a:endParaRPr lang="de-DE" sz="2000" dirty="0"/>
        </a:p>
      </dgm:t>
    </dgm:pt>
    <dgm:pt modelId="{7CB04592-7C85-4A8D-88FC-F6CF2C25E5B4}" type="parTrans" cxnId="{14D91E72-9C5B-4E3C-BA1F-636C88801C4E}">
      <dgm:prSet/>
      <dgm:spPr/>
      <dgm:t>
        <a:bodyPr/>
        <a:lstStyle/>
        <a:p>
          <a:endParaRPr lang="de-DE"/>
        </a:p>
      </dgm:t>
    </dgm:pt>
    <dgm:pt modelId="{BDC39F7F-1C9B-443F-ABF3-FB893132E22B}" type="sibTrans" cxnId="{14D91E72-9C5B-4E3C-BA1F-636C88801C4E}">
      <dgm:prSet/>
      <dgm:spPr/>
      <dgm:t>
        <a:bodyPr/>
        <a:lstStyle/>
        <a:p>
          <a:endParaRPr lang="de-DE"/>
        </a:p>
      </dgm:t>
    </dgm:pt>
    <dgm:pt modelId="{3D14BDAA-E84E-4B48-9EB2-1D5B31001B07}">
      <dgm:prSet phldrT="[Text]" custT="1"/>
      <dgm:spPr>
        <a:solidFill>
          <a:srgbClr val="F19614"/>
        </a:solidFill>
        <a:ln>
          <a:solidFill>
            <a:srgbClr val="F29715"/>
          </a:solidFill>
        </a:ln>
      </dgm:spPr>
      <dgm:t>
        <a:bodyPr/>
        <a:lstStyle/>
        <a:p>
          <a:r>
            <a:rPr lang="de-DE" sz="3600" dirty="0"/>
            <a:t>2</a:t>
          </a:r>
          <a:endParaRPr lang="de-DE" sz="2400" dirty="0"/>
        </a:p>
        <a:p>
          <a:r>
            <a:rPr lang="de-DE" sz="2400" dirty="0"/>
            <a:t>Z</a:t>
          </a:r>
          <a:r>
            <a:rPr lang="de-DE" sz="2000" dirty="0"/>
            <a:t>i</a:t>
          </a:r>
          <a:r>
            <a:rPr lang="de-DE" sz="2400" dirty="0"/>
            <a:t>ele</a:t>
          </a:r>
        </a:p>
      </dgm:t>
    </dgm:pt>
    <dgm:pt modelId="{EA04AAB8-5F6E-489C-B457-F49DE4D7474A}" type="parTrans" cxnId="{06F2251F-9A1D-4C6A-B545-1D30759B29B1}">
      <dgm:prSet/>
      <dgm:spPr/>
      <dgm:t>
        <a:bodyPr/>
        <a:lstStyle/>
        <a:p>
          <a:endParaRPr lang="de-DE"/>
        </a:p>
      </dgm:t>
    </dgm:pt>
    <dgm:pt modelId="{ABC449EE-30EC-4626-A302-D2B9003A04F6}" type="sibTrans" cxnId="{06F2251F-9A1D-4C6A-B545-1D30759B29B1}">
      <dgm:prSet/>
      <dgm:spPr/>
      <dgm:t>
        <a:bodyPr/>
        <a:lstStyle/>
        <a:p>
          <a:endParaRPr lang="de-DE"/>
        </a:p>
      </dgm:t>
    </dgm:pt>
    <dgm:pt modelId="{D80A9924-CB01-4AD2-9D30-8E14E45E6F6B}">
      <dgm:prSet phldrT="[Text]" custT="1"/>
      <dgm:spPr>
        <a:solidFill>
          <a:srgbClr val="FABF7C"/>
        </a:solidFill>
      </dgm:spPr>
      <dgm:t>
        <a:bodyPr/>
        <a:lstStyle/>
        <a:p>
          <a:r>
            <a:rPr lang="de-DE" sz="3200" dirty="0"/>
            <a:t>3</a:t>
          </a:r>
          <a:endParaRPr lang="de-DE" sz="2000" dirty="0"/>
        </a:p>
        <a:p>
          <a:r>
            <a:rPr lang="de-DE" sz="2000" dirty="0"/>
            <a:t>Strategie</a:t>
          </a:r>
        </a:p>
      </dgm:t>
    </dgm:pt>
    <dgm:pt modelId="{044356A3-F24C-4F52-954B-66ABB1DE6571}" type="parTrans" cxnId="{F347BE6F-0EFF-4F55-8ADD-968C26A80F30}">
      <dgm:prSet/>
      <dgm:spPr/>
      <dgm:t>
        <a:bodyPr/>
        <a:lstStyle/>
        <a:p>
          <a:endParaRPr lang="de-DE"/>
        </a:p>
      </dgm:t>
    </dgm:pt>
    <dgm:pt modelId="{31050462-F0D7-4EDB-B2B3-7A97F94E16C0}" type="sibTrans" cxnId="{F347BE6F-0EFF-4F55-8ADD-968C26A80F30}">
      <dgm:prSet/>
      <dgm:spPr/>
      <dgm:t>
        <a:bodyPr/>
        <a:lstStyle/>
        <a:p>
          <a:endParaRPr lang="de-DE"/>
        </a:p>
      </dgm:t>
    </dgm:pt>
    <dgm:pt modelId="{BD13888C-FD49-4C8E-9B5F-E72BE204053C}">
      <dgm:prSet custT="1"/>
      <dgm:spPr>
        <a:solidFill>
          <a:srgbClr val="FCD6A9"/>
        </a:solidFill>
      </dgm:spPr>
      <dgm:t>
        <a:bodyPr/>
        <a:lstStyle/>
        <a:p>
          <a:r>
            <a:rPr lang="de-DE" sz="3200" dirty="0"/>
            <a:t>4</a:t>
          </a:r>
        </a:p>
        <a:p>
          <a:r>
            <a:rPr lang="de-DE" sz="2000" dirty="0"/>
            <a:t>Content</a:t>
          </a:r>
        </a:p>
      </dgm:t>
    </dgm:pt>
    <dgm:pt modelId="{2CDBED44-8FD8-412C-A546-25E911B11C7B}" type="parTrans" cxnId="{414D7977-9C1E-4A20-83B1-03E3D98891F2}">
      <dgm:prSet/>
      <dgm:spPr/>
      <dgm:t>
        <a:bodyPr/>
        <a:lstStyle/>
        <a:p>
          <a:endParaRPr lang="de-DE"/>
        </a:p>
      </dgm:t>
    </dgm:pt>
    <dgm:pt modelId="{4B681D52-397F-4233-969E-379C8A01EDEE}" type="sibTrans" cxnId="{414D7977-9C1E-4A20-83B1-03E3D98891F2}">
      <dgm:prSet/>
      <dgm:spPr/>
      <dgm:t>
        <a:bodyPr/>
        <a:lstStyle/>
        <a:p>
          <a:endParaRPr lang="de-DE"/>
        </a:p>
      </dgm:t>
    </dgm:pt>
    <dgm:pt modelId="{47837676-5D99-4098-81FF-C98B1226A246}">
      <dgm:prSet custT="1"/>
      <dgm:spPr>
        <a:solidFill>
          <a:schemeClr val="bg1">
            <a:lumMod val="85000"/>
          </a:schemeClr>
        </a:solidFill>
      </dgm:spPr>
      <dgm:t>
        <a:bodyPr/>
        <a:lstStyle/>
        <a:p>
          <a:r>
            <a:rPr lang="de-DE" sz="3200" dirty="0"/>
            <a:t>5</a:t>
          </a:r>
        </a:p>
        <a:p>
          <a:r>
            <a:rPr lang="de-DE" sz="2000" dirty="0" err="1"/>
            <a:t>Kura</a:t>
          </a:r>
          <a:r>
            <a:rPr lang="de-DE" sz="2000" dirty="0"/>
            <a:t>-tieren</a:t>
          </a:r>
        </a:p>
      </dgm:t>
    </dgm:pt>
    <dgm:pt modelId="{94E56002-3E7F-412C-A89F-698A6E5BF461}" type="parTrans" cxnId="{4D86D287-0015-4C8F-BD8C-E4647A8B43EB}">
      <dgm:prSet/>
      <dgm:spPr/>
      <dgm:t>
        <a:bodyPr/>
        <a:lstStyle/>
        <a:p>
          <a:endParaRPr lang="de-DE"/>
        </a:p>
      </dgm:t>
    </dgm:pt>
    <dgm:pt modelId="{499F439C-223C-4D7D-842E-D10AC326C969}" type="sibTrans" cxnId="{4D86D287-0015-4C8F-BD8C-E4647A8B43EB}">
      <dgm:prSet/>
      <dgm:spPr/>
      <dgm:t>
        <a:bodyPr/>
        <a:lstStyle/>
        <a:p>
          <a:endParaRPr lang="de-DE"/>
        </a:p>
      </dgm:t>
    </dgm:pt>
    <dgm:pt modelId="{D00C589A-A81F-48AD-A465-D5F61D8EEC64}">
      <dgm:prSet custT="1"/>
      <dgm:spPr>
        <a:solidFill>
          <a:srgbClr val="AFBCC5"/>
        </a:solidFill>
      </dgm:spPr>
      <dgm:t>
        <a:bodyPr/>
        <a:lstStyle/>
        <a:p>
          <a:r>
            <a:rPr lang="de-DE" sz="3200" dirty="0"/>
            <a:t>6</a:t>
          </a:r>
        </a:p>
        <a:p>
          <a:r>
            <a:rPr lang="de-DE" sz="2000" dirty="0"/>
            <a:t>Vermarkten</a:t>
          </a:r>
        </a:p>
      </dgm:t>
    </dgm:pt>
    <dgm:pt modelId="{54E4F622-2D6D-4E17-9A94-D173F7316992}" type="parTrans" cxnId="{A31F1661-3380-41BB-8512-5BB0A5B66B6C}">
      <dgm:prSet/>
      <dgm:spPr/>
      <dgm:t>
        <a:bodyPr/>
        <a:lstStyle/>
        <a:p>
          <a:endParaRPr lang="de-DE"/>
        </a:p>
      </dgm:t>
    </dgm:pt>
    <dgm:pt modelId="{147DE364-C19B-4AB2-A41E-DE1413A84688}" type="sibTrans" cxnId="{A31F1661-3380-41BB-8512-5BB0A5B66B6C}">
      <dgm:prSet/>
      <dgm:spPr/>
      <dgm:t>
        <a:bodyPr/>
        <a:lstStyle/>
        <a:p>
          <a:endParaRPr lang="de-DE"/>
        </a:p>
      </dgm:t>
    </dgm:pt>
    <dgm:pt modelId="{9D8183DD-540A-4127-BF23-BAE2F3CBDF2B}">
      <dgm:prSet custT="1"/>
      <dgm:spPr>
        <a:solidFill>
          <a:srgbClr val="588195"/>
        </a:solidFill>
      </dgm:spPr>
      <dgm:t>
        <a:bodyPr/>
        <a:lstStyle/>
        <a:p>
          <a:r>
            <a:rPr lang="de-DE" sz="3200" dirty="0"/>
            <a:t>7</a:t>
          </a:r>
        </a:p>
        <a:p>
          <a:r>
            <a:rPr lang="de-DE" sz="2000" dirty="0"/>
            <a:t>Messen</a:t>
          </a:r>
        </a:p>
      </dgm:t>
    </dgm:pt>
    <dgm:pt modelId="{403C66FD-EB75-4617-8E28-C48E34DF70B6}" type="parTrans" cxnId="{63D34A1F-556D-4648-867D-888985822F98}">
      <dgm:prSet/>
      <dgm:spPr/>
      <dgm:t>
        <a:bodyPr/>
        <a:lstStyle/>
        <a:p>
          <a:endParaRPr lang="de-DE"/>
        </a:p>
      </dgm:t>
    </dgm:pt>
    <dgm:pt modelId="{8F33725F-8056-4365-8D4E-577FE14CB4A7}" type="sibTrans" cxnId="{63D34A1F-556D-4648-867D-888985822F98}">
      <dgm:prSet/>
      <dgm:spPr/>
      <dgm:t>
        <a:bodyPr/>
        <a:lstStyle/>
        <a:p>
          <a:endParaRPr lang="de-DE"/>
        </a:p>
      </dgm:t>
    </dgm:pt>
    <dgm:pt modelId="{2E5BC726-2165-4E67-A6D7-89391A19B3F6}" type="pres">
      <dgm:prSet presAssocID="{5248A4FB-76BC-4D75-98C6-1533AB024734}" presName="compositeShape" presStyleCnt="0">
        <dgm:presLayoutVars>
          <dgm:chMax val="7"/>
          <dgm:dir/>
          <dgm:resizeHandles val="exact"/>
        </dgm:presLayoutVars>
      </dgm:prSet>
      <dgm:spPr/>
    </dgm:pt>
    <dgm:pt modelId="{31EA028F-2FF7-4FFB-8327-C59C1F75918F}" type="pres">
      <dgm:prSet presAssocID="{5248A4FB-76BC-4D75-98C6-1533AB024734}" presName="wedge1" presStyleLbl="node1" presStyleIdx="0" presStyleCnt="7"/>
      <dgm:spPr/>
    </dgm:pt>
    <dgm:pt modelId="{58F4E4B0-6C05-4FCC-B8B9-57408D3011B8}" type="pres">
      <dgm:prSet presAssocID="{5248A4FB-76BC-4D75-98C6-1533AB024734}" presName="dummy1a" presStyleCnt="0"/>
      <dgm:spPr/>
    </dgm:pt>
    <dgm:pt modelId="{28E1B8A2-D9AC-48B4-957C-9BE1A3208A7E}" type="pres">
      <dgm:prSet presAssocID="{5248A4FB-76BC-4D75-98C6-1533AB024734}" presName="dummy1b" presStyleCnt="0"/>
      <dgm:spPr/>
    </dgm:pt>
    <dgm:pt modelId="{3BD48B80-2985-4D5F-98C2-1230F72A4B5D}" type="pres">
      <dgm:prSet presAssocID="{5248A4FB-76BC-4D75-98C6-1533AB024734}" presName="wedge1Tx" presStyleLbl="node1" presStyleIdx="0" presStyleCnt="7">
        <dgm:presLayoutVars>
          <dgm:chMax val="0"/>
          <dgm:chPref val="0"/>
          <dgm:bulletEnabled val="1"/>
        </dgm:presLayoutVars>
      </dgm:prSet>
      <dgm:spPr/>
    </dgm:pt>
    <dgm:pt modelId="{2D2D5B82-5F6A-406C-A7C8-B0150395F211}" type="pres">
      <dgm:prSet presAssocID="{5248A4FB-76BC-4D75-98C6-1533AB024734}" presName="wedge2" presStyleLbl="node1" presStyleIdx="1" presStyleCnt="7"/>
      <dgm:spPr/>
    </dgm:pt>
    <dgm:pt modelId="{33C4F92C-EB99-4D08-A608-81052003F552}" type="pres">
      <dgm:prSet presAssocID="{5248A4FB-76BC-4D75-98C6-1533AB024734}" presName="dummy2a" presStyleCnt="0"/>
      <dgm:spPr/>
    </dgm:pt>
    <dgm:pt modelId="{07127EF5-5A5A-4E6D-952C-58FCCC3B2448}" type="pres">
      <dgm:prSet presAssocID="{5248A4FB-76BC-4D75-98C6-1533AB024734}" presName="dummy2b" presStyleCnt="0"/>
      <dgm:spPr/>
    </dgm:pt>
    <dgm:pt modelId="{762AF046-9D57-4592-8CEB-457A393B4F31}" type="pres">
      <dgm:prSet presAssocID="{5248A4FB-76BC-4D75-98C6-1533AB024734}" presName="wedge2Tx" presStyleLbl="node1" presStyleIdx="1" presStyleCnt="7">
        <dgm:presLayoutVars>
          <dgm:chMax val="0"/>
          <dgm:chPref val="0"/>
          <dgm:bulletEnabled val="1"/>
        </dgm:presLayoutVars>
      </dgm:prSet>
      <dgm:spPr/>
    </dgm:pt>
    <dgm:pt modelId="{73ECAF5E-FBC5-405A-8F49-2CB495523FEE}" type="pres">
      <dgm:prSet presAssocID="{5248A4FB-76BC-4D75-98C6-1533AB024734}" presName="wedge3" presStyleLbl="node1" presStyleIdx="2" presStyleCnt="7"/>
      <dgm:spPr/>
    </dgm:pt>
    <dgm:pt modelId="{93FE23C7-2726-4DC0-9796-6784B9BBB21B}" type="pres">
      <dgm:prSet presAssocID="{5248A4FB-76BC-4D75-98C6-1533AB024734}" presName="dummy3a" presStyleCnt="0"/>
      <dgm:spPr/>
    </dgm:pt>
    <dgm:pt modelId="{B926F84C-9C85-4598-9EF8-1F72EB362199}" type="pres">
      <dgm:prSet presAssocID="{5248A4FB-76BC-4D75-98C6-1533AB024734}" presName="dummy3b" presStyleCnt="0"/>
      <dgm:spPr/>
    </dgm:pt>
    <dgm:pt modelId="{7894877E-040E-4EAF-BCA5-B36A930BD8B6}" type="pres">
      <dgm:prSet presAssocID="{5248A4FB-76BC-4D75-98C6-1533AB024734}" presName="wedge3Tx" presStyleLbl="node1" presStyleIdx="2" presStyleCnt="7">
        <dgm:presLayoutVars>
          <dgm:chMax val="0"/>
          <dgm:chPref val="0"/>
          <dgm:bulletEnabled val="1"/>
        </dgm:presLayoutVars>
      </dgm:prSet>
      <dgm:spPr/>
    </dgm:pt>
    <dgm:pt modelId="{D9703383-DAB6-4129-B7AA-E9A0B9F0E92A}" type="pres">
      <dgm:prSet presAssocID="{5248A4FB-76BC-4D75-98C6-1533AB024734}" presName="wedge4" presStyleLbl="node1" presStyleIdx="3" presStyleCnt="7"/>
      <dgm:spPr/>
    </dgm:pt>
    <dgm:pt modelId="{D99077C0-469F-47BE-922B-41522426203F}" type="pres">
      <dgm:prSet presAssocID="{5248A4FB-76BC-4D75-98C6-1533AB024734}" presName="dummy4a" presStyleCnt="0"/>
      <dgm:spPr/>
    </dgm:pt>
    <dgm:pt modelId="{D312DA07-8CEB-4467-A664-DA90F7157655}" type="pres">
      <dgm:prSet presAssocID="{5248A4FB-76BC-4D75-98C6-1533AB024734}" presName="dummy4b" presStyleCnt="0"/>
      <dgm:spPr/>
    </dgm:pt>
    <dgm:pt modelId="{29B6CE9F-750A-4C41-97B5-942A5D98505A}" type="pres">
      <dgm:prSet presAssocID="{5248A4FB-76BC-4D75-98C6-1533AB024734}" presName="wedge4Tx" presStyleLbl="node1" presStyleIdx="3" presStyleCnt="7">
        <dgm:presLayoutVars>
          <dgm:chMax val="0"/>
          <dgm:chPref val="0"/>
          <dgm:bulletEnabled val="1"/>
        </dgm:presLayoutVars>
      </dgm:prSet>
      <dgm:spPr/>
    </dgm:pt>
    <dgm:pt modelId="{AD0043E2-9494-4A5C-8958-DB4EE30179C9}" type="pres">
      <dgm:prSet presAssocID="{5248A4FB-76BC-4D75-98C6-1533AB024734}" presName="wedge5" presStyleLbl="node1" presStyleIdx="4" presStyleCnt="7"/>
      <dgm:spPr/>
    </dgm:pt>
    <dgm:pt modelId="{F03BB715-4E45-492A-BA62-D424A952B19C}" type="pres">
      <dgm:prSet presAssocID="{5248A4FB-76BC-4D75-98C6-1533AB024734}" presName="dummy5a" presStyleCnt="0"/>
      <dgm:spPr/>
    </dgm:pt>
    <dgm:pt modelId="{F3E890EB-FCED-4C00-87FD-84F710C34FB1}" type="pres">
      <dgm:prSet presAssocID="{5248A4FB-76BC-4D75-98C6-1533AB024734}" presName="dummy5b" presStyleCnt="0"/>
      <dgm:spPr/>
    </dgm:pt>
    <dgm:pt modelId="{157BA023-7791-461B-860A-2D520FD046E9}" type="pres">
      <dgm:prSet presAssocID="{5248A4FB-76BC-4D75-98C6-1533AB024734}" presName="wedge5Tx" presStyleLbl="node1" presStyleIdx="4" presStyleCnt="7">
        <dgm:presLayoutVars>
          <dgm:chMax val="0"/>
          <dgm:chPref val="0"/>
          <dgm:bulletEnabled val="1"/>
        </dgm:presLayoutVars>
      </dgm:prSet>
      <dgm:spPr/>
    </dgm:pt>
    <dgm:pt modelId="{4EFCAACF-BA06-485A-82A8-C33BE478CDBB}" type="pres">
      <dgm:prSet presAssocID="{5248A4FB-76BC-4D75-98C6-1533AB024734}" presName="wedge6" presStyleLbl="node1" presStyleIdx="5" presStyleCnt="7"/>
      <dgm:spPr/>
    </dgm:pt>
    <dgm:pt modelId="{AB55F511-690F-47E7-80C2-B1115433D529}" type="pres">
      <dgm:prSet presAssocID="{5248A4FB-76BC-4D75-98C6-1533AB024734}" presName="dummy6a" presStyleCnt="0"/>
      <dgm:spPr/>
    </dgm:pt>
    <dgm:pt modelId="{6FF208F1-9CAC-445A-B757-BB958C3D236F}" type="pres">
      <dgm:prSet presAssocID="{5248A4FB-76BC-4D75-98C6-1533AB024734}" presName="dummy6b" presStyleCnt="0"/>
      <dgm:spPr/>
    </dgm:pt>
    <dgm:pt modelId="{D818C521-9875-4845-B504-4AC228947E39}" type="pres">
      <dgm:prSet presAssocID="{5248A4FB-76BC-4D75-98C6-1533AB024734}" presName="wedge6Tx" presStyleLbl="node1" presStyleIdx="5" presStyleCnt="7">
        <dgm:presLayoutVars>
          <dgm:chMax val="0"/>
          <dgm:chPref val="0"/>
          <dgm:bulletEnabled val="1"/>
        </dgm:presLayoutVars>
      </dgm:prSet>
      <dgm:spPr/>
    </dgm:pt>
    <dgm:pt modelId="{8ACE4C9D-4213-488F-A4F1-2A1D8C72BA55}" type="pres">
      <dgm:prSet presAssocID="{5248A4FB-76BC-4D75-98C6-1533AB024734}" presName="wedge7" presStyleLbl="node1" presStyleIdx="6" presStyleCnt="7"/>
      <dgm:spPr/>
    </dgm:pt>
    <dgm:pt modelId="{7C1D0998-2046-4353-9FB9-52DCDA713CEA}" type="pres">
      <dgm:prSet presAssocID="{5248A4FB-76BC-4D75-98C6-1533AB024734}" presName="dummy7a" presStyleCnt="0"/>
      <dgm:spPr/>
    </dgm:pt>
    <dgm:pt modelId="{7E8B6172-D7AE-4DC7-96AE-A229451A49FF}" type="pres">
      <dgm:prSet presAssocID="{5248A4FB-76BC-4D75-98C6-1533AB024734}" presName="dummy7b" presStyleCnt="0"/>
      <dgm:spPr/>
    </dgm:pt>
    <dgm:pt modelId="{2E82D2E4-53C9-47BF-8E3C-51BCCC5BAF4D}" type="pres">
      <dgm:prSet presAssocID="{5248A4FB-76BC-4D75-98C6-1533AB024734}" presName="wedge7Tx" presStyleLbl="node1" presStyleIdx="6" presStyleCnt="7">
        <dgm:presLayoutVars>
          <dgm:chMax val="0"/>
          <dgm:chPref val="0"/>
          <dgm:bulletEnabled val="1"/>
        </dgm:presLayoutVars>
      </dgm:prSet>
      <dgm:spPr/>
    </dgm:pt>
    <dgm:pt modelId="{83466C5B-2F07-43DB-8DBC-D538D79035ED}" type="pres">
      <dgm:prSet presAssocID="{BDC39F7F-1C9B-443F-ABF3-FB893132E22B}" presName="arrowWedge1" presStyleLbl="fgSibTrans2D1" presStyleIdx="0" presStyleCnt="7" custLinFactNeighborX="1808" custLinFactNeighborY="-3537"/>
      <dgm:spPr>
        <a:solidFill>
          <a:srgbClr val="17697F"/>
        </a:solidFill>
      </dgm:spPr>
    </dgm:pt>
    <dgm:pt modelId="{1137973D-03F3-43B6-8984-CF53FD185C17}" type="pres">
      <dgm:prSet presAssocID="{ABC449EE-30EC-4626-A302-D2B9003A04F6}" presName="arrowWedge2" presStyleLbl="fgSibTrans2D1" presStyleIdx="1" presStyleCnt="7" custLinFactNeighborX="5265" custLinFactNeighborY="-1113"/>
      <dgm:spPr>
        <a:solidFill>
          <a:srgbClr val="F19614"/>
        </a:solidFill>
        <a:ln>
          <a:solidFill>
            <a:schemeClr val="bg1">
              <a:lumMod val="85000"/>
            </a:schemeClr>
          </a:solidFill>
        </a:ln>
      </dgm:spPr>
    </dgm:pt>
    <dgm:pt modelId="{934F842A-6B19-4EF5-BAD6-7AD12EAEEAF7}" type="pres">
      <dgm:prSet presAssocID="{31050462-F0D7-4EDB-B2B3-7A97F94E16C0}" presName="arrowWedge3" presStyleLbl="fgSibTrans2D1" presStyleIdx="2" presStyleCnt="7" custLinFactNeighborX="4179" custLinFactNeighborY="4694"/>
      <dgm:spPr>
        <a:solidFill>
          <a:srgbClr val="F1B978"/>
        </a:solidFill>
        <a:ln>
          <a:solidFill>
            <a:schemeClr val="bg1">
              <a:lumMod val="85000"/>
            </a:schemeClr>
          </a:solidFill>
        </a:ln>
      </dgm:spPr>
    </dgm:pt>
    <dgm:pt modelId="{AD3F29FE-A22F-4EC1-A1CC-F4BDE806B352}" type="pres">
      <dgm:prSet presAssocID="{4B681D52-397F-4233-969E-379C8A01EDEE}" presName="arrowWedge4" presStyleLbl="fgSibTrans2D1" presStyleIdx="3" presStyleCnt="7" custLinFactNeighborX="-1257" custLinFactNeighborY="6601"/>
      <dgm:spPr>
        <a:solidFill>
          <a:srgbClr val="F3CFA3"/>
        </a:solidFill>
        <a:ln>
          <a:solidFill>
            <a:schemeClr val="bg1">
              <a:lumMod val="85000"/>
            </a:schemeClr>
          </a:solidFill>
        </a:ln>
      </dgm:spPr>
    </dgm:pt>
    <dgm:pt modelId="{CFB17591-6560-4F0C-B4B5-56228877037E}" type="pres">
      <dgm:prSet presAssocID="{499F439C-223C-4D7D-842E-D10AC326C969}" presName="arrowWedge5" presStyleLbl="fgSibTrans2D1" presStyleIdx="4" presStyleCnt="7" custLinFactNeighborX="-4636" custLinFactNeighborY="6444"/>
      <dgm:spPr>
        <a:solidFill>
          <a:schemeClr val="bg1">
            <a:lumMod val="85000"/>
          </a:schemeClr>
        </a:solidFill>
        <a:ln>
          <a:solidFill>
            <a:schemeClr val="bg1">
              <a:lumMod val="85000"/>
            </a:schemeClr>
          </a:solidFill>
        </a:ln>
      </dgm:spPr>
    </dgm:pt>
    <dgm:pt modelId="{018EEFB6-5B67-40AA-B460-A34FEB33D397}" type="pres">
      <dgm:prSet presAssocID="{147DE364-C19B-4AB2-A41E-DE1413A84688}" presName="arrowWedge6" presStyleLbl="fgSibTrans2D1" presStyleIdx="5" presStyleCnt="7" custLinFactNeighborX="-6287" custLinFactNeighborY="163"/>
      <dgm:spPr>
        <a:solidFill>
          <a:srgbClr val="A9B5BF"/>
        </a:solidFill>
        <a:ln>
          <a:solidFill>
            <a:schemeClr val="bg1">
              <a:lumMod val="85000"/>
            </a:schemeClr>
          </a:solidFill>
        </a:ln>
      </dgm:spPr>
    </dgm:pt>
    <dgm:pt modelId="{14D4158F-D294-45F7-A559-FB9889C95A7F}" type="pres">
      <dgm:prSet presAssocID="{8F33725F-8056-4365-8D4E-577FE14CB4A7}" presName="arrowWedge7" presStyleLbl="fgSibTrans2D1" presStyleIdx="6" presStyleCnt="7" custLinFactNeighborX="-1256" custLinFactNeighborY="-3468"/>
      <dgm:spPr>
        <a:solidFill>
          <a:srgbClr val="547C8F"/>
        </a:solidFill>
        <a:ln>
          <a:solidFill>
            <a:schemeClr val="bg1">
              <a:lumMod val="85000"/>
            </a:schemeClr>
          </a:solidFill>
        </a:ln>
      </dgm:spPr>
    </dgm:pt>
  </dgm:ptLst>
  <dgm:cxnLst>
    <dgm:cxn modelId="{A143FA06-5CE3-41BF-A2D8-92A273F199F2}" type="presOf" srcId="{BCAAD9E8-AD5C-4F8A-9646-64344D555557}" destId="{31EA028F-2FF7-4FFB-8327-C59C1F75918F}" srcOrd="0" destOrd="0" presId="urn:microsoft.com/office/officeart/2005/8/layout/cycle8"/>
    <dgm:cxn modelId="{EE37210C-2B90-4150-9186-C7645EC42E07}" type="presOf" srcId="{5248A4FB-76BC-4D75-98C6-1533AB024734}" destId="{2E5BC726-2165-4E67-A6D7-89391A19B3F6}" srcOrd="0" destOrd="0" presId="urn:microsoft.com/office/officeart/2005/8/layout/cycle8"/>
    <dgm:cxn modelId="{77814B17-4AF1-401E-A4E6-EBC8C2BB695E}" type="presOf" srcId="{9D8183DD-540A-4127-BF23-BAE2F3CBDF2B}" destId="{8ACE4C9D-4213-488F-A4F1-2A1D8C72BA55}" srcOrd="0" destOrd="0" presId="urn:microsoft.com/office/officeart/2005/8/layout/cycle8"/>
    <dgm:cxn modelId="{31566A1A-8B38-4463-80D8-D702A72C2D94}" type="presOf" srcId="{BCAAD9E8-AD5C-4F8A-9646-64344D555557}" destId="{3BD48B80-2985-4D5F-98C2-1230F72A4B5D}" srcOrd="1" destOrd="0" presId="urn:microsoft.com/office/officeart/2005/8/layout/cycle8"/>
    <dgm:cxn modelId="{06F2251F-9A1D-4C6A-B545-1D30759B29B1}" srcId="{5248A4FB-76BC-4D75-98C6-1533AB024734}" destId="{3D14BDAA-E84E-4B48-9EB2-1D5B31001B07}" srcOrd="1" destOrd="0" parTransId="{EA04AAB8-5F6E-489C-B457-F49DE4D7474A}" sibTransId="{ABC449EE-30EC-4626-A302-D2B9003A04F6}"/>
    <dgm:cxn modelId="{63D34A1F-556D-4648-867D-888985822F98}" srcId="{5248A4FB-76BC-4D75-98C6-1533AB024734}" destId="{9D8183DD-540A-4127-BF23-BAE2F3CBDF2B}" srcOrd="6" destOrd="0" parTransId="{403C66FD-EB75-4617-8E28-C48E34DF70B6}" sibTransId="{8F33725F-8056-4365-8D4E-577FE14CB4A7}"/>
    <dgm:cxn modelId="{4522FD21-26AA-475A-A2A3-245CA35F6EE9}" type="presOf" srcId="{3D14BDAA-E84E-4B48-9EB2-1D5B31001B07}" destId="{762AF046-9D57-4592-8CEB-457A393B4F31}" srcOrd="1" destOrd="0" presId="urn:microsoft.com/office/officeart/2005/8/layout/cycle8"/>
    <dgm:cxn modelId="{E7FFDF5E-C13F-4C11-B59A-259011896031}" type="presOf" srcId="{D80A9924-CB01-4AD2-9D30-8E14E45E6F6B}" destId="{7894877E-040E-4EAF-BCA5-B36A930BD8B6}" srcOrd="1" destOrd="0" presId="urn:microsoft.com/office/officeart/2005/8/layout/cycle8"/>
    <dgm:cxn modelId="{A31F1661-3380-41BB-8512-5BB0A5B66B6C}" srcId="{5248A4FB-76BC-4D75-98C6-1533AB024734}" destId="{D00C589A-A81F-48AD-A465-D5F61D8EEC64}" srcOrd="5" destOrd="0" parTransId="{54E4F622-2D6D-4E17-9A94-D173F7316992}" sibTransId="{147DE364-C19B-4AB2-A41E-DE1413A84688}"/>
    <dgm:cxn modelId="{B5C86748-6892-42B8-98E1-E1F07A2B5F1E}" type="presOf" srcId="{D00C589A-A81F-48AD-A465-D5F61D8EEC64}" destId="{D818C521-9875-4845-B504-4AC228947E39}" srcOrd="1" destOrd="0" presId="urn:microsoft.com/office/officeart/2005/8/layout/cycle8"/>
    <dgm:cxn modelId="{17656169-44F0-4128-8205-F844DD5FBB62}" type="presOf" srcId="{3D14BDAA-E84E-4B48-9EB2-1D5B31001B07}" destId="{2D2D5B82-5F6A-406C-A7C8-B0150395F211}" srcOrd="0" destOrd="0" presId="urn:microsoft.com/office/officeart/2005/8/layout/cycle8"/>
    <dgm:cxn modelId="{6D3E306A-62D6-441D-B26C-96FD8F4C5E95}" type="presOf" srcId="{47837676-5D99-4098-81FF-C98B1226A246}" destId="{157BA023-7791-461B-860A-2D520FD046E9}" srcOrd="1" destOrd="0" presId="urn:microsoft.com/office/officeart/2005/8/layout/cycle8"/>
    <dgm:cxn modelId="{F347BE6F-0EFF-4F55-8ADD-968C26A80F30}" srcId="{5248A4FB-76BC-4D75-98C6-1533AB024734}" destId="{D80A9924-CB01-4AD2-9D30-8E14E45E6F6B}" srcOrd="2" destOrd="0" parTransId="{044356A3-F24C-4F52-954B-66ABB1DE6571}" sibTransId="{31050462-F0D7-4EDB-B2B3-7A97F94E16C0}"/>
    <dgm:cxn modelId="{FAD40A50-F085-43A4-BB64-256AC89542B4}" type="presOf" srcId="{47837676-5D99-4098-81FF-C98B1226A246}" destId="{AD0043E2-9494-4A5C-8958-DB4EE30179C9}" srcOrd="0" destOrd="0" presId="urn:microsoft.com/office/officeart/2005/8/layout/cycle8"/>
    <dgm:cxn modelId="{14D91E72-9C5B-4E3C-BA1F-636C88801C4E}" srcId="{5248A4FB-76BC-4D75-98C6-1533AB024734}" destId="{BCAAD9E8-AD5C-4F8A-9646-64344D555557}" srcOrd="0" destOrd="0" parTransId="{7CB04592-7C85-4A8D-88FC-F6CF2C25E5B4}" sibTransId="{BDC39F7F-1C9B-443F-ABF3-FB893132E22B}"/>
    <dgm:cxn modelId="{414D7977-9C1E-4A20-83B1-03E3D98891F2}" srcId="{5248A4FB-76BC-4D75-98C6-1533AB024734}" destId="{BD13888C-FD49-4C8E-9B5F-E72BE204053C}" srcOrd="3" destOrd="0" parTransId="{2CDBED44-8FD8-412C-A546-25E911B11C7B}" sibTransId="{4B681D52-397F-4233-969E-379C8A01EDEE}"/>
    <dgm:cxn modelId="{68C6CB7E-A864-475D-B768-720D83BC17CD}" type="presOf" srcId="{BD13888C-FD49-4C8E-9B5F-E72BE204053C}" destId="{29B6CE9F-750A-4C41-97B5-942A5D98505A}" srcOrd="1" destOrd="0" presId="urn:microsoft.com/office/officeart/2005/8/layout/cycle8"/>
    <dgm:cxn modelId="{4D86D287-0015-4C8F-BD8C-E4647A8B43EB}" srcId="{5248A4FB-76BC-4D75-98C6-1533AB024734}" destId="{47837676-5D99-4098-81FF-C98B1226A246}" srcOrd="4" destOrd="0" parTransId="{94E56002-3E7F-412C-A89F-698A6E5BF461}" sibTransId="{499F439C-223C-4D7D-842E-D10AC326C969}"/>
    <dgm:cxn modelId="{8CA6438B-ADB1-4BA9-A269-D3A597C35425}" type="presOf" srcId="{D80A9924-CB01-4AD2-9D30-8E14E45E6F6B}" destId="{73ECAF5E-FBC5-405A-8F49-2CB495523FEE}" srcOrd="0" destOrd="0" presId="urn:microsoft.com/office/officeart/2005/8/layout/cycle8"/>
    <dgm:cxn modelId="{8C32CCCF-6BC7-4B13-8469-B2D06395EC88}" type="presOf" srcId="{9D8183DD-540A-4127-BF23-BAE2F3CBDF2B}" destId="{2E82D2E4-53C9-47BF-8E3C-51BCCC5BAF4D}" srcOrd="1" destOrd="0" presId="urn:microsoft.com/office/officeart/2005/8/layout/cycle8"/>
    <dgm:cxn modelId="{BF83E8F8-12F5-4D5C-A90D-2AD0257199AA}" type="presOf" srcId="{D00C589A-A81F-48AD-A465-D5F61D8EEC64}" destId="{4EFCAACF-BA06-485A-82A8-C33BE478CDBB}" srcOrd="0" destOrd="0" presId="urn:microsoft.com/office/officeart/2005/8/layout/cycle8"/>
    <dgm:cxn modelId="{F7C08AFF-3AC3-4E4F-AA4F-FFD9E00A85DA}" type="presOf" srcId="{BD13888C-FD49-4C8E-9B5F-E72BE204053C}" destId="{D9703383-DAB6-4129-B7AA-E9A0B9F0E92A}" srcOrd="0" destOrd="0" presId="urn:microsoft.com/office/officeart/2005/8/layout/cycle8"/>
    <dgm:cxn modelId="{5F0143CE-DC6F-442B-B1C5-86BDE84D5597}" type="presParOf" srcId="{2E5BC726-2165-4E67-A6D7-89391A19B3F6}" destId="{31EA028F-2FF7-4FFB-8327-C59C1F75918F}" srcOrd="0" destOrd="0" presId="urn:microsoft.com/office/officeart/2005/8/layout/cycle8"/>
    <dgm:cxn modelId="{40CE0AA4-E627-404E-A4BD-57993DA96994}" type="presParOf" srcId="{2E5BC726-2165-4E67-A6D7-89391A19B3F6}" destId="{58F4E4B0-6C05-4FCC-B8B9-57408D3011B8}" srcOrd="1" destOrd="0" presId="urn:microsoft.com/office/officeart/2005/8/layout/cycle8"/>
    <dgm:cxn modelId="{26AE4514-1B18-4713-BCB5-DDE1B4D3617B}" type="presParOf" srcId="{2E5BC726-2165-4E67-A6D7-89391A19B3F6}" destId="{28E1B8A2-D9AC-48B4-957C-9BE1A3208A7E}" srcOrd="2" destOrd="0" presId="urn:microsoft.com/office/officeart/2005/8/layout/cycle8"/>
    <dgm:cxn modelId="{899426F5-43E2-4848-AA12-680DC8BE7D4D}" type="presParOf" srcId="{2E5BC726-2165-4E67-A6D7-89391A19B3F6}" destId="{3BD48B80-2985-4D5F-98C2-1230F72A4B5D}" srcOrd="3" destOrd="0" presId="urn:microsoft.com/office/officeart/2005/8/layout/cycle8"/>
    <dgm:cxn modelId="{A7AEFD2B-4074-402E-8314-2E991D75C5B2}" type="presParOf" srcId="{2E5BC726-2165-4E67-A6D7-89391A19B3F6}" destId="{2D2D5B82-5F6A-406C-A7C8-B0150395F211}" srcOrd="4" destOrd="0" presId="urn:microsoft.com/office/officeart/2005/8/layout/cycle8"/>
    <dgm:cxn modelId="{8D2A7AEA-B9C7-424F-B0D7-E8FFABECBA2A}" type="presParOf" srcId="{2E5BC726-2165-4E67-A6D7-89391A19B3F6}" destId="{33C4F92C-EB99-4D08-A608-81052003F552}" srcOrd="5" destOrd="0" presId="urn:microsoft.com/office/officeart/2005/8/layout/cycle8"/>
    <dgm:cxn modelId="{BEFBB535-4E36-46C9-B5FE-1914A9190300}" type="presParOf" srcId="{2E5BC726-2165-4E67-A6D7-89391A19B3F6}" destId="{07127EF5-5A5A-4E6D-952C-58FCCC3B2448}" srcOrd="6" destOrd="0" presId="urn:microsoft.com/office/officeart/2005/8/layout/cycle8"/>
    <dgm:cxn modelId="{1470F679-FB77-4E5C-A1FB-7EAEAF313CD1}" type="presParOf" srcId="{2E5BC726-2165-4E67-A6D7-89391A19B3F6}" destId="{762AF046-9D57-4592-8CEB-457A393B4F31}" srcOrd="7" destOrd="0" presId="urn:microsoft.com/office/officeart/2005/8/layout/cycle8"/>
    <dgm:cxn modelId="{F6D7C237-0E32-4C69-8A45-B1DB86BD4A63}" type="presParOf" srcId="{2E5BC726-2165-4E67-A6D7-89391A19B3F6}" destId="{73ECAF5E-FBC5-405A-8F49-2CB495523FEE}" srcOrd="8" destOrd="0" presId="urn:microsoft.com/office/officeart/2005/8/layout/cycle8"/>
    <dgm:cxn modelId="{8B1EFE8C-6DE8-4DD5-BFAE-BD5255420654}" type="presParOf" srcId="{2E5BC726-2165-4E67-A6D7-89391A19B3F6}" destId="{93FE23C7-2726-4DC0-9796-6784B9BBB21B}" srcOrd="9" destOrd="0" presId="urn:microsoft.com/office/officeart/2005/8/layout/cycle8"/>
    <dgm:cxn modelId="{406A5916-0D95-4F24-9AA5-32D057A1FD9B}" type="presParOf" srcId="{2E5BC726-2165-4E67-A6D7-89391A19B3F6}" destId="{B926F84C-9C85-4598-9EF8-1F72EB362199}" srcOrd="10" destOrd="0" presId="urn:microsoft.com/office/officeart/2005/8/layout/cycle8"/>
    <dgm:cxn modelId="{6BCD1E9D-1D1A-4182-AA0D-DBB6E446BC6E}" type="presParOf" srcId="{2E5BC726-2165-4E67-A6D7-89391A19B3F6}" destId="{7894877E-040E-4EAF-BCA5-B36A930BD8B6}" srcOrd="11" destOrd="0" presId="urn:microsoft.com/office/officeart/2005/8/layout/cycle8"/>
    <dgm:cxn modelId="{6CE3E138-DE11-4B14-A68E-F0FA487C4152}" type="presParOf" srcId="{2E5BC726-2165-4E67-A6D7-89391A19B3F6}" destId="{D9703383-DAB6-4129-B7AA-E9A0B9F0E92A}" srcOrd="12" destOrd="0" presId="urn:microsoft.com/office/officeart/2005/8/layout/cycle8"/>
    <dgm:cxn modelId="{D4BE964F-743C-4066-A880-AB05B38FF0AD}" type="presParOf" srcId="{2E5BC726-2165-4E67-A6D7-89391A19B3F6}" destId="{D99077C0-469F-47BE-922B-41522426203F}" srcOrd="13" destOrd="0" presId="urn:microsoft.com/office/officeart/2005/8/layout/cycle8"/>
    <dgm:cxn modelId="{B83EBAA4-06A3-4113-BF3A-FB3B9B7879FD}" type="presParOf" srcId="{2E5BC726-2165-4E67-A6D7-89391A19B3F6}" destId="{D312DA07-8CEB-4467-A664-DA90F7157655}" srcOrd="14" destOrd="0" presId="urn:microsoft.com/office/officeart/2005/8/layout/cycle8"/>
    <dgm:cxn modelId="{550C56A6-E1B4-4DB5-9343-43AC2AD44DE1}" type="presParOf" srcId="{2E5BC726-2165-4E67-A6D7-89391A19B3F6}" destId="{29B6CE9F-750A-4C41-97B5-942A5D98505A}" srcOrd="15" destOrd="0" presId="urn:microsoft.com/office/officeart/2005/8/layout/cycle8"/>
    <dgm:cxn modelId="{6EFA5338-5BF0-4AF6-88A2-EBEB0B0505A9}" type="presParOf" srcId="{2E5BC726-2165-4E67-A6D7-89391A19B3F6}" destId="{AD0043E2-9494-4A5C-8958-DB4EE30179C9}" srcOrd="16" destOrd="0" presId="urn:microsoft.com/office/officeart/2005/8/layout/cycle8"/>
    <dgm:cxn modelId="{78D506DE-553D-4538-8949-254F4A672E48}" type="presParOf" srcId="{2E5BC726-2165-4E67-A6D7-89391A19B3F6}" destId="{F03BB715-4E45-492A-BA62-D424A952B19C}" srcOrd="17" destOrd="0" presId="urn:microsoft.com/office/officeart/2005/8/layout/cycle8"/>
    <dgm:cxn modelId="{6C92EDAD-AD4D-4319-8054-1EDB823C2928}" type="presParOf" srcId="{2E5BC726-2165-4E67-A6D7-89391A19B3F6}" destId="{F3E890EB-FCED-4C00-87FD-84F710C34FB1}" srcOrd="18" destOrd="0" presId="urn:microsoft.com/office/officeart/2005/8/layout/cycle8"/>
    <dgm:cxn modelId="{BC7341A7-61D1-43B6-9423-39FAB1538E8E}" type="presParOf" srcId="{2E5BC726-2165-4E67-A6D7-89391A19B3F6}" destId="{157BA023-7791-461B-860A-2D520FD046E9}" srcOrd="19" destOrd="0" presId="urn:microsoft.com/office/officeart/2005/8/layout/cycle8"/>
    <dgm:cxn modelId="{4A6B61E5-EB89-4504-8C5E-AAF22681684B}" type="presParOf" srcId="{2E5BC726-2165-4E67-A6D7-89391A19B3F6}" destId="{4EFCAACF-BA06-485A-82A8-C33BE478CDBB}" srcOrd="20" destOrd="0" presId="urn:microsoft.com/office/officeart/2005/8/layout/cycle8"/>
    <dgm:cxn modelId="{E3AEC077-1462-4C4D-91B1-B9341B1CE467}" type="presParOf" srcId="{2E5BC726-2165-4E67-A6D7-89391A19B3F6}" destId="{AB55F511-690F-47E7-80C2-B1115433D529}" srcOrd="21" destOrd="0" presId="urn:microsoft.com/office/officeart/2005/8/layout/cycle8"/>
    <dgm:cxn modelId="{FC142ABF-F29E-4455-9D40-1030A74B41FC}" type="presParOf" srcId="{2E5BC726-2165-4E67-A6D7-89391A19B3F6}" destId="{6FF208F1-9CAC-445A-B757-BB958C3D236F}" srcOrd="22" destOrd="0" presId="urn:microsoft.com/office/officeart/2005/8/layout/cycle8"/>
    <dgm:cxn modelId="{4D5F357E-9FFC-4D90-AE4E-386B9B21DA5E}" type="presParOf" srcId="{2E5BC726-2165-4E67-A6D7-89391A19B3F6}" destId="{D818C521-9875-4845-B504-4AC228947E39}" srcOrd="23" destOrd="0" presId="urn:microsoft.com/office/officeart/2005/8/layout/cycle8"/>
    <dgm:cxn modelId="{70A9C8FA-DAFB-4CE3-A208-F425C951B119}" type="presParOf" srcId="{2E5BC726-2165-4E67-A6D7-89391A19B3F6}" destId="{8ACE4C9D-4213-488F-A4F1-2A1D8C72BA55}" srcOrd="24" destOrd="0" presId="urn:microsoft.com/office/officeart/2005/8/layout/cycle8"/>
    <dgm:cxn modelId="{288BE0E4-10BF-47C9-AC22-51824EE87C4B}" type="presParOf" srcId="{2E5BC726-2165-4E67-A6D7-89391A19B3F6}" destId="{7C1D0998-2046-4353-9FB9-52DCDA713CEA}" srcOrd="25" destOrd="0" presId="urn:microsoft.com/office/officeart/2005/8/layout/cycle8"/>
    <dgm:cxn modelId="{AFF5FD01-5273-46B4-A367-C781E4842BD2}" type="presParOf" srcId="{2E5BC726-2165-4E67-A6D7-89391A19B3F6}" destId="{7E8B6172-D7AE-4DC7-96AE-A229451A49FF}" srcOrd="26" destOrd="0" presId="urn:microsoft.com/office/officeart/2005/8/layout/cycle8"/>
    <dgm:cxn modelId="{DE91D3C6-EF86-4101-951B-EB95CF1E4DC4}" type="presParOf" srcId="{2E5BC726-2165-4E67-A6D7-89391A19B3F6}" destId="{2E82D2E4-53C9-47BF-8E3C-51BCCC5BAF4D}" srcOrd="27" destOrd="0" presId="urn:microsoft.com/office/officeart/2005/8/layout/cycle8"/>
    <dgm:cxn modelId="{E82CB6AA-4B49-4BFC-B396-3BD8970A2099}" type="presParOf" srcId="{2E5BC726-2165-4E67-A6D7-89391A19B3F6}" destId="{83466C5B-2F07-43DB-8DBC-D538D79035ED}" srcOrd="28" destOrd="0" presId="urn:microsoft.com/office/officeart/2005/8/layout/cycle8"/>
    <dgm:cxn modelId="{7787D98B-075A-44D4-90A5-2FADE7C31926}" type="presParOf" srcId="{2E5BC726-2165-4E67-A6D7-89391A19B3F6}" destId="{1137973D-03F3-43B6-8984-CF53FD185C17}" srcOrd="29" destOrd="0" presId="urn:microsoft.com/office/officeart/2005/8/layout/cycle8"/>
    <dgm:cxn modelId="{F34C790B-D795-4629-A4A2-1F8A8ACAFC3D}" type="presParOf" srcId="{2E5BC726-2165-4E67-A6D7-89391A19B3F6}" destId="{934F842A-6B19-4EF5-BAD6-7AD12EAEEAF7}" srcOrd="30" destOrd="0" presId="urn:microsoft.com/office/officeart/2005/8/layout/cycle8"/>
    <dgm:cxn modelId="{230DFE3F-2673-403E-B97A-85C060B00047}" type="presParOf" srcId="{2E5BC726-2165-4E67-A6D7-89391A19B3F6}" destId="{AD3F29FE-A22F-4EC1-A1CC-F4BDE806B352}" srcOrd="31" destOrd="0" presId="urn:microsoft.com/office/officeart/2005/8/layout/cycle8"/>
    <dgm:cxn modelId="{47BA7A89-21F9-47FC-BD37-BCC0C96A1F14}" type="presParOf" srcId="{2E5BC726-2165-4E67-A6D7-89391A19B3F6}" destId="{CFB17591-6560-4F0C-B4B5-56228877037E}" srcOrd="32" destOrd="0" presId="urn:microsoft.com/office/officeart/2005/8/layout/cycle8"/>
    <dgm:cxn modelId="{576859BC-DFFA-44A8-A640-410F81068695}" type="presParOf" srcId="{2E5BC726-2165-4E67-A6D7-89391A19B3F6}" destId="{018EEFB6-5B67-40AA-B460-A34FEB33D397}" srcOrd="33" destOrd="0" presId="urn:microsoft.com/office/officeart/2005/8/layout/cycle8"/>
    <dgm:cxn modelId="{F5416709-B0CB-4937-BAE8-70E07B9BE410}" type="presParOf" srcId="{2E5BC726-2165-4E67-A6D7-89391A19B3F6}" destId="{14D4158F-D294-45F7-A559-FB9889C95A7F}" srcOrd="34" destOrd="0" presId="urn:microsoft.com/office/officeart/2005/8/layout/cycle8"/>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1.xml><?xml version="1.0" encoding="utf-8"?>
<dgm:dataModel xmlns:dgm="http://schemas.openxmlformats.org/drawingml/2006/diagram" xmlns:a="http://schemas.openxmlformats.org/drawingml/2006/main">
  <dgm:ptLst>
    <dgm:pt modelId="{414A4F88-E2DE-425A-84FE-F0B4689BC52A}"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B99EA7F-2E6D-4B00-AB3D-C49EE86C6EA9}">
      <dgm:prSet custT="1"/>
      <dgm:spPr/>
      <dgm:t>
        <a:bodyPr/>
        <a:lstStyle/>
        <a:p>
          <a:r>
            <a:rPr lang="de-DE" sz="2000" dirty="0"/>
            <a:t>Was wird über mein Unternehmen, mein Produkt, meine Dienstleistung publiziert?</a:t>
          </a:r>
          <a:endParaRPr lang="en-US" sz="2000" dirty="0"/>
        </a:p>
      </dgm:t>
    </dgm:pt>
    <dgm:pt modelId="{94773191-279F-40E1-BCA9-8301B160DF36}" type="parTrans" cxnId="{190683B9-597A-4621-99CA-A0F858F8F12C}">
      <dgm:prSet/>
      <dgm:spPr/>
      <dgm:t>
        <a:bodyPr/>
        <a:lstStyle/>
        <a:p>
          <a:endParaRPr lang="en-US"/>
        </a:p>
      </dgm:t>
    </dgm:pt>
    <dgm:pt modelId="{7A301D53-5CE4-429D-ADBA-2AA9BC6C2FCD}" type="sibTrans" cxnId="{190683B9-597A-4621-99CA-A0F858F8F12C}">
      <dgm:prSet/>
      <dgm:spPr/>
      <dgm:t>
        <a:bodyPr/>
        <a:lstStyle/>
        <a:p>
          <a:endParaRPr lang="en-US"/>
        </a:p>
      </dgm:t>
    </dgm:pt>
    <dgm:pt modelId="{8FB7A53F-7AB5-4012-A237-DD12DBD54947}">
      <dgm:prSet custT="1"/>
      <dgm:spPr/>
      <dgm:t>
        <a:bodyPr/>
        <a:lstStyle/>
        <a:p>
          <a:r>
            <a:rPr lang="de-DE" sz="2000" dirty="0"/>
            <a:t>Wo wird überall über mich und mein Unternehmen debattiert? Gibt es spezielle Meinungsführer?</a:t>
          </a:r>
          <a:endParaRPr lang="en-US" sz="2000" dirty="0"/>
        </a:p>
      </dgm:t>
    </dgm:pt>
    <dgm:pt modelId="{A2297EBA-4D06-4B64-8FB0-6F31E98AB0A0}" type="parTrans" cxnId="{847EB804-C4FA-466C-BB6A-BF5A7B96331C}">
      <dgm:prSet/>
      <dgm:spPr/>
      <dgm:t>
        <a:bodyPr/>
        <a:lstStyle/>
        <a:p>
          <a:endParaRPr lang="en-US"/>
        </a:p>
      </dgm:t>
    </dgm:pt>
    <dgm:pt modelId="{7A434D1F-5675-4942-8546-0AEC97CB24B0}" type="sibTrans" cxnId="{847EB804-C4FA-466C-BB6A-BF5A7B96331C}">
      <dgm:prSet/>
      <dgm:spPr/>
      <dgm:t>
        <a:bodyPr/>
        <a:lstStyle/>
        <a:p>
          <a:endParaRPr lang="en-US"/>
        </a:p>
      </dgm:t>
    </dgm:pt>
    <dgm:pt modelId="{2B2E1017-519C-4943-ADFF-443B895C93CE}">
      <dgm:prSet/>
      <dgm:spPr/>
      <dgm:t>
        <a:bodyPr/>
        <a:lstStyle/>
        <a:p>
          <a:r>
            <a:rPr lang="de-DE" dirty="0"/>
            <a:t>Wie wird über mich gesprochen? Neutral, positiv oder negativ? Verändert sich das „Sentiment“ langfristig?</a:t>
          </a:r>
          <a:endParaRPr lang="en-US" dirty="0"/>
        </a:p>
      </dgm:t>
    </dgm:pt>
    <dgm:pt modelId="{83D54777-4F3B-477E-B990-F13946496EBC}" type="parTrans" cxnId="{48C06A17-F04D-4413-9C07-49C23AE8122D}">
      <dgm:prSet/>
      <dgm:spPr/>
      <dgm:t>
        <a:bodyPr/>
        <a:lstStyle/>
        <a:p>
          <a:endParaRPr lang="en-US"/>
        </a:p>
      </dgm:t>
    </dgm:pt>
    <dgm:pt modelId="{FA6A7F6B-2BD2-4579-93C7-81015747DB15}" type="sibTrans" cxnId="{48C06A17-F04D-4413-9C07-49C23AE8122D}">
      <dgm:prSet/>
      <dgm:spPr/>
      <dgm:t>
        <a:bodyPr/>
        <a:lstStyle/>
        <a:p>
          <a:endParaRPr lang="en-US"/>
        </a:p>
      </dgm:t>
    </dgm:pt>
    <dgm:pt modelId="{3E98CB1A-205F-4ECD-8B19-D17EF308225A}">
      <dgm:prSet/>
      <dgm:spPr/>
      <dgm:t>
        <a:bodyPr/>
        <a:lstStyle/>
        <a:p>
          <a:r>
            <a:rPr lang="de-DE" dirty="0"/>
            <a:t>Wie wird über meine Mitbewerber oder die Branche insgesamt gesprochen? Gibt es Trends? Gibt es Kritik?</a:t>
          </a:r>
          <a:endParaRPr lang="en-US" dirty="0"/>
        </a:p>
      </dgm:t>
    </dgm:pt>
    <dgm:pt modelId="{BAA884CF-5A89-4FF8-A139-BD31012AAC62}" type="parTrans" cxnId="{E5312BA3-2B1C-4623-A143-D29AC530262F}">
      <dgm:prSet/>
      <dgm:spPr/>
      <dgm:t>
        <a:bodyPr/>
        <a:lstStyle/>
        <a:p>
          <a:endParaRPr lang="en-US"/>
        </a:p>
      </dgm:t>
    </dgm:pt>
    <dgm:pt modelId="{BAF02CB6-F79F-4BC0-AC52-C11952B3CF04}" type="sibTrans" cxnId="{E5312BA3-2B1C-4623-A143-D29AC530262F}">
      <dgm:prSet/>
      <dgm:spPr/>
      <dgm:t>
        <a:bodyPr/>
        <a:lstStyle/>
        <a:p>
          <a:endParaRPr lang="en-US"/>
        </a:p>
      </dgm:t>
    </dgm:pt>
    <dgm:pt modelId="{0A2C3605-8504-4A4E-8B5E-EC63CF89E3F6}" type="pres">
      <dgm:prSet presAssocID="{414A4F88-E2DE-425A-84FE-F0B4689BC52A}" presName="root" presStyleCnt="0">
        <dgm:presLayoutVars>
          <dgm:dir/>
          <dgm:resizeHandles val="exact"/>
        </dgm:presLayoutVars>
      </dgm:prSet>
      <dgm:spPr/>
    </dgm:pt>
    <dgm:pt modelId="{0BBD4DCB-05E1-4DD6-9A8D-BA2F0D970983}" type="pres">
      <dgm:prSet presAssocID="{414A4F88-E2DE-425A-84FE-F0B4689BC52A}" presName="container" presStyleCnt="0">
        <dgm:presLayoutVars>
          <dgm:dir/>
          <dgm:resizeHandles val="exact"/>
        </dgm:presLayoutVars>
      </dgm:prSet>
      <dgm:spPr/>
    </dgm:pt>
    <dgm:pt modelId="{42BE5F8E-C104-418F-824A-D6E596D9BE85}" type="pres">
      <dgm:prSet presAssocID="{4B99EA7F-2E6D-4B00-AB3D-C49EE86C6EA9}" presName="compNode" presStyleCnt="0"/>
      <dgm:spPr/>
    </dgm:pt>
    <dgm:pt modelId="{6F873C2D-F311-43C4-9271-FC698BC1C20A}" type="pres">
      <dgm:prSet presAssocID="{4B99EA7F-2E6D-4B00-AB3D-C49EE86C6EA9}" presName="iconBgRect" presStyleLbl="bgShp" presStyleIdx="0" presStyleCnt="4"/>
      <dgm:spPr/>
    </dgm:pt>
    <dgm:pt modelId="{5E813259-481D-432D-9B3F-DECAAFD23360}" type="pres">
      <dgm:prSet presAssocID="{4B99EA7F-2E6D-4B00-AB3D-C49EE86C6EA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dozer"/>
        </a:ext>
      </dgm:extLst>
    </dgm:pt>
    <dgm:pt modelId="{C6E569E7-4E15-40D1-A505-E436E7520E36}" type="pres">
      <dgm:prSet presAssocID="{4B99EA7F-2E6D-4B00-AB3D-C49EE86C6EA9}" presName="spaceRect" presStyleCnt="0"/>
      <dgm:spPr/>
    </dgm:pt>
    <dgm:pt modelId="{44077849-BF50-44D8-BB43-28F0A069937C}" type="pres">
      <dgm:prSet presAssocID="{4B99EA7F-2E6D-4B00-AB3D-C49EE86C6EA9}" presName="textRect" presStyleLbl="revTx" presStyleIdx="0" presStyleCnt="4">
        <dgm:presLayoutVars>
          <dgm:chMax val="1"/>
          <dgm:chPref val="1"/>
        </dgm:presLayoutVars>
      </dgm:prSet>
      <dgm:spPr/>
    </dgm:pt>
    <dgm:pt modelId="{82A7AE54-E594-4A85-B5B7-70137BBE9BBE}" type="pres">
      <dgm:prSet presAssocID="{7A301D53-5CE4-429D-ADBA-2AA9BC6C2FCD}" presName="sibTrans" presStyleLbl="sibTrans2D1" presStyleIdx="0" presStyleCnt="0"/>
      <dgm:spPr/>
    </dgm:pt>
    <dgm:pt modelId="{EA364244-DD77-4BCF-ACDA-8C3B26EC7246}" type="pres">
      <dgm:prSet presAssocID="{8FB7A53F-7AB5-4012-A237-DD12DBD54947}" presName="compNode" presStyleCnt="0"/>
      <dgm:spPr/>
    </dgm:pt>
    <dgm:pt modelId="{FFCDC401-72F3-41FD-B922-475B3828BF7D}" type="pres">
      <dgm:prSet presAssocID="{8FB7A53F-7AB5-4012-A237-DD12DBD54947}" presName="iconBgRect" presStyleLbl="bgShp" presStyleIdx="1" presStyleCnt="4"/>
      <dgm:spPr/>
    </dgm:pt>
    <dgm:pt modelId="{5535BD67-015C-47F3-96B6-356730BA33BB}" type="pres">
      <dgm:prSet presAssocID="{8FB7A53F-7AB5-4012-A237-DD12DBD5494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ty"/>
        </a:ext>
      </dgm:extLst>
    </dgm:pt>
    <dgm:pt modelId="{C94B2D42-66A3-4211-9796-C85554A73406}" type="pres">
      <dgm:prSet presAssocID="{8FB7A53F-7AB5-4012-A237-DD12DBD54947}" presName="spaceRect" presStyleCnt="0"/>
      <dgm:spPr/>
    </dgm:pt>
    <dgm:pt modelId="{9505BF30-CF11-45D6-A719-C97EA6D051D8}" type="pres">
      <dgm:prSet presAssocID="{8FB7A53F-7AB5-4012-A237-DD12DBD54947}" presName="textRect" presStyleLbl="revTx" presStyleIdx="1" presStyleCnt="4">
        <dgm:presLayoutVars>
          <dgm:chMax val="1"/>
          <dgm:chPref val="1"/>
        </dgm:presLayoutVars>
      </dgm:prSet>
      <dgm:spPr/>
    </dgm:pt>
    <dgm:pt modelId="{C375E872-A2CB-4F01-BB75-6A1292102116}" type="pres">
      <dgm:prSet presAssocID="{7A434D1F-5675-4942-8546-0AEC97CB24B0}" presName="sibTrans" presStyleLbl="sibTrans2D1" presStyleIdx="0" presStyleCnt="0"/>
      <dgm:spPr/>
    </dgm:pt>
    <dgm:pt modelId="{73D00B56-83EC-44E2-845E-8582A72F668A}" type="pres">
      <dgm:prSet presAssocID="{2B2E1017-519C-4943-ADFF-443B895C93CE}" presName="compNode" presStyleCnt="0"/>
      <dgm:spPr/>
    </dgm:pt>
    <dgm:pt modelId="{08E59354-AF0C-413B-93CF-CECEEA54D549}" type="pres">
      <dgm:prSet presAssocID="{2B2E1017-519C-4943-ADFF-443B895C93CE}" presName="iconBgRect" presStyleLbl="bgShp" presStyleIdx="2" presStyleCnt="4"/>
      <dgm:spPr/>
    </dgm:pt>
    <dgm:pt modelId="{ABF11221-37AC-41A7-B72B-0B8272158D03}" type="pres">
      <dgm:prSet presAssocID="{2B2E1017-519C-4943-ADFF-443B895C93C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ad Face with No Fill"/>
        </a:ext>
      </dgm:extLst>
    </dgm:pt>
    <dgm:pt modelId="{09719255-D725-47A6-9005-75427CDAC6A2}" type="pres">
      <dgm:prSet presAssocID="{2B2E1017-519C-4943-ADFF-443B895C93CE}" presName="spaceRect" presStyleCnt="0"/>
      <dgm:spPr/>
    </dgm:pt>
    <dgm:pt modelId="{5060461C-1E39-404F-A873-894657A6F2C1}" type="pres">
      <dgm:prSet presAssocID="{2B2E1017-519C-4943-ADFF-443B895C93CE}" presName="textRect" presStyleLbl="revTx" presStyleIdx="2" presStyleCnt="4">
        <dgm:presLayoutVars>
          <dgm:chMax val="1"/>
          <dgm:chPref val="1"/>
        </dgm:presLayoutVars>
      </dgm:prSet>
      <dgm:spPr/>
    </dgm:pt>
    <dgm:pt modelId="{1118544E-5161-4069-98A1-AC492A5531B5}" type="pres">
      <dgm:prSet presAssocID="{FA6A7F6B-2BD2-4579-93C7-81015747DB15}" presName="sibTrans" presStyleLbl="sibTrans2D1" presStyleIdx="0" presStyleCnt="0"/>
      <dgm:spPr/>
    </dgm:pt>
    <dgm:pt modelId="{1D03398D-FCFD-4A22-AADB-FF907F516A6F}" type="pres">
      <dgm:prSet presAssocID="{3E98CB1A-205F-4ECD-8B19-D17EF308225A}" presName="compNode" presStyleCnt="0"/>
      <dgm:spPr/>
    </dgm:pt>
    <dgm:pt modelId="{7E2B7E14-F270-4E59-9826-CFAD2B12CB1F}" type="pres">
      <dgm:prSet presAssocID="{3E98CB1A-205F-4ECD-8B19-D17EF308225A}" presName="iconBgRect" presStyleLbl="bgShp" presStyleIdx="3" presStyleCnt="4"/>
      <dgm:spPr/>
    </dgm:pt>
    <dgm:pt modelId="{09B20F3E-AE1A-40F8-9DFD-3B1397B6158B}" type="pres">
      <dgm:prSet presAssocID="{3E98CB1A-205F-4ECD-8B19-D17EF308225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C84082D5-9D8C-4E8B-B7B9-4FBE2137F38A}" type="pres">
      <dgm:prSet presAssocID="{3E98CB1A-205F-4ECD-8B19-D17EF308225A}" presName="spaceRect" presStyleCnt="0"/>
      <dgm:spPr/>
    </dgm:pt>
    <dgm:pt modelId="{3B584516-00E4-40E0-981C-A585A32FFFFD}" type="pres">
      <dgm:prSet presAssocID="{3E98CB1A-205F-4ECD-8B19-D17EF308225A}" presName="textRect" presStyleLbl="revTx" presStyleIdx="3" presStyleCnt="4">
        <dgm:presLayoutVars>
          <dgm:chMax val="1"/>
          <dgm:chPref val="1"/>
        </dgm:presLayoutVars>
      </dgm:prSet>
      <dgm:spPr/>
    </dgm:pt>
  </dgm:ptLst>
  <dgm:cxnLst>
    <dgm:cxn modelId="{847EB804-C4FA-466C-BB6A-BF5A7B96331C}" srcId="{414A4F88-E2DE-425A-84FE-F0B4689BC52A}" destId="{8FB7A53F-7AB5-4012-A237-DD12DBD54947}" srcOrd="1" destOrd="0" parTransId="{A2297EBA-4D06-4B64-8FB0-6F31E98AB0A0}" sibTransId="{7A434D1F-5675-4942-8546-0AEC97CB24B0}"/>
    <dgm:cxn modelId="{48C06A17-F04D-4413-9C07-49C23AE8122D}" srcId="{414A4F88-E2DE-425A-84FE-F0B4689BC52A}" destId="{2B2E1017-519C-4943-ADFF-443B895C93CE}" srcOrd="2" destOrd="0" parTransId="{83D54777-4F3B-477E-B990-F13946496EBC}" sibTransId="{FA6A7F6B-2BD2-4579-93C7-81015747DB15}"/>
    <dgm:cxn modelId="{1406CD69-B87F-4518-93C7-3D47E75CFED5}" type="presOf" srcId="{7A434D1F-5675-4942-8546-0AEC97CB24B0}" destId="{C375E872-A2CB-4F01-BB75-6A1292102116}" srcOrd="0" destOrd="0" presId="urn:microsoft.com/office/officeart/2018/2/layout/IconCircleList"/>
    <dgm:cxn modelId="{36EE9C4B-56EC-460F-A4BC-5EB1FE8BD97A}" type="presOf" srcId="{FA6A7F6B-2BD2-4579-93C7-81015747DB15}" destId="{1118544E-5161-4069-98A1-AC492A5531B5}" srcOrd="0" destOrd="0" presId="urn:microsoft.com/office/officeart/2018/2/layout/IconCircleList"/>
    <dgm:cxn modelId="{ABFE666C-D630-4F09-AE73-ADB7D536E764}" type="presOf" srcId="{8FB7A53F-7AB5-4012-A237-DD12DBD54947}" destId="{9505BF30-CF11-45D6-A719-C97EA6D051D8}" srcOrd="0" destOrd="0" presId="urn:microsoft.com/office/officeart/2018/2/layout/IconCircleList"/>
    <dgm:cxn modelId="{6B6B637A-9A3F-4778-AB66-BE0B4BE23CD3}" type="presOf" srcId="{3E98CB1A-205F-4ECD-8B19-D17EF308225A}" destId="{3B584516-00E4-40E0-981C-A585A32FFFFD}" srcOrd="0" destOrd="0" presId="urn:microsoft.com/office/officeart/2018/2/layout/IconCircleList"/>
    <dgm:cxn modelId="{E39BC894-023B-4C42-8836-DE629DE89455}" type="presOf" srcId="{2B2E1017-519C-4943-ADFF-443B895C93CE}" destId="{5060461C-1E39-404F-A873-894657A6F2C1}" srcOrd="0" destOrd="0" presId="urn:microsoft.com/office/officeart/2018/2/layout/IconCircleList"/>
    <dgm:cxn modelId="{D3A25A98-D6F3-4301-AF14-BBEDF76D8D38}" type="presOf" srcId="{414A4F88-E2DE-425A-84FE-F0B4689BC52A}" destId="{0A2C3605-8504-4A4E-8B5E-EC63CF89E3F6}" srcOrd="0" destOrd="0" presId="urn:microsoft.com/office/officeart/2018/2/layout/IconCircleList"/>
    <dgm:cxn modelId="{E5312BA3-2B1C-4623-A143-D29AC530262F}" srcId="{414A4F88-E2DE-425A-84FE-F0B4689BC52A}" destId="{3E98CB1A-205F-4ECD-8B19-D17EF308225A}" srcOrd="3" destOrd="0" parTransId="{BAA884CF-5A89-4FF8-A139-BD31012AAC62}" sibTransId="{BAF02CB6-F79F-4BC0-AC52-C11952B3CF04}"/>
    <dgm:cxn modelId="{190683B9-597A-4621-99CA-A0F858F8F12C}" srcId="{414A4F88-E2DE-425A-84FE-F0B4689BC52A}" destId="{4B99EA7F-2E6D-4B00-AB3D-C49EE86C6EA9}" srcOrd="0" destOrd="0" parTransId="{94773191-279F-40E1-BCA9-8301B160DF36}" sibTransId="{7A301D53-5CE4-429D-ADBA-2AA9BC6C2FCD}"/>
    <dgm:cxn modelId="{B2F4EAC3-2C88-4C69-8926-2E6ED63C967D}" type="presOf" srcId="{4B99EA7F-2E6D-4B00-AB3D-C49EE86C6EA9}" destId="{44077849-BF50-44D8-BB43-28F0A069937C}" srcOrd="0" destOrd="0" presId="urn:microsoft.com/office/officeart/2018/2/layout/IconCircleList"/>
    <dgm:cxn modelId="{92502DE4-214A-4EFA-AB71-C57421BEB20F}" type="presOf" srcId="{7A301D53-5CE4-429D-ADBA-2AA9BC6C2FCD}" destId="{82A7AE54-E594-4A85-B5B7-70137BBE9BBE}" srcOrd="0" destOrd="0" presId="urn:microsoft.com/office/officeart/2018/2/layout/IconCircleList"/>
    <dgm:cxn modelId="{60AE69EE-9360-410E-B0D0-A342F923E4B9}" type="presParOf" srcId="{0A2C3605-8504-4A4E-8B5E-EC63CF89E3F6}" destId="{0BBD4DCB-05E1-4DD6-9A8D-BA2F0D970983}" srcOrd="0" destOrd="0" presId="urn:microsoft.com/office/officeart/2018/2/layout/IconCircleList"/>
    <dgm:cxn modelId="{33CA4CFA-3271-4DE7-B944-4D1F607D2ADA}" type="presParOf" srcId="{0BBD4DCB-05E1-4DD6-9A8D-BA2F0D970983}" destId="{42BE5F8E-C104-418F-824A-D6E596D9BE85}" srcOrd="0" destOrd="0" presId="urn:microsoft.com/office/officeart/2018/2/layout/IconCircleList"/>
    <dgm:cxn modelId="{77588CBE-50C6-4ECA-87C2-B91E728D31F2}" type="presParOf" srcId="{42BE5F8E-C104-418F-824A-D6E596D9BE85}" destId="{6F873C2D-F311-43C4-9271-FC698BC1C20A}" srcOrd="0" destOrd="0" presId="urn:microsoft.com/office/officeart/2018/2/layout/IconCircleList"/>
    <dgm:cxn modelId="{AA982191-B825-4DA1-B7FF-EE43C62190B0}" type="presParOf" srcId="{42BE5F8E-C104-418F-824A-D6E596D9BE85}" destId="{5E813259-481D-432D-9B3F-DECAAFD23360}" srcOrd="1" destOrd="0" presId="urn:microsoft.com/office/officeart/2018/2/layout/IconCircleList"/>
    <dgm:cxn modelId="{A44F0302-8A17-4EB9-93F5-3C67BD550F10}" type="presParOf" srcId="{42BE5F8E-C104-418F-824A-D6E596D9BE85}" destId="{C6E569E7-4E15-40D1-A505-E436E7520E36}" srcOrd="2" destOrd="0" presId="urn:microsoft.com/office/officeart/2018/2/layout/IconCircleList"/>
    <dgm:cxn modelId="{29A67A1C-E2B8-42B3-B7B3-880F10A5FD70}" type="presParOf" srcId="{42BE5F8E-C104-418F-824A-D6E596D9BE85}" destId="{44077849-BF50-44D8-BB43-28F0A069937C}" srcOrd="3" destOrd="0" presId="urn:microsoft.com/office/officeart/2018/2/layout/IconCircleList"/>
    <dgm:cxn modelId="{0C54A82F-4DA6-49DC-8E22-569672470A0B}" type="presParOf" srcId="{0BBD4DCB-05E1-4DD6-9A8D-BA2F0D970983}" destId="{82A7AE54-E594-4A85-B5B7-70137BBE9BBE}" srcOrd="1" destOrd="0" presId="urn:microsoft.com/office/officeart/2018/2/layout/IconCircleList"/>
    <dgm:cxn modelId="{94EC8ED7-AB2D-4AB2-AD15-ECDFE04E28C1}" type="presParOf" srcId="{0BBD4DCB-05E1-4DD6-9A8D-BA2F0D970983}" destId="{EA364244-DD77-4BCF-ACDA-8C3B26EC7246}" srcOrd="2" destOrd="0" presId="urn:microsoft.com/office/officeart/2018/2/layout/IconCircleList"/>
    <dgm:cxn modelId="{7338BDF3-6C41-478E-BCB9-C7523EA07376}" type="presParOf" srcId="{EA364244-DD77-4BCF-ACDA-8C3B26EC7246}" destId="{FFCDC401-72F3-41FD-B922-475B3828BF7D}" srcOrd="0" destOrd="0" presId="urn:microsoft.com/office/officeart/2018/2/layout/IconCircleList"/>
    <dgm:cxn modelId="{08DF470D-0C89-4B3B-B803-382CF035D700}" type="presParOf" srcId="{EA364244-DD77-4BCF-ACDA-8C3B26EC7246}" destId="{5535BD67-015C-47F3-96B6-356730BA33BB}" srcOrd="1" destOrd="0" presId="urn:microsoft.com/office/officeart/2018/2/layout/IconCircleList"/>
    <dgm:cxn modelId="{8E7DE2FB-68F2-4750-9986-127DDEEACC95}" type="presParOf" srcId="{EA364244-DD77-4BCF-ACDA-8C3B26EC7246}" destId="{C94B2D42-66A3-4211-9796-C85554A73406}" srcOrd="2" destOrd="0" presId="urn:microsoft.com/office/officeart/2018/2/layout/IconCircleList"/>
    <dgm:cxn modelId="{185116F7-0173-4460-AC8C-84C37127A3D2}" type="presParOf" srcId="{EA364244-DD77-4BCF-ACDA-8C3B26EC7246}" destId="{9505BF30-CF11-45D6-A719-C97EA6D051D8}" srcOrd="3" destOrd="0" presId="urn:microsoft.com/office/officeart/2018/2/layout/IconCircleList"/>
    <dgm:cxn modelId="{CD789DFC-7451-4216-8955-60EAC84204C7}" type="presParOf" srcId="{0BBD4DCB-05E1-4DD6-9A8D-BA2F0D970983}" destId="{C375E872-A2CB-4F01-BB75-6A1292102116}" srcOrd="3" destOrd="0" presId="urn:microsoft.com/office/officeart/2018/2/layout/IconCircleList"/>
    <dgm:cxn modelId="{476B3F1B-0724-4FEB-8AE1-AEE59DF7CE26}" type="presParOf" srcId="{0BBD4DCB-05E1-4DD6-9A8D-BA2F0D970983}" destId="{73D00B56-83EC-44E2-845E-8582A72F668A}" srcOrd="4" destOrd="0" presId="urn:microsoft.com/office/officeart/2018/2/layout/IconCircleList"/>
    <dgm:cxn modelId="{FC21B1FD-B570-42B5-8456-632A86DB512F}" type="presParOf" srcId="{73D00B56-83EC-44E2-845E-8582A72F668A}" destId="{08E59354-AF0C-413B-93CF-CECEEA54D549}" srcOrd="0" destOrd="0" presId="urn:microsoft.com/office/officeart/2018/2/layout/IconCircleList"/>
    <dgm:cxn modelId="{4387E28F-85E5-4D3A-BDCC-1BC160B9D2D6}" type="presParOf" srcId="{73D00B56-83EC-44E2-845E-8582A72F668A}" destId="{ABF11221-37AC-41A7-B72B-0B8272158D03}" srcOrd="1" destOrd="0" presId="urn:microsoft.com/office/officeart/2018/2/layout/IconCircleList"/>
    <dgm:cxn modelId="{729A59EB-1856-4B20-AF33-AAEE8B5B1236}" type="presParOf" srcId="{73D00B56-83EC-44E2-845E-8582A72F668A}" destId="{09719255-D725-47A6-9005-75427CDAC6A2}" srcOrd="2" destOrd="0" presId="urn:microsoft.com/office/officeart/2018/2/layout/IconCircleList"/>
    <dgm:cxn modelId="{6AB4A287-6502-4BC6-9333-50CE1E205D9B}" type="presParOf" srcId="{73D00B56-83EC-44E2-845E-8582A72F668A}" destId="{5060461C-1E39-404F-A873-894657A6F2C1}" srcOrd="3" destOrd="0" presId="urn:microsoft.com/office/officeart/2018/2/layout/IconCircleList"/>
    <dgm:cxn modelId="{FF11360E-0B77-4CE7-B3AE-0A47CD4C7950}" type="presParOf" srcId="{0BBD4DCB-05E1-4DD6-9A8D-BA2F0D970983}" destId="{1118544E-5161-4069-98A1-AC492A5531B5}" srcOrd="5" destOrd="0" presId="urn:microsoft.com/office/officeart/2018/2/layout/IconCircleList"/>
    <dgm:cxn modelId="{9B52DA92-4639-44B1-A0A0-C359FB1701F1}" type="presParOf" srcId="{0BBD4DCB-05E1-4DD6-9A8D-BA2F0D970983}" destId="{1D03398D-FCFD-4A22-AADB-FF907F516A6F}" srcOrd="6" destOrd="0" presId="urn:microsoft.com/office/officeart/2018/2/layout/IconCircleList"/>
    <dgm:cxn modelId="{0D0B9300-939C-4DDB-952C-A65A7FE42F23}" type="presParOf" srcId="{1D03398D-FCFD-4A22-AADB-FF907F516A6F}" destId="{7E2B7E14-F270-4E59-9826-CFAD2B12CB1F}" srcOrd="0" destOrd="0" presId="urn:microsoft.com/office/officeart/2018/2/layout/IconCircleList"/>
    <dgm:cxn modelId="{26618EB4-47FF-4008-947E-DDDAB95937D8}" type="presParOf" srcId="{1D03398D-FCFD-4A22-AADB-FF907F516A6F}" destId="{09B20F3E-AE1A-40F8-9DFD-3B1397B6158B}" srcOrd="1" destOrd="0" presId="urn:microsoft.com/office/officeart/2018/2/layout/IconCircleList"/>
    <dgm:cxn modelId="{3349F16D-3F08-48E9-B811-205AF5D030E6}" type="presParOf" srcId="{1D03398D-FCFD-4A22-AADB-FF907F516A6F}" destId="{C84082D5-9D8C-4E8B-B7B9-4FBE2137F38A}" srcOrd="2" destOrd="0" presId="urn:microsoft.com/office/officeart/2018/2/layout/IconCircleList"/>
    <dgm:cxn modelId="{2E4A3EC4-1CD1-42C6-B8E6-EE0A1B63EB6D}" type="presParOf" srcId="{1D03398D-FCFD-4A22-AADB-FF907F516A6F}" destId="{3B584516-00E4-40E0-981C-A585A32FFFFD}"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14A4F88-E2DE-425A-84FE-F0B4689BC52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B99EA7F-2E6D-4B00-AB3D-C49EE86C6EA9}">
      <dgm:prSet/>
      <dgm:spPr/>
      <dgm:t>
        <a:bodyPr/>
        <a:lstStyle/>
        <a:p>
          <a:pPr>
            <a:lnSpc>
              <a:spcPct val="100000"/>
            </a:lnSpc>
          </a:pPr>
          <a:r>
            <a:rPr lang="en-US"/>
            <a:t>Twitter wird am besten über Tweetdeck abgefragt: Accounts, Hashtags, Suchen</a:t>
          </a:r>
          <a:endParaRPr lang="en-US" dirty="0"/>
        </a:p>
      </dgm:t>
    </dgm:pt>
    <dgm:pt modelId="{94773191-279F-40E1-BCA9-8301B160DF36}" type="parTrans" cxnId="{190683B9-597A-4621-99CA-A0F858F8F12C}">
      <dgm:prSet/>
      <dgm:spPr/>
      <dgm:t>
        <a:bodyPr/>
        <a:lstStyle/>
        <a:p>
          <a:endParaRPr lang="en-US"/>
        </a:p>
      </dgm:t>
    </dgm:pt>
    <dgm:pt modelId="{7A301D53-5CE4-429D-ADBA-2AA9BC6C2FCD}" type="sibTrans" cxnId="{190683B9-597A-4621-99CA-A0F858F8F12C}">
      <dgm:prSet/>
      <dgm:spPr/>
      <dgm:t>
        <a:bodyPr/>
        <a:lstStyle/>
        <a:p>
          <a:pPr>
            <a:lnSpc>
              <a:spcPct val="100000"/>
            </a:lnSpc>
          </a:pPr>
          <a:endParaRPr lang="en-US"/>
        </a:p>
      </dgm:t>
    </dgm:pt>
    <dgm:pt modelId="{8FB7A53F-7AB5-4012-A237-DD12DBD54947}">
      <dgm:prSet/>
      <dgm:spPr/>
      <dgm:t>
        <a:bodyPr/>
        <a:lstStyle/>
        <a:p>
          <a:pPr>
            <a:lnSpc>
              <a:spcPct val="100000"/>
            </a:lnSpc>
          </a:pPr>
          <a:r>
            <a:rPr lang="de-DE"/>
            <a:t>Facebook kann über Social Studio oder Social Bakers analysiert werden.</a:t>
          </a:r>
          <a:endParaRPr lang="en-US" dirty="0"/>
        </a:p>
      </dgm:t>
    </dgm:pt>
    <dgm:pt modelId="{A2297EBA-4D06-4B64-8FB0-6F31E98AB0A0}" type="parTrans" cxnId="{847EB804-C4FA-466C-BB6A-BF5A7B96331C}">
      <dgm:prSet/>
      <dgm:spPr/>
      <dgm:t>
        <a:bodyPr/>
        <a:lstStyle/>
        <a:p>
          <a:endParaRPr lang="en-US"/>
        </a:p>
      </dgm:t>
    </dgm:pt>
    <dgm:pt modelId="{7A434D1F-5675-4942-8546-0AEC97CB24B0}" type="sibTrans" cxnId="{847EB804-C4FA-466C-BB6A-BF5A7B96331C}">
      <dgm:prSet/>
      <dgm:spPr/>
      <dgm:t>
        <a:bodyPr/>
        <a:lstStyle/>
        <a:p>
          <a:pPr>
            <a:lnSpc>
              <a:spcPct val="100000"/>
            </a:lnSpc>
          </a:pPr>
          <a:endParaRPr lang="en-US"/>
        </a:p>
      </dgm:t>
    </dgm:pt>
    <dgm:pt modelId="{2B2E1017-519C-4943-ADFF-443B895C93CE}">
      <dgm:prSet/>
      <dgm:spPr/>
      <dgm:t>
        <a:bodyPr/>
        <a:lstStyle/>
        <a:p>
          <a:pPr>
            <a:lnSpc>
              <a:spcPct val="100000"/>
            </a:lnSpc>
          </a:pPr>
          <a:r>
            <a:rPr lang="en-US"/>
            <a:t>Medienberichterstattung wird über Meltwater News und PMG beobachtet.</a:t>
          </a:r>
          <a:endParaRPr lang="en-US" dirty="0"/>
        </a:p>
      </dgm:t>
    </dgm:pt>
    <dgm:pt modelId="{83D54777-4F3B-477E-B990-F13946496EBC}" type="parTrans" cxnId="{48C06A17-F04D-4413-9C07-49C23AE8122D}">
      <dgm:prSet/>
      <dgm:spPr/>
      <dgm:t>
        <a:bodyPr/>
        <a:lstStyle/>
        <a:p>
          <a:endParaRPr lang="en-US"/>
        </a:p>
      </dgm:t>
    </dgm:pt>
    <dgm:pt modelId="{FA6A7F6B-2BD2-4579-93C7-81015747DB15}" type="sibTrans" cxnId="{48C06A17-F04D-4413-9C07-49C23AE8122D}">
      <dgm:prSet/>
      <dgm:spPr/>
      <dgm:t>
        <a:bodyPr/>
        <a:lstStyle/>
        <a:p>
          <a:pPr>
            <a:lnSpc>
              <a:spcPct val="100000"/>
            </a:lnSpc>
          </a:pPr>
          <a:endParaRPr lang="en-US"/>
        </a:p>
      </dgm:t>
    </dgm:pt>
    <dgm:pt modelId="{3E98CB1A-205F-4ECD-8B19-D17EF308225A}">
      <dgm:prSet/>
      <dgm:spPr/>
      <dgm:t>
        <a:bodyPr/>
        <a:lstStyle/>
        <a:p>
          <a:pPr>
            <a:lnSpc>
              <a:spcPct val="100000"/>
            </a:lnSpc>
          </a:pPr>
          <a:r>
            <a:rPr lang="en-US"/>
            <a:t>Ad-hoc-Mitteilungen bieten Brand Watch (teuer!) und Google Alerts.</a:t>
          </a:r>
          <a:endParaRPr lang="en-US" dirty="0"/>
        </a:p>
      </dgm:t>
    </dgm:pt>
    <dgm:pt modelId="{BAA884CF-5A89-4FF8-A139-BD31012AAC62}" type="parTrans" cxnId="{E5312BA3-2B1C-4623-A143-D29AC530262F}">
      <dgm:prSet/>
      <dgm:spPr/>
      <dgm:t>
        <a:bodyPr/>
        <a:lstStyle/>
        <a:p>
          <a:endParaRPr lang="en-US"/>
        </a:p>
      </dgm:t>
    </dgm:pt>
    <dgm:pt modelId="{BAF02CB6-F79F-4BC0-AC52-C11952B3CF04}" type="sibTrans" cxnId="{E5312BA3-2B1C-4623-A143-D29AC530262F}">
      <dgm:prSet/>
      <dgm:spPr/>
      <dgm:t>
        <a:bodyPr/>
        <a:lstStyle/>
        <a:p>
          <a:endParaRPr lang="en-US"/>
        </a:p>
      </dgm:t>
    </dgm:pt>
    <dgm:pt modelId="{35E74F87-BDB4-4F4A-B7E3-19C2FA83DB2E}" type="pres">
      <dgm:prSet presAssocID="{414A4F88-E2DE-425A-84FE-F0B4689BC52A}" presName="root" presStyleCnt="0">
        <dgm:presLayoutVars>
          <dgm:dir/>
          <dgm:resizeHandles val="exact"/>
        </dgm:presLayoutVars>
      </dgm:prSet>
      <dgm:spPr/>
    </dgm:pt>
    <dgm:pt modelId="{CA226727-640D-4E7B-94CA-FDAB914D73E0}" type="pres">
      <dgm:prSet presAssocID="{4B99EA7F-2E6D-4B00-AB3D-C49EE86C6EA9}" presName="compNode" presStyleCnt="0"/>
      <dgm:spPr/>
    </dgm:pt>
    <dgm:pt modelId="{7030CBF4-6904-4F51-9158-7A851DA1F588}" type="pres">
      <dgm:prSet presAssocID="{4B99EA7F-2E6D-4B00-AB3D-C49EE86C6EA9}" presName="bgRect" presStyleLbl="bgShp" presStyleIdx="0" presStyleCnt="4"/>
      <dgm:spPr/>
    </dgm:pt>
    <dgm:pt modelId="{1B331642-5A75-46C2-86AE-46F117CD0090}" type="pres">
      <dgm:prSet presAssocID="{4B99EA7F-2E6D-4B00-AB3D-C49EE86C6EA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prechaun Hat"/>
        </a:ext>
      </dgm:extLst>
    </dgm:pt>
    <dgm:pt modelId="{78367707-228D-4CBC-8DEE-C5BDE02F10B6}" type="pres">
      <dgm:prSet presAssocID="{4B99EA7F-2E6D-4B00-AB3D-C49EE86C6EA9}" presName="spaceRect" presStyleCnt="0"/>
      <dgm:spPr/>
    </dgm:pt>
    <dgm:pt modelId="{F1B6013A-2AF2-4D99-9D5C-D1E5AC672FF5}" type="pres">
      <dgm:prSet presAssocID="{4B99EA7F-2E6D-4B00-AB3D-C49EE86C6EA9}" presName="parTx" presStyleLbl="revTx" presStyleIdx="0" presStyleCnt="4">
        <dgm:presLayoutVars>
          <dgm:chMax val="0"/>
          <dgm:chPref val="0"/>
        </dgm:presLayoutVars>
      </dgm:prSet>
      <dgm:spPr/>
    </dgm:pt>
    <dgm:pt modelId="{866A047D-4F0C-43EC-93C2-CFB99622CC97}" type="pres">
      <dgm:prSet presAssocID="{7A301D53-5CE4-429D-ADBA-2AA9BC6C2FCD}" presName="sibTrans" presStyleCnt="0"/>
      <dgm:spPr/>
    </dgm:pt>
    <dgm:pt modelId="{B984CC5D-E873-4D2F-BEBB-C1062AE5B215}" type="pres">
      <dgm:prSet presAssocID="{8FB7A53F-7AB5-4012-A237-DD12DBD54947}" presName="compNode" presStyleCnt="0"/>
      <dgm:spPr/>
    </dgm:pt>
    <dgm:pt modelId="{1A0289B8-36AC-466B-B937-B1BD639F0B5D}" type="pres">
      <dgm:prSet presAssocID="{8FB7A53F-7AB5-4012-A237-DD12DBD54947}" presName="bgRect" presStyleLbl="bgShp" presStyleIdx="1" presStyleCnt="4"/>
      <dgm:spPr/>
    </dgm:pt>
    <dgm:pt modelId="{E1FDBF10-9118-4896-A1C4-21B5CC31B980}" type="pres">
      <dgm:prSet presAssocID="{8FB7A53F-7AB5-4012-A237-DD12DBD5494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art Phone"/>
        </a:ext>
      </dgm:extLst>
    </dgm:pt>
    <dgm:pt modelId="{87018272-8B09-4845-AE9C-12BC681238A5}" type="pres">
      <dgm:prSet presAssocID="{8FB7A53F-7AB5-4012-A237-DD12DBD54947}" presName="spaceRect" presStyleCnt="0"/>
      <dgm:spPr/>
    </dgm:pt>
    <dgm:pt modelId="{9C0FD7B8-5D3D-44EA-AD07-43C6908D008A}" type="pres">
      <dgm:prSet presAssocID="{8FB7A53F-7AB5-4012-A237-DD12DBD54947}" presName="parTx" presStyleLbl="revTx" presStyleIdx="1" presStyleCnt="4">
        <dgm:presLayoutVars>
          <dgm:chMax val="0"/>
          <dgm:chPref val="0"/>
        </dgm:presLayoutVars>
      </dgm:prSet>
      <dgm:spPr/>
    </dgm:pt>
    <dgm:pt modelId="{4E860177-9E39-4C7B-97A7-EB0672B46C5E}" type="pres">
      <dgm:prSet presAssocID="{7A434D1F-5675-4942-8546-0AEC97CB24B0}" presName="sibTrans" presStyleCnt="0"/>
      <dgm:spPr/>
    </dgm:pt>
    <dgm:pt modelId="{EDC70A19-4C05-4513-B056-949625E8BD0F}" type="pres">
      <dgm:prSet presAssocID="{2B2E1017-519C-4943-ADFF-443B895C93CE}" presName="compNode" presStyleCnt="0"/>
      <dgm:spPr/>
    </dgm:pt>
    <dgm:pt modelId="{A4651676-1260-433F-A9B7-126A49BC2B87}" type="pres">
      <dgm:prSet presAssocID="{2B2E1017-519C-4943-ADFF-443B895C93CE}" presName="bgRect" presStyleLbl="bgShp" presStyleIdx="2" presStyleCnt="4"/>
      <dgm:spPr/>
    </dgm:pt>
    <dgm:pt modelId="{608B3EAC-F753-4022-824B-F0AADC57153F}" type="pres">
      <dgm:prSet presAssocID="{2B2E1017-519C-4943-ADFF-443B895C93C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nd Chime"/>
        </a:ext>
      </dgm:extLst>
    </dgm:pt>
    <dgm:pt modelId="{1E14866A-0E54-4A96-927C-4C2EE47DD99E}" type="pres">
      <dgm:prSet presAssocID="{2B2E1017-519C-4943-ADFF-443B895C93CE}" presName="spaceRect" presStyleCnt="0"/>
      <dgm:spPr/>
    </dgm:pt>
    <dgm:pt modelId="{1AB8868B-48C3-4300-825D-28662C62BE0F}" type="pres">
      <dgm:prSet presAssocID="{2B2E1017-519C-4943-ADFF-443B895C93CE}" presName="parTx" presStyleLbl="revTx" presStyleIdx="2" presStyleCnt="4">
        <dgm:presLayoutVars>
          <dgm:chMax val="0"/>
          <dgm:chPref val="0"/>
        </dgm:presLayoutVars>
      </dgm:prSet>
      <dgm:spPr/>
    </dgm:pt>
    <dgm:pt modelId="{A91ABF3B-0597-426E-9FBA-F940AA9E9575}" type="pres">
      <dgm:prSet presAssocID="{FA6A7F6B-2BD2-4579-93C7-81015747DB15}" presName="sibTrans" presStyleCnt="0"/>
      <dgm:spPr/>
    </dgm:pt>
    <dgm:pt modelId="{3BF47CBA-6B91-4F55-9657-1A3367B19874}" type="pres">
      <dgm:prSet presAssocID="{3E98CB1A-205F-4ECD-8B19-D17EF308225A}" presName="compNode" presStyleCnt="0"/>
      <dgm:spPr/>
    </dgm:pt>
    <dgm:pt modelId="{A7C7BC4B-2985-4376-8A3A-3512B2C302AE}" type="pres">
      <dgm:prSet presAssocID="{3E98CB1A-205F-4ECD-8B19-D17EF308225A}" presName="bgRect" presStyleLbl="bgShp" presStyleIdx="3" presStyleCnt="4"/>
      <dgm:spPr/>
    </dgm:pt>
    <dgm:pt modelId="{338AEDCF-A1CB-48B7-A54E-29C53743FA7D}" type="pres">
      <dgm:prSet presAssocID="{3E98CB1A-205F-4ECD-8B19-D17EF308225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aptop"/>
        </a:ext>
      </dgm:extLst>
    </dgm:pt>
    <dgm:pt modelId="{9BABE846-3590-49E0-A0F0-9BD12715B158}" type="pres">
      <dgm:prSet presAssocID="{3E98CB1A-205F-4ECD-8B19-D17EF308225A}" presName="spaceRect" presStyleCnt="0"/>
      <dgm:spPr/>
    </dgm:pt>
    <dgm:pt modelId="{54FAD7AB-5015-47B0-A18F-97E9C3BCB8E3}" type="pres">
      <dgm:prSet presAssocID="{3E98CB1A-205F-4ECD-8B19-D17EF308225A}" presName="parTx" presStyleLbl="revTx" presStyleIdx="3" presStyleCnt="4">
        <dgm:presLayoutVars>
          <dgm:chMax val="0"/>
          <dgm:chPref val="0"/>
        </dgm:presLayoutVars>
      </dgm:prSet>
      <dgm:spPr/>
    </dgm:pt>
  </dgm:ptLst>
  <dgm:cxnLst>
    <dgm:cxn modelId="{847EB804-C4FA-466C-BB6A-BF5A7B96331C}" srcId="{414A4F88-E2DE-425A-84FE-F0B4689BC52A}" destId="{8FB7A53F-7AB5-4012-A237-DD12DBD54947}" srcOrd="1" destOrd="0" parTransId="{A2297EBA-4D06-4B64-8FB0-6F31E98AB0A0}" sibTransId="{7A434D1F-5675-4942-8546-0AEC97CB24B0}"/>
    <dgm:cxn modelId="{411D3B0C-FD83-4866-B5ED-ACAB220B05AF}" type="presOf" srcId="{8FB7A53F-7AB5-4012-A237-DD12DBD54947}" destId="{9C0FD7B8-5D3D-44EA-AD07-43C6908D008A}" srcOrd="0" destOrd="0" presId="urn:microsoft.com/office/officeart/2018/2/layout/IconVerticalSolidList"/>
    <dgm:cxn modelId="{48C06A17-F04D-4413-9C07-49C23AE8122D}" srcId="{414A4F88-E2DE-425A-84FE-F0B4689BC52A}" destId="{2B2E1017-519C-4943-ADFF-443B895C93CE}" srcOrd="2" destOrd="0" parTransId="{83D54777-4F3B-477E-B990-F13946496EBC}" sibTransId="{FA6A7F6B-2BD2-4579-93C7-81015747DB15}"/>
    <dgm:cxn modelId="{55510C90-1706-41F5-9D11-7409DCCA7AB4}" type="presOf" srcId="{414A4F88-E2DE-425A-84FE-F0B4689BC52A}" destId="{35E74F87-BDB4-4F4A-B7E3-19C2FA83DB2E}" srcOrd="0" destOrd="0" presId="urn:microsoft.com/office/officeart/2018/2/layout/IconVerticalSolidList"/>
    <dgm:cxn modelId="{C75DB992-9011-4FD0-A9EA-07F006102997}" type="presOf" srcId="{2B2E1017-519C-4943-ADFF-443B895C93CE}" destId="{1AB8868B-48C3-4300-825D-28662C62BE0F}" srcOrd="0" destOrd="0" presId="urn:microsoft.com/office/officeart/2018/2/layout/IconVerticalSolidList"/>
    <dgm:cxn modelId="{E5312BA3-2B1C-4623-A143-D29AC530262F}" srcId="{414A4F88-E2DE-425A-84FE-F0B4689BC52A}" destId="{3E98CB1A-205F-4ECD-8B19-D17EF308225A}" srcOrd="3" destOrd="0" parTransId="{BAA884CF-5A89-4FF8-A139-BD31012AAC62}" sibTransId="{BAF02CB6-F79F-4BC0-AC52-C11952B3CF04}"/>
    <dgm:cxn modelId="{6C14B5B0-3998-476B-8101-E243B2A21B62}" type="presOf" srcId="{4B99EA7F-2E6D-4B00-AB3D-C49EE86C6EA9}" destId="{F1B6013A-2AF2-4D99-9D5C-D1E5AC672FF5}" srcOrd="0" destOrd="0" presId="urn:microsoft.com/office/officeart/2018/2/layout/IconVerticalSolidList"/>
    <dgm:cxn modelId="{A468D5B7-B7B3-4119-ADC0-3C24D6FD6FA6}" type="presOf" srcId="{3E98CB1A-205F-4ECD-8B19-D17EF308225A}" destId="{54FAD7AB-5015-47B0-A18F-97E9C3BCB8E3}" srcOrd="0" destOrd="0" presId="urn:microsoft.com/office/officeart/2018/2/layout/IconVerticalSolidList"/>
    <dgm:cxn modelId="{190683B9-597A-4621-99CA-A0F858F8F12C}" srcId="{414A4F88-E2DE-425A-84FE-F0B4689BC52A}" destId="{4B99EA7F-2E6D-4B00-AB3D-C49EE86C6EA9}" srcOrd="0" destOrd="0" parTransId="{94773191-279F-40E1-BCA9-8301B160DF36}" sibTransId="{7A301D53-5CE4-429D-ADBA-2AA9BC6C2FCD}"/>
    <dgm:cxn modelId="{ED504670-C2C9-48A6-83C5-FA3160E8218B}" type="presParOf" srcId="{35E74F87-BDB4-4F4A-B7E3-19C2FA83DB2E}" destId="{CA226727-640D-4E7B-94CA-FDAB914D73E0}" srcOrd="0" destOrd="0" presId="urn:microsoft.com/office/officeart/2018/2/layout/IconVerticalSolidList"/>
    <dgm:cxn modelId="{1913977B-AB39-41CB-822C-6ACC879C6E7C}" type="presParOf" srcId="{CA226727-640D-4E7B-94CA-FDAB914D73E0}" destId="{7030CBF4-6904-4F51-9158-7A851DA1F588}" srcOrd="0" destOrd="0" presId="urn:microsoft.com/office/officeart/2018/2/layout/IconVerticalSolidList"/>
    <dgm:cxn modelId="{2BAF8FAC-5D08-4034-95A1-6C834E1CB24A}" type="presParOf" srcId="{CA226727-640D-4E7B-94CA-FDAB914D73E0}" destId="{1B331642-5A75-46C2-86AE-46F117CD0090}" srcOrd="1" destOrd="0" presId="urn:microsoft.com/office/officeart/2018/2/layout/IconVerticalSolidList"/>
    <dgm:cxn modelId="{48671352-CA10-4A09-834A-E3B4E777EB4C}" type="presParOf" srcId="{CA226727-640D-4E7B-94CA-FDAB914D73E0}" destId="{78367707-228D-4CBC-8DEE-C5BDE02F10B6}" srcOrd="2" destOrd="0" presId="urn:microsoft.com/office/officeart/2018/2/layout/IconVerticalSolidList"/>
    <dgm:cxn modelId="{D8B5D93B-15B6-404B-A7D2-A100E94B3D2B}" type="presParOf" srcId="{CA226727-640D-4E7B-94CA-FDAB914D73E0}" destId="{F1B6013A-2AF2-4D99-9D5C-D1E5AC672FF5}" srcOrd="3" destOrd="0" presId="urn:microsoft.com/office/officeart/2018/2/layout/IconVerticalSolidList"/>
    <dgm:cxn modelId="{3A718DFE-1703-4D6F-9391-327147DDF394}" type="presParOf" srcId="{35E74F87-BDB4-4F4A-B7E3-19C2FA83DB2E}" destId="{866A047D-4F0C-43EC-93C2-CFB99622CC97}" srcOrd="1" destOrd="0" presId="urn:microsoft.com/office/officeart/2018/2/layout/IconVerticalSolidList"/>
    <dgm:cxn modelId="{5B8C063B-6966-4870-8A56-AAF7AE1285C4}" type="presParOf" srcId="{35E74F87-BDB4-4F4A-B7E3-19C2FA83DB2E}" destId="{B984CC5D-E873-4D2F-BEBB-C1062AE5B215}" srcOrd="2" destOrd="0" presId="urn:microsoft.com/office/officeart/2018/2/layout/IconVerticalSolidList"/>
    <dgm:cxn modelId="{DA197089-DF0C-40D8-AC9D-2F712A7682E2}" type="presParOf" srcId="{B984CC5D-E873-4D2F-BEBB-C1062AE5B215}" destId="{1A0289B8-36AC-466B-B937-B1BD639F0B5D}" srcOrd="0" destOrd="0" presId="urn:microsoft.com/office/officeart/2018/2/layout/IconVerticalSolidList"/>
    <dgm:cxn modelId="{197631C1-87EE-4802-9457-55CC0C005F9B}" type="presParOf" srcId="{B984CC5D-E873-4D2F-BEBB-C1062AE5B215}" destId="{E1FDBF10-9118-4896-A1C4-21B5CC31B980}" srcOrd="1" destOrd="0" presId="urn:microsoft.com/office/officeart/2018/2/layout/IconVerticalSolidList"/>
    <dgm:cxn modelId="{82585D3C-5709-4126-9335-1752475AB118}" type="presParOf" srcId="{B984CC5D-E873-4D2F-BEBB-C1062AE5B215}" destId="{87018272-8B09-4845-AE9C-12BC681238A5}" srcOrd="2" destOrd="0" presId="urn:microsoft.com/office/officeart/2018/2/layout/IconVerticalSolidList"/>
    <dgm:cxn modelId="{19080A61-5BB4-4C2E-B3B7-B39B8FD4DFDA}" type="presParOf" srcId="{B984CC5D-E873-4D2F-BEBB-C1062AE5B215}" destId="{9C0FD7B8-5D3D-44EA-AD07-43C6908D008A}" srcOrd="3" destOrd="0" presId="urn:microsoft.com/office/officeart/2018/2/layout/IconVerticalSolidList"/>
    <dgm:cxn modelId="{B24C6DC6-FBA9-475C-9A7D-11988088A344}" type="presParOf" srcId="{35E74F87-BDB4-4F4A-B7E3-19C2FA83DB2E}" destId="{4E860177-9E39-4C7B-97A7-EB0672B46C5E}" srcOrd="3" destOrd="0" presId="urn:microsoft.com/office/officeart/2018/2/layout/IconVerticalSolidList"/>
    <dgm:cxn modelId="{B43AD41B-67E7-40B4-91A9-367692D6B4D9}" type="presParOf" srcId="{35E74F87-BDB4-4F4A-B7E3-19C2FA83DB2E}" destId="{EDC70A19-4C05-4513-B056-949625E8BD0F}" srcOrd="4" destOrd="0" presId="urn:microsoft.com/office/officeart/2018/2/layout/IconVerticalSolidList"/>
    <dgm:cxn modelId="{5D2EE332-FD1B-497B-B5CC-778091350AF5}" type="presParOf" srcId="{EDC70A19-4C05-4513-B056-949625E8BD0F}" destId="{A4651676-1260-433F-A9B7-126A49BC2B87}" srcOrd="0" destOrd="0" presId="urn:microsoft.com/office/officeart/2018/2/layout/IconVerticalSolidList"/>
    <dgm:cxn modelId="{F7159BD1-0AFB-4ECD-A983-4F8A0AA56402}" type="presParOf" srcId="{EDC70A19-4C05-4513-B056-949625E8BD0F}" destId="{608B3EAC-F753-4022-824B-F0AADC57153F}" srcOrd="1" destOrd="0" presId="urn:microsoft.com/office/officeart/2018/2/layout/IconVerticalSolidList"/>
    <dgm:cxn modelId="{75E521AF-22AF-4643-8FF0-98B88630067D}" type="presParOf" srcId="{EDC70A19-4C05-4513-B056-949625E8BD0F}" destId="{1E14866A-0E54-4A96-927C-4C2EE47DD99E}" srcOrd="2" destOrd="0" presId="urn:microsoft.com/office/officeart/2018/2/layout/IconVerticalSolidList"/>
    <dgm:cxn modelId="{DBC7E63C-F1DF-4B69-B65E-192995569D28}" type="presParOf" srcId="{EDC70A19-4C05-4513-B056-949625E8BD0F}" destId="{1AB8868B-48C3-4300-825D-28662C62BE0F}" srcOrd="3" destOrd="0" presId="urn:microsoft.com/office/officeart/2018/2/layout/IconVerticalSolidList"/>
    <dgm:cxn modelId="{2A24474B-93A1-41C2-AB60-731B606A055A}" type="presParOf" srcId="{35E74F87-BDB4-4F4A-B7E3-19C2FA83DB2E}" destId="{A91ABF3B-0597-426E-9FBA-F940AA9E9575}" srcOrd="5" destOrd="0" presId="urn:microsoft.com/office/officeart/2018/2/layout/IconVerticalSolidList"/>
    <dgm:cxn modelId="{02A2CAD1-72B0-448D-9A69-0B076485AB00}" type="presParOf" srcId="{35E74F87-BDB4-4F4A-B7E3-19C2FA83DB2E}" destId="{3BF47CBA-6B91-4F55-9657-1A3367B19874}" srcOrd="6" destOrd="0" presId="urn:microsoft.com/office/officeart/2018/2/layout/IconVerticalSolidList"/>
    <dgm:cxn modelId="{F96673BA-D373-4162-8D98-164EA8ABCFD6}" type="presParOf" srcId="{3BF47CBA-6B91-4F55-9657-1A3367B19874}" destId="{A7C7BC4B-2985-4376-8A3A-3512B2C302AE}" srcOrd="0" destOrd="0" presId="urn:microsoft.com/office/officeart/2018/2/layout/IconVerticalSolidList"/>
    <dgm:cxn modelId="{84C5EFD8-AB06-4C38-8945-A3C3AA147158}" type="presParOf" srcId="{3BF47CBA-6B91-4F55-9657-1A3367B19874}" destId="{338AEDCF-A1CB-48B7-A54E-29C53743FA7D}" srcOrd="1" destOrd="0" presId="urn:microsoft.com/office/officeart/2018/2/layout/IconVerticalSolidList"/>
    <dgm:cxn modelId="{7278DEDC-33F4-4C54-9457-1F6131636989}" type="presParOf" srcId="{3BF47CBA-6B91-4F55-9657-1A3367B19874}" destId="{9BABE846-3590-49E0-A0F0-9BD12715B158}" srcOrd="2" destOrd="0" presId="urn:microsoft.com/office/officeart/2018/2/layout/IconVerticalSolidList"/>
    <dgm:cxn modelId="{8C0A640D-D788-4518-B400-4AC8750A453B}" type="presParOf" srcId="{3BF47CBA-6B91-4F55-9657-1A3367B19874}" destId="{54FAD7AB-5015-47B0-A18F-97E9C3BCB8E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3518236-7C8C-4C3A-9722-02298EBA608F}"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EDDEF06-81DD-4763-9149-B2425E7394C9}">
      <dgm:prSet custT="1"/>
      <dgm:spPr/>
      <dgm:t>
        <a:bodyPr/>
        <a:lstStyle/>
        <a:p>
          <a:pPr>
            <a:lnSpc>
              <a:spcPct val="100000"/>
            </a:lnSpc>
          </a:pPr>
          <a:r>
            <a:rPr lang="de-DE" sz="1800" dirty="0"/>
            <a:t>Alle (relevanten) Zeitungsartikel werden ausgeschnitten.</a:t>
          </a:r>
          <a:endParaRPr lang="en-US" sz="1800" dirty="0"/>
        </a:p>
      </dgm:t>
    </dgm:pt>
    <dgm:pt modelId="{E81DEF73-E5C8-4BF6-A297-1971B08A71B6}" type="parTrans" cxnId="{3214B3EF-E7B6-407A-A6FC-DCDD8DE738A0}">
      <dgm:prSet/>
      <dgm:spPr/>
      <dgm:t>
        <a:bodyPr/>
        <a:lstStyle/>
        <a:p>
          <a:endParaRPr lang="en-US"/>
        </a:p>
      </dgm:t>
    </dgm:pt>
    <dgm:pt modelId="{3DD272AB-3AB6-400E-88C2-2C3DE2B14CAC}" type="sibTrans" cxnId="{3214B3EF-E7B6-407A-A6FC-DCDD8DE738A0}">
      <dgm:prSet/>
      <dgm:spPr/>
      <dgm:t>
        <a:bodyPr/>
        <a:lstStyle/>
        <a:p>
          <a:pPr>
            <a:lnSpc>
              <a:spcPct val="100000"/>
            </a:lnSpc>
          </a:pPr>
          <a:endParaRPr lang="en-US"/>
        </a:p>
      </dgm:t>
    </dgm:pt>
    <dgm:pt modelId="{E8FA2E10-B1AA-424F-BF3E-2F4D59FAA84F}">
      <dgm:prSet custT="1"/>
      <dgm:spPr/>
      <dgm:t>
        <a:bodyPr/>
        <a:lstStyle/>
        <a:p>
          <a:pPr>
            <a:lnSpc>
              <a:spcPct val="100000"/>
            </a:lnSpc>
          </a:pPr>
          <a:r>
            <a:rPr lang="de-DE" sz="1800" dirty="0"/>
            <a:t>Dabei zählt entweder die Vollständigkeit</a:t>
          </a:r>
          <a:br>
            <a:rPr lang="de-DE" sz="1800" dirty="0"/>
          </a:br>
          <a:r>
            <a:rPr lang="de-DE" sz="1800" dirty="0"/>
            <a:t>(alle Artikel)</a:t>
          </a:r>
          <a:endParaRPr lang="en-US" sz="1800" dirty="0"/>
        </a:p>
      </dgm:t>
    </dgm:pt>
    <dgm:pt modelId="{A9CB7942-71DF-4B37-B664-3A52C585352E}" type="parTrans" cxnId="{DB9A0D16-6FCB-4ABD-A5AC-CAB1ABC29C3E}">
      <dgm:prSet/>
      <dgm:spPr/>
      <dgm:t>
        <a:bodyPr/>
        <a:lstStyle/>
        <a:p>
          <a:endParaRPr lang="en-US"/>
        </a:p>
      </dgm:t>
    </dgm:pt>
    <dgm:pt modelId="{BD41241A-4CD6-47B3-BA07-95FBD87CC081}" type="sibTrans" cxnId="{DB9A0D16-6FCB-4ABD-A5AC-CAB1ABC29C3E}">
      <dgm:prSet/>
      <dgm:spPr/>
      <dgm:t>
        <a:bodyPr/>
        <a:lstStyle/>
        <a:p>
          <a:pPr>
            <a:lnSpc>
              <a:spcPct val="100000"/>
            </a:lnSpc>
          </a:pPr>
          <a:endParaRPr lang="en-US"/>
        </a:p>
      </dgm:t>
    </dgm:pt>
    <dgm:pt modelId="{2F6CDE84-CF2A-4549-B1EF-E926FD5CA582}">
      <dgm:prSet custT="1"/>
      <dgm:spPr/>
      <dgm:t>
        <a:bodyPr/>
        <a:lstStyle/>
        <a:p>
          <a:pPr>
            <a:lnSpc>
              <a:spcPct val="100000"/>
            </a:lnSpc>
          </a:pPr>
          <a:r>
            <a:rPr lang="de-DE" sz="1800" dirty="0"/>
            <a:t>oder die Qualität: Die wichtigsten Artikel zu einem Thema.</a:t>
          </a:r>
          <a:endParaRPr lang="en-US" sz="1800" dirty="0"/>
        </a:p>
      </dgm:t>
    </dgm:pt>
    <dgm:pt modelId="{797438B5-D3CC-448E-BDB2-B3B32274760D}" type="parTrans" cxnId="{BBB066B1-D677-48E2-B932-E07076CFAEA2}">
      <dgm:prSet/>
      <dgm:spPr/>
      <dgm:t>
        <a:bodyPr/>
        <a:lstStyle/>
        <a:p>
          <a:endParaRPr lang="en-US"/>
        </a:p>
      </dgm:t>
    </dgm:pt>
    <dgm:pt modelId="{1BF54AFC-0591-4B01-953D-14C9EEEABA92}" type="sibTrans" cxnId="{BBB066B1-D677-48E2-B932-E07076CFAEA2}">
      <dgm:prSet/>
      <dgm:spPr/>
      <dgm:t>
        <a:bodyPr/>
        <a:lstStyle/>
        <a:p>
          <a:pPr>
            <a:lnSpc>
              <a:spcPct val="100000"/>
            </a:lnSpc>
          </a:pPr>
          <a:endParaRPr lang="en-US"/>
        </a:p>
      </dgm:t>
    </dgm:pt>
    <dgm:pt modelId="{4F8D8C45-CAD1-4843-BC76-A9FD54C41E06}">
      <dgm:prSet custT="1"/>
      <dgm:spPr/>
      <dgm:t>
        <a:bodyPr/>
        <a:lstStyle/>
        <a:p>
          <a:pPr>
            <a:lnSpc>
              <a:spcPct val="100000"/>
            </a:lnSpc>
          </a:pPr>
          <a:r>
            <a:rPr lang="de-DE" sz="2000" dirty="0" err="1"/>
            <a:t>Clippings</a:t>
          </a:r>
          <a:r>
            <a:rPr lang="de-DE" sz="2000" dirty="0"/>
            <a:t> werden in der Regel morgens  erstellt.</a:t>
          </a:r>
          <a:endParaRPr lang="en-US" sz="2000" dirty="0"/>
        </a:p>
      </dgm:t>
    </dgm:pt>
    <dgm:pt modelId="{7FFF34FF-B3EB-4024-8108-01A639DDEF1C}" type="parTrans" cxnId="{45418202-0106-4BA4-9368-8645F3775B01}">
      <dgm:prSet/>
      <dgm:spPr/>
      <dgm:t>
        <a:bodyPr/>
        <a:lstStyle/>
        <a:p>
          <a:endParaRPr lang="en-US"/>
        </a:p>
      </dgm:t>
    </dgm:pt>
    <dgm:pt modelId="{FC61217C-E8AE-4689-A600-CF8245A2411F}" type="sibTrans" cxnId="{45418202-0106-4BA4-9368-8645F3775B01}">
      <dgm:prSet/>
      <dgm:spPr/>
      <dgm:t>
        <a:bodyPr/>
        <a:lstStyle/>
        <a:p>
          <a:pPr>
            <a:lnSpc>
              <a:spcPct val="100000"/>
            </a:lnSpc>
          </a:pPr>
          <a:endParaRPr lang="en-US"/>
        </a:p>
      </dgm:t>
    </dgm:pt>
    <dgm:pt modelId="{84EC8DFD-4A08-4418-8EC0-D95559E9CF49}">
      <dgm:prSet custT="1"/>
      <dgm:spPr/>
      <dgm:t>
        <a:bodyPr/>
        <a:lstStyle/>
        <a:p>
          <a:pPr>
            <a:lnSpc>
              <a:spcPct val="100000"/>
            </a:lnSpc>
          </a:pPr>
          <a:r>
            <a:rPr lang="de-DE" sz="1800" dirty="0"/>
            <a:t>Entscheider wissen so schnell und klar, was in der Zeitung steht.</a:t>
          </a:r>
          <a:endParaRPr lang="en-US" sz="1800" dirty="0"/>
        </a:p>
      </dgm:t>
    </dgm:pt>
    <dgm:pt modelId="{A466EF11-5419-4A92-9085-1796F669DC69}" type="parTrans" cxnId="{61D1A2E4-A77F-45E7-9BA8-51618669781D}">
      <dgm:prSet/>
      <dgm:spPr/>
      <dgm:t>
        <a:bodyPr/>
        <a:lstStyle/>
        <a:p>
          <a:endParaRPr lang="en-US"/>
        </a:p>
      </dgm:t>
    </dgm:pt>
    <dgm:pt modelId="{0F5CCD44-FCF4-4A42-81CD-2149A3CBED25}" type="sibTrans" cxnId="{61D1A2E4-A77F-45E7-9BA8-51618669781D}">
      <dgm:prSet/>
      <dgm:spPr/>
      <dgm:t>
        <a:bodyPr/>
        <a:lstStyle/>
        <a:p>
          <a:pPr>
            <a:lnSpc>
              <a:spcPct val="100000"/>
            </a:lnSpc>
          </a:pPr>
          <a:endParaRPr lang="en-US"/>
        </a:p>
      </dgm:t>
    </dgm:pt>
    <dgm:pt modelId="{B7146F22-16A3-4379-988D-0F6E14C674F0}">
      <dgm:prSet custT="1"/>
      <dgm:spPr/>
      <dgm:t>
        <a:bodyPr/>
        <a:lstStyle/>
        <a:p>
          <a:pPr>
            <a:lnSpc>
              <a:spcPct val="100000"/>
            </a:lnSpc>
          </a:pPr>
          <a:r>
            <a:rPr lang="de-DE" sz="1800" dirty="0"/>
            <a:t>Das Presse-Clipping ist ihr „Management Summary“. </a:t>
          </a:r>
          <a:endParaRPr lang="en-US" sz="1800" dirty="0"/>
        </a:p>
      </dgm:t>
    </dgm:pt>
    <dgm:pt modelId="{7F6127B4-46C0-4490-B109-3BBFF50F1D45}" type="parTrans" cxnId="{87C5234B-F7AC-42CF-911F-DDB80CE7B071}">
      <dgm:prSet/>
      <dgm:spPr/>
      <dgm:t>
        <a:bodyPr/>
        <a:lstStyle/>
        <a:p>
          <a:endParaRPr lang="en-US"/>
        </a:p>
      </dgm:t>
    </dgm:pt>
    <dgm:pt modelId="{FC2D059F-BCFC-4CEE-B978-AF26A5DACC9D}" type="sibTrans" cxnId="{87C5234B-F7AC-42CF-911F-DDB80CE7B071}">
      <dgm:prSet/>
      <dgm:spPr/>
      <dgm:t>
        <a:bodyPr/>
        <a:lstStyle/>
        <a:p>
          <a:endParaRPr lang="en-US"/>
        </a:p>
      </dgm:t>
    </dgm:pt>
    <dgm:pt modelId="{A2C0940B-0048-4CE2-93EC-309DCBE837C5}" type="pres">
      <dgm:prSet presAssocID="{C3518236-7C8C-4C3A-9722-02298EBA608F}" presName="root" presStyleCnt="0">
        <dgm:presLayoutVars>
          <dgm:dir/>
          <dgm:resizeHandles val="exact"/>
        </dgm:presLayoutVars>
      </dgm:prSet>
      <dgm:spPr/>
    </dgm:pt>
    <dgm:pt modelId="{8E3980F0-0BAB-4DAF-A997-F22AD37FD0B2}" type="pres">
      <dgm:prSet presAssocID="{C3518236-7C8C-4C3A-9722-02298EBA608F}" presName="container" presStyleCnt="0">
        <dgm:presLayoutVars>
          <dgm:dir/>
          <dgm:resizeHandles val="exact"/>
        </dgm:presLayoutVars>
      </dgm:prSet>
      <dgm:spPr/>
    </dgm:pt>
    <dgm:pt modelId="{308C961B-536C-4A90-8D9D-1AD8F260392F}" type="pres">
      <dgm:prSet presAssocID="{6EDDEF06-81DD-4763-9149-B2425E7394C9}" presName="compNode" presStyleCnt="0"/>
      <dgm:spPr/>
    </dgm:pt>
    <dgm:pt modelId="{AF1B25D2-7531-4783-9E85-F557D8F2FFD4}" type="pres">
      <dgm:prSet presAssocID="{6EDDEF06-81DD-4763-9149-B2425E7394C9}" presName="iconBgRect" presStyleLbl="bgShp" presStyleIdx="0" presStyleCnt="6"/>
      <dgm:spPr/>
    </dgm:pt>
    <dgm:pt modelId="{84F014CB-680E-443E-BB95-5E692B977EF7}" type="pres">
      <dgm:prSet presAssocID="{6EDDEF06-81DD-4763-9149-B2425E7394C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hapes"/>
        </a:ext>
      </dgm:extLst>
    </dgm:pt>
    <dgm:pt modelId="{9EED3016-B6FA-42DC-B5D2-ACA91B66FD61}" type="pres">
      <dgm:prSet presAssocID="{6EDDEF06-81DD-4763-9149-B2425E7394C9}" presName="spaceRect" presStyleCnt="0"/>
      <dgm:spPr/>
    </dgm:pt>
    <dgm:pt modelId="{F967AF8C-EE21-4E5B-B43D-2BE05FBB445E}" type="pres">
      <dgm:prSet presAssocID="{6EDDEF06-81DD-4763-9149-B2425E7394C9}" presName="textRect" presStyleLbl="revTx" presStyleIdx="0" presStyleCnt="6" custScaleX="107040">
        <dgm:presLayoutVars>
          <dgm:chMax val="1"/>
          <dgm:chPref val="1"/>
        </dgm:presLayoutVars>
      </dgm:prSet>
      <dgm:spPr/>
    </dgm:pt>
    <dgm:pt modelId="{2E3C7122-1BB8-4D88-ADC7-21101BF96F7B}" type="pres">
      <dgm:prSet presAssocID="{3DD272AB-3AB6-400E-88C2-2C3DE2B14CAC}" presName="sibTrans" presStyleLbl="sibTrans2D1" presStyleIdx="0" presStyleCnt="0"/>
      <dgm:spPr/>
    </dgm:pt>
    <dgm:pt modelId="{0FF5AFC7-154A-4AAF-9C82-64A114F8BCF3}" type="pres">
      <dgm:prSet presAssocID="{E8FA2E10-B1AA-424F-BF3E-2F4D59FAA84F}" presName="compNode" presStyleCnt="0"/>
      <dgm:spPr/>
    </dgm:pt>
    <dgm:pt modelId="{3F164455-94E2-446E-B860-0920394FC9CF}" type="pres">
      <dgm:prSet presAssocID="{E8FA2E10-B1AA-424F-BF3E-2F4D59FAA84F}" presName="iconBgRect" presStyleLbl="bgShp" presStyleIdx="1" presStyleCnt="6"/>
      <dgm:spPr/>
    </dgm:pt>
    <dgm:pt modelId="{231376C0-859F-4242-A809-880087C636FD}" type="pres">
      <dgm:prSet presAssocID="{E8FA2E10-B1AA-424F-BF3E-2F4D59FAA84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C"/>
        </a:ext>
      </dgm:extLst>
    </dgm:pt>
    <dgm:pt modelId="{A8FF33BC-3191-4118-AF76-4C84A4CA180E}" type="pres">
      <dgm:prSet presAssocID="{E8FA2E10-B1AA-424F-BF3E-2F4D59FAA84F}" presName="spaceRect" presStyleCnt="0"/>
      <dgm:spPr/>
    </dgm:pt>
    <dgm:pt modelId="{65FEFEF9-6391-41D8-98C9-D69AA31C5486}" type="pres">
      <dgm:prSet presAssocID="{E8FA2E10-B1AA-424F-BF3E-2F4D59FAA84F}" presName="textRect" presStyleLbl="revTx" presStyleIdx="1" presStyleCnt="6">
        <dgm:presLayoutVars>
          <dgm:chMax val="1"/>
          <dgm:chPref val="1"/>
        </dgm:presLayoutVars>
      </dgm:prSet>
      <dgm:spPr/>
    </dgm:pt>
    <dgm:pt modelId="{FAAA6799-6D5F-46E4-8D5E-9CA44EA6883C}" type="pres">
      <dgm:prSet presAssocID="{BD41241A-4CD6-47B3-BA07-95FBD87CC081}" presName="sibTrans" presStyleLbl="sibTrans2D1" presStyleIdx="0" presStyleCnt="0"/>
      <dgm:spPr/>
    </dgm:pt>
    <dgm:pt modelId="{ED247047-4DD2-477D-BF6B-1F9514EFC50A}" type="pres">
      <dgm:prSet presAssocID="{2F6CDE84-CF2A-4549-B1EF-E926FD5CA582}" presName="compNode" presStyleCnt="0"/>
      <dgm:spPr/>
    </dgm:pt>
    <dgm:pt modelId="{54B2E6C9-6FA9-4A91-A761-E2C843FA0079}" type="pres">
      <dgm:prSet presAssocID="{2F6CDE84-CF2A-4549-B1EF-E926FD5CA582}" presName="iconBgRect" presStyleLbl="bgShp" presStyleIdx="2" presStyleCnt="6"/>
      <dgm:spPr/>
    </dgm:pt>
    <dgm:pt modelId="{D0207EB7-63C0-4CD3-A460-D4AA48D38221}" type="pres">
      <dgm:prSet presAssocID="{2F6CDE84-CF2A-4549-B1EF-E926FD5CA582}"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mment"/>
        </a:ext>
      </dgm:extLst>
    </dgm:pt>
    <dgm:pt modelId="{F030ADC0-6B7B-4C2E-ACD5-FE98D3B1D650}" type="pres">
      <dgm:prSet presAssocID="{2F6CDE84-CF2A-4549-B1EF-E926FD5CA582}" presName="spaceRect" presStyleCnt="0"/>
      <dgm:spPr/>
    </dgm:pt>
    <dgm:pt modelId="{A36C080E-22CC-4F8B-9569-792654D69A8A}" type="pres">
      <dgm:prSet presAssocID="{2F6CDE84-CF2A-4549-B1EF-E926FD5CA582}" presName="textRect" presStyleLbl="revTx" presStyleIdx="2" presStyleCnt="6">
        <dgm:presLayoutVars>
          <dgm:chMax val="1"/>
          <dgm:chPref val="1"/>
        </dgm:presLayoutVars>
      </dgm:prSet>
      <dgm:spPr/>
    </dgm:pt>
    <dgm:pt modelId="{0759073A-5F83-4BA5-B43F-8548047C6DB1}" type="pres">
      <dgm:prSet presAssocID="{1BF54AFC-0591-4B01-953D-14C9EEEABA92}" presName="sibTrans" presStyleLbl="sibTrans2D1" presStyleIdx="0" presStyleCnt="0"/>
      <dgm:spPr/>
    </dgm:pt>
    <dgm:pt modelId="{A1E7209A-236F-472A-AFA0-B3B71FCC58E9}" type="pres">
      <dgm:prSet presAssocID="{4F8D8C45-CAD1-4843-BC76-A9FD54C41E06}" presName="compNode" presStyleCnt="0"/>
      <dgm:spPr/>
    </dgm:pt>
    <dgm:pt modelId="{73D02AA3-D7BD-4033-9240-E0B3011E7806}" type="pres">
      <dgm:prSet presAssocID="{4F8D8C45-CAD1-4843-BC76-A9FD54C41E06}" presName="iconBgRect" presStyleLbl="bgShp" presStyleIdx="3" presStyleCnt="6"/>
      <dgm:spPr/>
    </dgm:pt>
    <dgm:pt modelId="{ADE5F599-8901-4C06-A6C9-B29D9D57D068}" type="pres">
      <dgm:prSet presAssocID="{4F8D8C45-CAD1-4843-BC76-A9FD54C41E06}"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abric Report Library"/>
        </a:ext>
      </dgm:extLst>
    </dgm:pt>
    <dgm:pt modelId="{A0C080E2-7FAC-4C1D-AC2E-F429B36B7EFC}" type="pres">
      <dgm:prSet presAssocID="{4F8D8C45-CAD1-4843-BC76-A9FD54C41E06}" presName="spaceRect" presStyleCnt="0"/>
      <dgm:spPr/>
    </dgm:pt>
    <dgm:pt modelId="{0EA57A70-6605-4EDB-B115-8037D2F0D2D5}" type="pres">
      <dgm:prSet presAssocID="{4F8D8C45-CAD1-4843-BC76-A9FD54C41E06}" presName="textRect" presStyleLbl="revTx" presStyleIdx="3" presStyleCnt="6">
        <dgm:presLayoutVars>
          <dgm:chMax val="1"/>
          <dgm:chPref val="1"/>
        </dgm:presLayoutVars>
      </dgm:prSet>
      <dgm:spPr/>
    </dgm:pt>
    <dgm:pt modelId="{9A0A6999-80A6-4D7C-81F0-FFBCD1B22887}" type="pres">
      <dgm:prSet presAssocID="{FC61217C-E8AE-4689-A600-CF8245A2411F}" presName="sibTrans" presStyleLbl="sibTrans2D1" presStyleIdx="0" presStyleCnt="0"/>
      <dgm:spPr/>
    </dgm:pt>
    <dgm:pt modelId="{FF937A41-E6EE-4C7D-B774-F9E065F99F85}" type="pres">
      <dgm:prSet presAssocID="{84EC8DFD-4A08-4418-8EC0-D95559E9CF49}" presName="compNode" presStyleCnt="0"/>
      <dgm:spPr/>
    </dgm:pt>
    <dgm:pt modelId="{F9539F0F-DC0D-4146-9379-2B7EE2287090}" type="pres">
      <dgm:prSet presAssocID="{84EC8DFD-4A08-4418-8EC0-D95559E9CF49}" presName="iconBgRect" presStyleLbl="bgShp" presStyleIdx="4" presStyleCnt="6"/>
      <dgm:spPr/>
    </dgm:pt>
    <dgm:pt modelId="{9B3761EA-F2DA-4850-BC1C-91C989614E7E}" type="pres">
      <dgm:prSet presAssocID="{84EC8DFD-4A08-4418-8EC0-D95559E9CF4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News"/>
        </a:ext>
      </dgm:extLst>
    </dgm:pt>
    <dgm:pt modelId="{80E42D33-0227-4FAE-B43D-8754B27BC2E0}" type="pres">
      <dgm:prSet presAssocID="{84EC8DFD-4A08-4418-8EC0-D95559E9CF49}" presName="spaceRect" presStyleCnt="0"/>
      <dgm:spPr/>
    </dgm:pt>
    <dgm:pt modelId="{61CE7B50-D748-4FDB-A981-96E440DF92C4}" type="pres">
      <dgm:prSet presAssocID="{84EC8DFD-4A08-4418-8EC0-D95559E9CF49}" presName="textRect" presStyleLbl="revTx" presStyleIdx="4" presStyleCnt="6">
        <dgm:presLayoutVars>
          <dgm:chMax val="1"/>
          <dgm:chPref val="1"/>
        </dgm:presLayoutVars>
      </dgm:prSet>
      <dgm:spPr/>
    </dgm:pt>
    <dgm:pt modelId="{DC00901B-1BAF-405E-AD9A-F8B67ED93755}" type="pres">
      <dgm:prSet presAssocID="{0F5CCD44-FCF4-4A42-81CD-2149A3CBED25}" presName="sibTrans" presStyleLbl="sibTrans2D1" presStyleIdx="0" presStyleCnt="0"/>
      <dgm:spPr/>
    </dgm:pt>
    <dgm:pt modelId="{FDC7FCA3-1800-44CB-A741-C31F4A01638E}" type="pres">
      <dgm:prSet presAssocID="{B7146F22-16A3-4379-988D-0F6E14C674F0}" presName="compNode" presStyleCnt="0"/>
      <dgm:spPr/>
    </dgm:pt>
    <dgm:pt modelId="{9F499DE6-A727-4320-AB57-ADB3CB3941DF}" type="pres">
      <dgm:prSet presAssocID="{B7146F22-16A3-4379-988D-0F6E14C674F0}" presName="iconBgRect" presStyleLbl="bgShp" presStyleIdx="5" presStyleCnt="6"/>
      <dgm:spPr/>
    </dgm:pt>
    <dgm:pt modelId="{1BE6A202-1491-4993-BA51-78A81F6CF927}" type="pres">
      <dgm:prSet presAssocID="{B7146F22-16A3-4379-988D-0F6E14C674F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Fingerprint"/>
        </a:ext>
      </dgm:extLst>
    </dgm:pt>
    <dgm:pt modelId="{4C842802-8B23-47E3-9DF8-5891E50A8241}" type="pres">
      <dgm:prSet presAssocID="{B7146F22-16A3-4379-988D-0F6E14C674F0}" presName="spaceRect" presStyleCnt="0"/>
      <dgm:spPr/>
    </dgm:pt>
    <dgm:pt modelId="{CC2083E9-0DE4-4481-8C6F-FD96845C0BA3}" type="pres">
      <dgm:prSet presAssocID="{B7146F22-16A3-4379-988D-0F6E14C674F0}" presName="textRect" presStyleLbl="revTx" presStyleIdx="5" presStyleCnt="6">
        <dgm:presLayoutVars>
          <dgm:chMax val="1"/>
          <dgm:chPref val="1"/>
        </dgm:presLayoutVars>
      </dgm:prSet>
      <dgm:spPr/>
    </dgm:pt>
  </dgm:ptLst>
  <dgm:cxnLst>
    <dgm:cxn modelId="{8B415F00-A717-4CFF-9A2B-260F427F8BC3}" type="presOf" srcId="{FC61217C-E8AE-4689-A600-CF8245A2411F}" destId="{9A0A6999-80A6-4D7C-81F0-FFBCD1B22887}" srcOrd="0" destOrd="0" presId="urn:microsoft.com/office/officeart/2018/2/layout/IconCircleList"/>
    <dgm:cxn modelId="{45418202-0106-4BA4-9368-8645F3775B01}" srcId="{C3518236-7C8C-4C3A-9722-02298EBA608F}" destId="{4F8D8C45-CAD1-4843-BC76-A9FD54C41E06}" srcOrd="3" destOrd="0" parTransId="{7FFF34FF-B3EB-4024-8108-01A639DDEF1C}" sibTransId="{FC61217C-E8AE-4689-A600-CF8245A2411F}"/>
    <dgm:cxn modelId="{DB9A0D16-6FCB-4ABD-A5AC-CAB1ABC29C3E}" srcId="{C3518236-7C8C-4C3A-9722-02298EBA608F}" destId="{E8FA2E10-B1AA-424F-BF3E-2F4D59FAA84F}" srcOrd="1" destOrd="0" parTransId="{A9CB7942-71DF-4B37-B664-3A52C585352E}" sibTransId="{BD41241A-4CD6-47B3-BA07-95FBD87CC081}"/>
    <dgm:cxn modelId="{12A2BC28-BA2B-43B2-884B-C3A9F8610A90}" type="presOf" srcId="{B7146F22-16A3-4379-988D-0F6E14C674F0}" destId="{CC2083E9-0DE4-4481-8C6F-FD96845C0BA3}" srcOrd="0" destOrd="0" presId="urn:microsoft.com/office/officeart/2018/2/layout/IconCircleList"/>
    <dgm:cxn modelId="{2A52E530-6628-4299-BFFC-0C094551EFC8}" type="presOf" srcId="{2F6CDE84-CF2A-4549-B1EF-E926FD5CA582}" destId="{A36C080E-22CC-4F8B-9569-792654D69A8A}" srcOrd="0" destOrd="0" presId="urn:microsoft.com/office/officeart/2018/2/layout/IconCircleList"/>
    <dgm:cxn modelId="{6695AC44-D4F5-4A67-B5D5-36850E9AC0A5}" type="presOf" srcId="{84EC8DFD-4A08-4418-8EC0-D95559E9CF49}" destId="{61CE7B50-D748-4FDB-A981-96E440DF92C4}" srcOrd="0" destOrd="0" presId="urn:microsoft.com/office/officeart/2018/2/layout/IconCircleList"/>
    <dgm:cxn modelId="{87C5234B-F7AC-42CF-911F-DDB80CE7B071}" srcId="{C3518236-7C8C-4C3A-9722-02298EBA608F}" destId="{B7146F22-16A3-4379-988D-0F6E14C674F0}" srcOrd="5" destOrd="0" parTransId="{7F6127B4-46C0-4490-B109-3BBFF50F1D45}" sibTransId="{FC2D059F-BCFC-4CEE-B978-AF26A5DACC9D}"/>
    <dgm:cxn modelId="{11C54151-05DE-46F5-85A3-41061507B83C}" type="presOf" srcId="{4F8D8C45-CAD1-4843-BC76-A9FD54C41E06}" destId="{0EA57A70-6605-4EDB-B115-8037D2F0D2D5}" srcOrd="0" destOrd="0" presId="urn:microsoft.com/office/officeart/2018/2/layout/IconCircleList"/>
    <dgm:cxn modelId="{C2718B81-C1AD-4F1D-8C96-59131991E9DB}" type="presOf" srcId="{0F5CCD44-FCF4-4A42-81CD-2149A3CBED25}" destId="{DC00901B-1BAF-405E-AD9A-F8B67ED93755}" srcOrd="0" destOrd="0" presId="urn:microsoft.com/office/officeart/2018/2/layout/IconCircleList"/>
    <dgm:cxn modelId="{BBB066B1-D677-48E2-B932-E07076CFAEA2}" srcId="{C3518236-7C8C-4C3A-9722-02298EBA608F}" destId="{2F6CDE84-CF2A-4549-B1EF-E926FD5CA582}" srcOrd="2" destOrd="0" parTransId="{797438B5-D3CC-448E-BDB2-B3B32274760D}" sibTransId="{1BF54AFC-0591-4B01-953D-14C9EEEABA92}"/>
    <dgm:cxn modelId="{940D3DB7-969E-4364-934F-CDFBDE63D676}" type="presOf" srcId="{3DD272AB-3AB6-400E-88C2-2C3DE2B14CAC}" destId="{2E3C7122-1BB8-4D88-ADC7-21101BF96F7B}" srcOrd="0" destOrd="0" presId="urn:microsoft.com/office/officeart/2018/2/layout/IconCircleList"/>
    <dgm:cxn modelId="{9A5309C5-54FC-4E72-802D-358073414994}" type="presOf" srcId="{E8FA2E10-B1AA-424F-BF3E-2F4D59FAA84F}" destId="{65FEFEF9-6391-41D8-98C9-D69AA31C5486}" srcOrd="0" destOrd="0" presId="urn:microsoft.com/office/officeart/2018/2/layout/IconCircleList"/>
    <dgm:cxn modelId="{46B5ECD5-53C9-46F4-AD2A-48B3EF898824}" type="presOf" srcId="{C3518236-7C8C-4C3A-9722-02298EBA608F}" destId="{A2C0940B-0048-4CE2-93EC-309DCBE837C5}" srcOrd="0" destOrd="0" presId="urn:microsoft.com/office/officeart/2018/2/layout/IconCircleList"/>
    <dgm:cxn modelId="{A6345CDB-964A-483C-AC54-82718F5C5894}" type="presOf" srcId="{6EDDEF06-81DD-4763-9149-B2425E7394C9}" destId="{F967AF8C-EE21-4E5B-B43D-2BE05FBB445E}" srcOrd="0" destOrd="0" presId="urn:microsoft.com/office/officeart/2018/2/layout/IconCircleList"/>
    <dgm:cxn modelId="{61D1A2E4-A77F-45E7-9BA8-51618669781D}" srcId="{C3518236-7C8C-4C3A-9722-02298EBA608F}" destId="{84EC8DFD-4A08-4418-8EC0-D95559E9CF49}" srcOrd="4" destOrd="0" parTransId="{A466EF11-5419-4A92-9085-1796F669DC69}" sibTransId="{0F5CCD44-FCF4-4A42-81CD-2149A3CBED25}"/>
    <dgm:cxn modelId="{8814F3EB-8D5E-47CA-8972-AE4E9400CFB9}" type="presOf" srcId="{1BF54AFC-0591-4B01-953D-14C9EEEABA92}" destId="{0759073A-5F83-4BA5-B43F-8548047C6DB1}" srcOrd="0" destOrd="0" presId="urn:microsoft.com/office/officeart/2018/2/layout/IconCircleList"/>
    <dgm:cxn modelId="{3214B3EF-E7B6-407A-A6FC-DCDD8DE738A0}" srcId="{C3518236-7C8C-4C3A-9722-02298EBA608F}" destId="{6EDDEF06-81DD-4763-9149-B2425E7394C9}" srcOrd="0" destOrd="0" parTransId="{E81DEF73-E5C8-4BF6-A297-1971B08A71B6}" sibTransId="{3DD272AB-3AB6-400E-88C2-2C3DE2B14CAC}"/>
    <dgm:cxn modelId="{EA90F6FB-42EC-4BE9-A40A-65AE0777DAF0}" type="presOf" srcId="{BD41241A-4CD6-47B3-BA07-95FBD87CC081}" destId="{FAAA6799-6D5F-46E4-8D5E-9CA44EA6883C}" srcOrd="0" destOrd="0" presId="urn:microsoft.com/office/officeart/2018/2/layout/IconCircleList"/>
    <dgm:cxn modelId="{034E0356-1733-4902-8D18-DDD34DCD21DF}" type="presParOf" srcId="{A2C0940B-0048-4CE2-93EC-309DCBE837C5}" destId="{8E3980F0-0BAB-4DAF-A997-F22AD37FD0B2}" srcOrd="0" destOrd="0" presId="urn:microsoft.com/office/officeart/2018/2/layout/IconCircleList"/>
    <dgm:cxn modelId="{C3F0C8FA-4BB9-4EBB-B633-DBEA18763903}" type="presParOf" srcId="{8E3980F0-0BAB-4DAF-A997-F22AD37FD0B2}" destId="{308C961B-536C-4A90-8D9D-1AD8F260392F}" srcOrd="0" destOrd="0" presId="urn:microsoft.com/office/officeart/2018/2/layout/IconCircleList"/>
    <dgm:cxn modelId="{D438E931-8D29-4CFC-BF67-393393DFBD14}" type="presParOf" srcId="{308C961B-536C-4A90-8D9D-1AD8F260392F}" destId="{AF1B25D2-7531-4783-9E85-F557D8F2FFD4}" srcOrd="0" destOrd="0" presId="urn:microsoft.com/office/officeart/2018/2/layout/IconCircleList"/>
    <dgm:cxn modelId="{EB8D3E73-3331-4FB1-BCFF-4CDC9465D536}" type="presParOf" srcId="{308C961B-536C-4A90-8D9D-1AD8F260392F}" destId="{84F014CB-680E-443E-BB95-5E692B977EF7}" srcOrd="1" destOrd="0" presId="urn:microsoft.com/office/officeart/2018/2/layout/IconCircleList"/>
    <dgm:cxn modelId="{950A3632-7969-455A-9C08-8EC29E67BD34}" type="presParOf" srcId="{308C961B-536C-4A90-8D9D-1AD8F260392F}" destId="{9EED3016-B6FA-42DC-B5D2-ACA91B66FD61}" srcOrd="2" destOrd="0" presId="urn:microsoft.com/office/officeart/2018/2/layout/IconCircleList"/>
    <dgm:cxn modelId="{FE37A0E6-851B-4452-AF77-FC1A511B9720}" type="presParOf" srcId="{308C961B-536C-4A90-8D9D-1AD8F260392F}" destId="{F967AF8C-EE21-4E5B-B43D-2BE05FBB445E}" srcOrd="3" destOrd="0" presId="urn:microsoft.com/office/officeart/2018/2/layout/IconCircleList"/>
    <dgm:cxn modelId="{A333CE95-0F82-49C4-BEA1-0D071DE01257}" type="presParOf" srcId="{8E3980F0-0BAB-4DAF-A997-F22AD37FD0B2}" destId="{2E3C7122-1BB8-4D88-ADC7-21101BF96F7B}" srcOrd="1" destOrd="0" presId="urn:microsoft.com/office/officeart/2018/2/layout/IconCircleList"/>
    <dgm:cxn modelId="{AC258C0A-3687-494B-9C81-489B335C390A}" type="presParOf" srcId="{8E3980F0-0BAB-4DAF-A997-F22AD37FD0B2}" destId="{0FF5AFC7-154A-4AAF-9C82-64A114F8BCF3}" srcOrd="2" destOrd="0" presId="urn:microsoft.com/office/officeart/2018/2/layout/IconCircleList"/>
    <dgm:cxn modelId="{06C0C7F7-6E13-4804-B6D3-9BA979C87419}" type="presParOf" srcId="{0FF5AFC7-154A-4AAF-9C82-64A114F8BCF3}" destId="{3F164455-94E2-446E-B860-0920394FC9CF}" srcOrd="0" destOrd="0" presId="urn:microsoft.com/office/officeart/2018/2/layout/IconCircleList"/>
    <dgm:cxn modelId="{EC1DBF30-C65D-4E2E-ACEF-746CD1FF90C1}" type="presParOf" srcId="{0FF5AFC7-154A-4AAF-9C82-64A114F8BCF3}" destId="{231376C0-859F-4242-A809-880087C636FD}" srcOrd="1" destOrd="0" presId="urn:microsoft.com/office/officeart/2018/2/layout/IconCircleList"/>
    <dgm:cxn modelId="{379F85DD-3B14-403C-B864-32D5F5376BD8}" type="presParOf" srcId="{0FF5AFC7-154A-4AAF-9C82-64A114F8BCF3}" destId="{A8FF33BC-3191-4118-AF76-4C84A4CA180E}" srcOrd="2" destOrd="0" presId="urn:microsoft.com/office/officeart/2018/2/layout/IconCircleList"/>
    <dgm:cxn modelId="{42933B97-7DD1-4118-8A53-B86FAE4EFD3A}" type="presParOf" srcId="{0FF5AFC7-154A-4AAF-9C82-64A114F8BCF3}" destId="{65FEFEF9-6391-41D8-98C9-D69AA31C5486}" srcOrd="3" destOrd="0" presId="urn:microsoft.com/office/officeart/2018/2/layout/IconCircleList"/>
    <dgm:cxn modelId="{2788AC89-3E19-48E3-8F19-6E819C57EB2B}" type="presParOf" srcId="{8E3980F0-0BAB-4DAF-A997-F22AD37FD0B2}" destId="{FAAA6799-6D5F-46E4-8D5E-9CA44EA6883C}" srcOrd="3" destOrd="0" presId="urn:microsoft.com/office/officeart/2018/2/layout/IconCircleList"/>
    <dgm:cxn modelId="{91B52EC9-02A1-420A-947E-6181FF401F55}" type="presParOf" srcId="{8E3980F0-0BAB-4DAF-A997-F22AD37FD0B2}" destId="{ED247047-4DD2-477D-BF6B-1F9514EFC50A}" srcOrd="4" destOrd="0" presId="urn:microsoft.com/office/officeart/2018/2/layout/IconCircleList"/>
    <dgm:cxn modelId="{BC25B5ED-5C7B-4754-B744-E3F7CA39DF92}" type="presParOf" srcId="{ED247047-4DD2-477D-BF6B-1F9514EFC50A}" destId="{54B2E6C9-6FA9-4A91-A761-E2C843FA0079}" srcOrd="0" destOrd="0" presId="urn:microsoft.com/office/officeart/2018/2/layout/IconCircleList"/>
    <dgm:cxn modelId="{4F29F2EE-AED7-4D26-8AAF-A4A030EA37A1}" type="presParOf" srcId="{ED247047-4DD2-477D-BF6B-1F9514EFC50A}" destId="{D0207EB7-63C0-4CD3-A460-D4AA48D38221}" srcOrd="1" destOrd="0" presId="urn:microsoft.com/office/officeart/2018/2/layout/IconCircleList"/>
    <dgm:cxn modelId="{43F44ACA-2CF8-4CE4-8EF5-A28154F8A994}" type="presParOf" srcId="{ED247047-4DD2-477D-BF6B-1F9514EFC50A}" destId="{F030ADC0-6B7B-4C2E-ACD5-FE98D3B1D650}" srcOrd="2" destOrd="0" presId="urn:microsoft.com/office/officeart/2018/2/layout/IconCircleList"/>
    <dgm:cxn modelId="{3BDDAFF5-5145-4CBE-841E-A941F18FF5C2}" type="presParOf" srcId="{ED247047-4DD2-477D-BF6B-1F9514EFC50A}" destId="{A36C080E-22CC-4F8B-9569-792654D69A8A}" srcOrd="3" destOrd="0" presId="urn:microsoft.com/office/officeart/2018/2/layout/IconCircleList"/>
    <dgm:cxn modelId="{9F48605C-EC3E-40FD-AEFA-C5844F009081}" type="presParOf" srcId="{8E3980F0-0BAB-4DAF-A997-F22AD37FD0B2}" destId="{0759073A-5F83-4BA5-B43F-8548047C6DB1}" srcOrd="5" destOrd="0" presId="urn:microsoft.com/office/officeart/2018/2/layout/IconCircleList"/>
    <dgm:cxn modelId="{03B20646-C308-4ACF-8869-3237A1A845EC}" type="presParOf" srcId="{8E3980F0-0BAB-4DAF-A997-F22AD37FD0B2}" destId="{A1E7209A-236F-472A-AFA0-B3B71FCC58E9}" srcOrd="6" destOrd="0" presId="urn:microsoft.com/office/officeart/2018/2/layout/IconCircleList"/>
    <dgm:cxn modelId="{CF4AC837-01CE-4AAD-84AE-A364A5205DD5}" type="presParOf" srcId="{A1E7209A-236F-472A-AFA0-B3B71FCC58E9}" destId="{73D02AA3-D7BD-4033-9240-E0B3011E7806}" srcOrd="0" destOrd="0" presId="urn:microsoft.com/office/officeart/2018/2/layout/IconCircleList"/>
    <dgm:cxn modelId="{7639E532-F63E-4E66-9AD7-DB3F232E81CB}" type="presParOf" srcId="{A1E7209A-236F-472A-AFA0-B3B71FCC58E9}" destId="{ADE5F599-8901-4C06-A6C9-B29D9D57D068}" srcOrd="1" destOrd="0" presId="urn:microsoft.com/office/officeart/2018/2/layout/IconCircleList"/>
    <dgm:cxn modelId="{FF8286AD-A265-4FDA-8CF0-9F3AC1667917}" type="presParOf" srcId="{A1E7209A-236F-472A-AFA0-B3B71FCC58E9}" destId="{A0C080E2-7FAC-4C1D-AC2E-F429B36B7EFC}" srcOrd="2" destOrd="0" presId="urn:microsoft.com/office/officeart/2018/2/layout/IconCircleList"/>
    <dgm:cxn modelId="{56979A24-5250-4E11-B501-371575373CFE}" type="presParOf" srcId="{A1E7209A-236F-472A-AFA0-B3B71FCC58E9}" destId="{0EA57A70-6605-4EDB-B115-8037D2F0D2D5}" srcOrd="3" destOrd="0" presId="urn:microsoft.com/office/officeart/2018/2/layout/IconCircleList"/>
    <dgm:cxn modelId="{8B97733E-F363-48C0-96BC-29B25492831F}" type="presParOf" srcId="{8E3980F0-0BAB-4DAF-A997-F22AD37FD0B2}" destId="{9A0A6999-80A6-4D7C-81F0-FFBCD1B22887}" srcOrd="7" destOrd="0" presId="urn:microsoft.com/office/officeart/2018/2/layout/IconCircleList"/>
    <dgm:cxn modelId="{409E8E38-F805-4A4C-9395-39A902A25DC1}" type="presParOf" srcId="{8E3980F0-0BAB-4DAF-A997-F22AD37FD0B2}" destId="{FF937A41-E6EE-4C7D-B774-F9E065F99F85}" srcOrd="8" destOrd="0" presId="urn:microsoft.com/office/officeart/2018/2/layout/IconCircleList"/>
    <dgm:cxn modelId="{E95D2B97-A137-44E0-A014-80783C8C7839}" type="presParOf" srcId="{FF937A41-E6EE-4C7D-B774-F9E065F99F85}" destId="{F9539F0F-DC0D-4146-9379-2B7EE2287090}" srcOrd="0" destOrd="0" presId="urn:microsoft.com/office/officeart/2018/2/layout/IconCircleList"/>
    <dgm:cxn modelId="{5ADE45FA-1246-4640-8681-B92CD82FF528}" type="presParOf" srcId="{FF937A41-E6EE-4C7D-B774-F9E065F99F85}" destId="{9B3761EA-F2DA-4850-BC1C-91C989614E7E}" srcOrd="1" destOrd="0" presId="urn:microsoft.com/office/officeart/2018/2/layout/IconCircleList"/>
    <dgm:cxn modelId="{A25812E7-CFC5-4B66-8959-0D2C7569F330}" type="presParOf" srcId="{FF937A41-E6EE-4C7D-B774-F9E065F99F85}" destId="{80E42D33-0227-4FAE-B43D-8754B27BC2E0}" srcOrd="2" destOrd="0" presId="urn:microsoft.com/office/officeart/2018/2/layout/IconCircleList"/>
    <dgm:cxn modelId="{C022F98D-4FFD-43C1-A844-4DC2AD6B92BD}" type="presParOf" srcId="{FF937A41-E6EE-4C7D-B774-F9E065F99F85}" destId="{61CE7B50-D748-4FDB-A981-96E440DF92C4}" srcOrd="3" destOrd="0" presId="urn:microsoft.com/office/officeart/2018/2/layout/IconCircleList"/>
    <dgm:cxn modelId="{058907EB-40E6-4691-9D33-D6CEFBA94C97}" type="presParOf" srcId="{8E3980F0-0BAB-4DAF-A997-F22AD37FD0B2}" destId="{DC00901B-1BAF-405E-AD9A-F8B67ED93755}" srcOrd="9" destOrd="0" presId="urn:microsoft.com/office/officeart/2018/2/layout/IconCircleList"/>
    <dgm:cxn modelId="{4FF6C300-D1DD-47F4-89C1-DC008DACE1DA}" type="presParOf" srcId="{8E3980F0-0BAB-4DAF-A997-F22AD37FD0B2}" destId="{FDC7FCA3-1800-44CB-A741-C31F4A01638E}" srcOrd="10" destOrd="0" presId="urn:microsoft.com/office/officeart/2018/2/layout/IconCircleList"/>
    <dgm:cxn modelId="{928D235E-BCB4-4BB7-849E-5B4257BDFDC3}" type="presParOf" srcId="{FDC7FCA3-1800-44CB-A741-C31F4A01638E}" destId="{9F499DE6-A727-4320-AB57-ADB3CB3941DF}" srcOrd="0" destOrd="0" presId="urn:microsoft.com/office/officeart/2018/2/layout/IconCircleList"/>
    <dgm:cxn modelId="{13B0AE64-C58E-4CC1-BDED-6BC32CA2062D}" type="presParOf" srcId="{FDC7FCA3-1800-44CB-A741-C31F4A01638E}" destId="{1BE6A202-1491-4993-BA51-78A81F6CF927}" srcOrd="1" destOrd="0" presId="urn:microsoft.com/office/officeart/2018/2/layout/IconCircleList"/>
    <dgm:cxn modelId="{DDDE68AD-7292-4230-91B5-6C06F67E2A03}" type="presParOf" srcId="{FDC7FCA3-1800-44CB-A741-C31F4A01638E}" destId="{4C842802-8B23-47E3-9DF8-5891E50A8241}" srcOrd="2" destOrd="0" presId="urn:microsoft.com/office/officeart/2018/2/layout/IconCircleList"/>
    <dgm:cxn modelId="{814CE2CE-0AA2-4B74-B62D-5D3C8A1D9647}" type="presParOf" srcId="{FDC7FCA3-1800-44CB-A741-C31F4A01638E}" destId="{CC2083E9-0DE4-4481-8C6F-FD96845C0BA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48A4FB-76BC-4D75-98C6-1533AB024734}" type="doc">
      <dgm:prSet loTypeId="urn:microsoft.com/office/officeart/2005/8/layout/cycle8" loCatId="cycle" qsTypeId="urn:microsoft.com/office/officeart/2005/8/quickstyle/3d9" qsCatId="3D" csTypeId="urn:microsoft.com/office/officeart/2005/8/colors/colorful1" csCatId="colorful" phldr="1"/>
      <dgm:spPr/>
    </dgm:pt>
    <dgm:pt modelId="{BCAAD9E8-AD5C-4F8A-9646-64344D555557}">
      <dgm:prSet phldrT="[Text]" custT="1"/>
      <dgm:spPr>
        <a:solidFill>
          <a:srgbClr val="17697F"/>
        </a:solidFill>
      </dgm:spPr>
      <dgm:t>
        <a:bodyPr/>
        <a:lstStyle/>
        <a:p>
          <a:r>
            <a:rPr lang="de-DE" sz="3200" dirty="0"/>
            <a:t>1</a:t>
          </a:r>
          <a:r>
            <a:rPr lang="de-DE" sz="2000" dirty="0"/>
            <a:t> </a:t>
          </a:r>
        </a:p>
        <a:p>
          <a:r>
            <a:rPr lang="de-DE" sz="2000" dirty="0" err="1"/>
            <a:t>Recher-che</a:t>
          </a:r>
          <a:endParaRPr lang="de-DE" sz="2000" dirty="0"/>
        </a:p>
      </dgm:t>
    </dgm:pt>
    <dgm:pt modelId="{7CB04592-7C85-4A8D-88FC-F6CF2C25E5B4}" type="parTrans" cxnId="{14D91E72-9C5B-4E3C-BA1F-636C88801C4E}">
      <dgm:prSet/>
      <dgm:spPr/>
      <dgm:t>
        <a:bodyPr/>
        <a:lstStyle/>
        <a:p>
          <a:endParaRPr lang="de-DE"/>
        </a:p>
      </dgm:t>
    </dgm:pt>
    <dgm:pt modelId="{BDC39F7F-1C9B-443F-ABF3-FB893132E22B}" type="sibTrans" cxnId="{14D91E72-9C5B-4E3C-BA1F-636C88801C4E}">
      <dgm:prSet/>
      <dgm:spPr/>
      <dgm:t>
        <a:bodyPr/>
        <a:lstStyle/>
        <a:p>
          <a:endParaRPr lang="de-DE"/>
        </a:p>
      </dgm:t>
    </dgm:pt>
    <dgm:pt modelId="{3D14BDAA-E84E-4B48-9EB2-1D5B31001B07}">
      <dgm:prSet phldrT="[Text]" custT="1"/>
      <dgm:spPr>
        <a:solidFill>
          <a:srgbClr val="F19614"/>
        </a:solidFill>
        <a:ln>
          <a:solidFill>
            <a:srgbClr val="F29715"/>
          </a:solidFill>
        </a:ln>
      </dgm:spPr>
      <dgm:t>
        <a:bodyPr/>
        <a:lstStyle/>
        <a:p>
          <a:r>
            <a:rPr lang="de-DE" sz="3600" dirty="0"/>
            <a:t>2</a:t>
          </a:r>
          <a:endParaRPr lang="de-DE" sz="2400" dirty="0"/>
        </a:p>
        <a:p>
          <a:r>
            <a:rPr lang="de-DE" sz="2400" dirty="0"/>
            <a:t>Z</a:t>
          </a:r>
          <a:r>
            <a:rPr lang="de-DE" sz="2000" dirty="0"/>
            <a:t>i</a:t>
          </a:r>
          <a:r>
            <a:rPr lang="de-DE" sz="2400" dirty="0"/>
            <a:t>ele</a:t>
          </a:r>
        </a:p>
      </dgm:t>
    </dgm:pt>
    <dgm:pt modelId="{EA04AAB8-5F6E-489C-B457-F49DE4D7474A}" type="parTrans" cxnId="{06F2251F-9A1D-4C6A-B545-1D30759B29B1}">
      <dgm:prSet/>
      <dgm:spPr/>
      <dgm:t>
        <a:bodyPr/>
        <a:lstStyle/>
        <a:p>
          <a:endParaRPr lang="de-DE"/>
        </a:p>
      </dgm:t>
    </dgm:pt>
    <dgm:pt modelId="{ABC449EE-30EC-4626-A302-D2B9003A04F6}" type="sibTrans" cxnId="{06F2251F-9A1D-4C6A-B545-1D30759B29B1}">
      <dgm:prSet/>
      <dgm:spPr/>
      <dgm:t>
        <a:bodyPr/>
        <a:lstStyle/>
        <a:p>
          <a:endParaRPr lang="de-DE"/>
        </a:p>
      </dgm:t>
    </dgm:pt>
    <dgm:pt modelId="{D80A9924-CB01-4AD2-9D30-8E14E45E6F6B}">
      <dgm:prSet phldrT="[Text]" custT="1"/>
      <dgm:spPr>
        <a:solidFill>
          <a:schemeClr val="bg1">
            <a:lumMod val="85000"/>
          </a:schemeClr>
        </a:solidFill>
      </dgm:spPr>
      <dgm:t>
        <a:bodyPr/>
        <a:lstStyle/>
        <a:p>
          <a:r>
            <a:rPr lang="de-DE" sz="3200" dirty="0"/>
            <a:t>3</a:t>
          </a:r>
          <a:endParaRPr lang="de-DE" sz="2000" dirty="0"/>
        </a:p>
        <a:p>
          <a:r>
            <a:rPr lang="de-DE" sz="2000" dirty="0"/>
            <a:t>Strategie</a:t>
          </a:r>
        </a:p>
      </dgm:t>
    </dgm:pt>
    <dgm:pt modelId="{044356A3-F24C-4F52-954B-66ABB1DE6571}" type="parTrans" cxnId="{F347BE6F-0EFF-4F55-8ADD-968C26A80F30}">
      <dgm:prSet/>
      <dgm:spPr/>
      <dgm:t>
        <a:bodyPr/>
        <a:lstStyle/>
        <a:p>
          <a:endParaRPr lang="de-DE"/>
        </a:p>
      </dgm:t>
    </dgm:pt>
    <dgm:pt modelId="{31050462-F0D7-4EDB-B2B3-7A97F94E16C0}" type="sibTrans" cxnId="{F347BE6F-0EFF-4F55-8ADD-968C26A80F30}">
      <dgm:prSet/>
      <dgm:spPr/>
      <dgm:t>
        <a:bodyPr/>
        <a:lstStyle/>
        <a:p>
          <a:endParaRPr lang="de-DE"/>
        </a:p>
      </dgm:t>
    </dgm:pt>
    <dgm:pt modelId="{BD13888C-FD49-4C8E-9B5F-E72BE204053C}">
      <dgm:prSet custT="1"/>
      <dgm:spPr>
        <a:solidFill>
          <a:schemeClr val="bg1">
            <a:lumMod val="85000"/>
          </a:schemeClr>
        </a:solidFill>
      </dgm:spPr>
      <dgm:t>
        <a:bodyPr/>
        <a:lstStyle/>
        <a:p>
          <a:r>
            <a:rPr lang="de-DE" sz="3200" dirty="0"/>
            <a:t>4</a:t>
          </a:r>
        </a:p>
        <a:p>
          <a:r>
            <a:rPr lang="de-DE" sz="2000" dirty="0"/>
            <a:t>Content</a:t>
          </a:r>
        </a:p>
      </dgm:t>
    </dgm:pt>
    <dgm:pt modelId="{2CDBED44-8FD8-412C-A546-25E911B11C7B}" type="parTrans" cxnId="{414D7977-9C1E-4A20-83B1-03E3D98891F2}">
      <dgm:prSet/>
      <dgm:spPr/>
      <dgm:t>
        <a:bodyPr/>
        <a:lstStyle/>
        <a:p>
          <a:endParaRPr lang="de-DE"/>
        </a:p>
      </dgm:t>
    </dgm:pt>
    <dgm:pt modelId="{4B681D52-397F-4233-969E-379C8A01EDEE}" type="sibTrans" cxnId="{414D7977-9C1E-4A20-83B1-03E3D98891F2}">
      <dgm:prSet/>
      <dgm:spPr/>
      <dgm:t>
        <a:bodyPr/>
        <a:lstStyle/>
        <a:p>
          <a:endParaRPr lang="de-DE"/>
        </a:p>
      </dgm:t>
    </dgm:pt>
    <dgm:pt modelId="{47837676-5D99-4098-81FF-C98B1226A246}">
      <dgm:prSet custT="1"/>
      <dgm:spPr>
        <a:solidFill>
          <a:schemeClr val="bg1">
            <a:lumMod val="85000"/>
          </a:schemeClr>
        </a:solidFill>
      </dgm:spPr>
      <dgm:t>
        <a:bodyPr/>
        <a:lstStyle/>
        <a:p>
          <a:r>
            <a:rPr lang="de-DE" sz="3200" dirty="0"/>
            <a:t>5</a:t>
          </a:r>
        </a:p>
        <a:p>
          <a:r>
            <a:rPr lang="de-DE" sz="2000" dirty="0" err="1"/>
            <a:t>Präsen</a:t>
          </a:r>
          <a:r>
            <a:rPr lang="de-DE" sz="2000" dirty="0"/>
            <a:t>-tieren</a:t>
          </a:r>
        </a:p>
      </dgm:t>
    </dgm:pt>
    <dgm:pt modelId="{94E56002-3E7F-412C-A89F-698A6E5BF461}" type="parTrans" cxnId="{4D86D287-0015-4C8F-BD8C-E4647A8B43EB}">
      <dgm:prSet/>
      <dgm:spPr/>
      <dgm:t>
        <a:bodyPr/>
        <a:lstStyle/>
        <a:p>
          <a:endParaRPr lang="de-DE"/>
        </a:p>
      </dgm:t>
    </dgm:pt>
    <dgm:pt modelId="{499F439C-223C-4D7D-842E-D10AC326C969}" type="sibTrans" cxnId="{4D86D287-0015-4C8F-BD8C-E4647A8B43EB}">
      <dgm:prSet/>
      <dgm:spPr/>
      <dgm:t>
        <a:bodyPr/>
        <a:lstStyle/>
        <a:p>
          <a:endParaRPr lang="de-DE"/>
        </a:p>
      </dgm:t>
    </dgm:pt>
    <dgm:pt modelId="{D00C589A-A81F-48AD-A465-D5F61D8EEC64}">
      <dgm:prSet custT="1"/>
      <dgm:spPr>
        <a:solidFill>
          <a:schemeClr val="bg1">
            <a:lumMod val="85000"/>
          </a:schemeClr>
        </a:solidFill>
      </dgm:spPr>
      <dgm:t>
        <a:bodyPr/>
        <a:lstStyle/>
        <a:p>
          <a:r>
            <a:rPr lang="de-DE" sz="3200" dirty="0"/>
            <a:t>6</a:t>
          </a:r>
        </a:p>
        <a:p>
          <a:r>
            <a:rPr lang="de-DE" sz="2000" dirty="0"/>
            <a:t>Vermarkten</a:t>
          </a:r>
        </a:p>
      </dgm:t>
    </dgm:pt>
    <dgm:pt modelId="{54E4F622-2D6D-4E17-9A94-D173F7316992}" type="parTrans" cxnId="{A31F1661-3380-41BB-8512-5BB0A5B66B6C}">
      <dgm:prSet/>
      <dgm:spPr/>
      <dgm:t>
        <a:bodyPr/>
        <a:lstStyle/>
        <a:p>
          <a:endParaRPr lang="de-DE"/>
        </a:p>
      </dgm:t>
    </dgm:pt>
    <dgm:pt modelId="{147DE364-C19B-4AB2-A41E-DE1413A84688}" type="sibTrans" cxnId="{A31F1661-3380-41BB-8512-5BB0A5B66B6C}">
      <dgm:prSet/>
      <dgm:spPr/>
      <dgm:t>
        <a:bodyPr/>
        <a:lstStyle/>
        <a:p>
          <a:endParaRPr lang="de-DE"/>
        </a:p>
      </dgm:t>
    </dgm:pt>
    <dgm:pt modelId="{9D8183DD-540A-4127-BF23-BAE2F3CBDF2B}">
      <dgm:prSet custT="1"/>
      <dgm:spPr>
        <a:solidFill>
          <a:schemeClr val="bg1">
            <a:lumMod val="85000"/>
          </a:schemeClr>
        </a:solidFill>
      </dgm:spPr>
      <dgm:t>
        <a:bodyPr/>
        <a:lstStyle/>
        <a:p>
          <a:r>
            <a:rPr lang="de-DE" sz="3200" dirty="0"/>
            <a:t>7</a:t>
          </a:r>
        </a:p>
        <a:p>
          <a:r>
            <a:rPr lang="de-DE" sz="2000" dirty="0"/>
            <a:t>Messen</a:t>
          </a:r>
        </a:p>
      </dgm:t>
    </dgm:pt>
    <dgm:pt modelId="{403C66FD-EB75-4617-8E28-C48E34DF70B6}" type="parTrans" cxnId="{63D34A1F-556D-4648-867D-888985822F98}">
      <dgm:prSet/>
      <dgm:spPr/>
      <dgm:t>
        <a:bodyPr/>
        <a:lstStyle/>
        <a:p>
          <a:endParaRPr lang="de-DE"/>
        </a:p>
      </dgm:t>
    </dgm:pt>
    <dgm:pt modelId="{8F33725F-8056-4365-8D4E-577FE14CB4A7}" type="sibTrans" cxnId="{63D34A1F-556D-4648-867D-888985822F98}">
      <dgm:prSet/>
      <dgm:spPr/>
      <dgm:t>
        <a:bodyPr/>
        <a:lstStyle/>
        <a:p>
          <a:endParaRPr lang="de-DE"/>
        </a:p>
      </dgm:t>
    </dgm:pt>
    <dgm:pt modelId="{2E5BC726-2165-4E67-A6D7-89391A19B3F6}" type="pres">
      <dgm:prSet presAssocID="{5248A4FB-76BC-4D75-98C6-1533AB024734}" presName="compositeShape" presStyleCnt="0">
        <dgm:presLayoutVars>
          <dgm:chMax val="7"/>
          <dgm:dir/>
          <dgm:resizeHandles val="exact"/>
        </dgm:presLayoutVars>
      </dgm:prSet>
      <dgm:spPr/>
    </dgm:pt>
    <dgm:pt modelId="{31EA028F-2FF7-4FFB-8327-C59C1F75918F}" type="pres">
      <dgm:prSet presAssocID="{5248A4FB-76BC-4D75-98C6-1533AB024734}" presName="wedge1" presStyleLbl="node1" presStyleIdx="0" presStyleCnt="7"/>
      <dgm:spPr/>
    </dgm:pt>
    <dgm:pt modelId="{58F4E4B0-6C05-4FCC-B8B9-57408D3011B8}" type="pres">
      <dgm:prSet presAssocID="{5248A4FB-76BC-4D75-98C6-1533AB024734}" presName="dummy1a" presStyleCnt="0"/>
      <dgm:spPr/>
    </dgm:pt>
    <dgm:pt modelId="{28E1B8A2-D9AC-48B4-957C-9BE1A3208A7E}" type="pres">
      <dgm:prSet presAssocID="{5248A4FB-76BC-4D75-98C6-1533AB024734}" presName="dummy1b" presStyleCnt="0"/>
      <dgm:spPr/>
    </dgm:pt>
    <dgm:pt modelId="{3BD48B80-2985-4D5F-98C2-1230F72A4B5D}" type="pres">
      <dgm:prSet presAssocID="{5248A4FB-76BC-4D75-98C6-1533AB024734}" presName="wedge1Tx" presStyleLbl="node1" presStyleIdx="0" presStyleCnt="7">
        <dgm:presLayoutVars>
          <dgm:chMax val="0"/>
          <dgm:chPref val="0"/>
          <dgm:bulletEnabled val="1"/>
        </dgm:presLayoutVars>
      </dgm:prSet>
      <dgm:spPr/>
    </dgm:pt>
    <dgm:pt modelId="{2D2D5B82-5F6A-406C-A7C8-B0150395F211}" type="pres">
      <dgm:prSet presAssocID="{5248A4FB-76BC-4D75-98C6-1533AB024734}" presName="wedge2" presStyleLbl="node1" presStyleIdx="1" presStyleCnt="7"/>
      <dgm:spPr/>
    </dgm:pt>
    <dgm:pt modelId="{33C4F92C-EB99-4D08-A608-81052003F552}" type="pres">
      <dgm:prSet presAssocID="{5248A4FB-76BC-4D75-98C6-1533AB024734}" presName="dummy2a" presStyleCnt="0"/>
      <dgm:spPr/>
    </dgm:pt>
    <dgm:pt modelId="{07127EF5-5A5A-4E6D-952C-58FCCC3B2448}" type="pres">
      <dgm:prSet presAssocID="{5248A4FB-76BC-4D75-98C6-1533AB024734}" presName="dummy2b" presStyleCnt="0"/>
      <dgm:spPr/>
    </dgm:pt>
    <dgm:pt modelId="{762AF046-9D57-4592-8CEB-457A393B4F31}" type="pres">
      <dgm:prSet presAssocID="{5248A4FB-76BC-4D75-98C6-1533AB024734}" presName="wedge2Tx" presStyleLbl="node1" presStyleIdx="1" presStyleCnt="7">
        <dgm:presLayoutVars>
          <dgm:chMax val="0"/>
          <dgm:chPref val="0"/>
          <dgm:bulletEnabled val="1"/>
        </dgm:presLayoutVars>
      </dgm:prSet>
      <dgm:spPr/>
    </dgm:pt>
    <dgm:pt modelId="{73ECAF5E-FBC5-405A-8F49-2CB495523FEE}" type="pres">
      <dgm:prSet presAssocID="{5248A4FB-76BC-4D75-98C6-1533AB024734}" presName="wedge3" presStyleLbl="node1" presStyleIdx="2" presStyleCnt="7"/>
      <dgm:spPr/>
    </dgm:pt>
    <dgm:pt modelId="{93FE23C7-2726-4DC0-9796-6784B9BBB21B}" type="pres">
      <dgm:prSet presAssocID="{5248A4FB-76BC-4D75-98C6-1533AB024734}" presName="dummy3a" presStyleCnt="0"/>
      <dgm:spPr/>
    </dgm:pt>
    <dgm:pt modelId="{B926F84C-9C85-4598-9EF8-1F72EB362199}" type="pres">
      <dgm:prSet presAssocID="{5248A4FB-76BC-4D75-98C6-1533AB024734}" presName="dummy3b" presStyleCnt="0"/>
      <dgm:spPr/>
    </dgm:pt>
    <dgm:pt modelId="{7894877E-040E-4EAF-BCA5-B36A930BD8B6}" type="pres">
      <dgm:prSet presAssocID="{5248A4FB-76BC-4D75-98C6-1533AB024734}" presName="wedge3Tx" presStyleLbl="node1" presStyleIdx="2" presStyleCnt="7">
        <dgm:presLayoutVars>
          <dgm:chMax val="0"/>
          <dgm:chPref val="0"/>
          <dgm:bulletEnabled val="1"/>
        </dgm:presLayoutVars>
      </dgm:prSet>
      <dgm:spPr/>
    </dgm:pt>
    <dgm:pt modelId="{D9703383-DAB6-4129-B7AA-E9A0B9F0E92A}" type="pres">
      <dgm:prSet presAssocID="{5248A4FB-76BC-4D75-98C6-1533AB024734}" presName="wedge4" presStyleLbl="node1" presStyleIdx="3" presStyleCnt="7"/>
      <dgm:spPr/>
    </dgm:pt>
    <dgm:pt modelId="{D99077C0-469F-47BE-922B-41522426203F}" type="pres">
      <dgm:prSet presAssocID="{5248A4FB-76BC-4D75-98C6-1533AB024734}" presName="dummy4a" presStyleCnt="0"/>
      <dgm:spPr/>
    </dgm:pt>
    <dgm:pt modelId="{D312DA07-8CEB-4467-A664-DA90F7157655}" type="pres">
      <dgm:prSet presAssocID="{5248A4FB-76BC-4D75-98C6-1533AB024734}" presName="dummy4b" presStyleCnt="0"/>
      <dgm:spPr/>
    </dgm:pt>
    <dgm:pt modelId="{29B6CE9F-750A-4C41-97B5-942A5D98505A}" type="pres">
      <dgm:prSet presAssocID="{5248A4FB-76BC-4D75-98C6-1533AB024734}" presName="wedge4Tx" presStyleLbl="node1" presStyleIdx="3" presStyleCnt="7">
        <dgm:presLayoutVars>
          <dgm:chMax val="0"/>
          <dgm:chPref val="0"/>
          <dgm:bulletEnabled val="1"/>
        </dgm:presLayoutVars>
      </dgm:prSet>
      <dgm:spPr/>
    </dgm:pt>
    <dgm:pt modelId="{AD0043E2-9494-4A5C-8958-DB4EE30179C9}" type="pres">
      <dgm:prSet presAssocID="{5248A4FB-76BC-4D75-98C6-1533AB024734}" presName="wedge5" presStyleLbl="node1" presStyleIdx="4" presStyleCnt="7"/>
      <dgm:spPr/>
    </dgm:pt>
    <dgm:pt modelId="{F03BB715-4E45-492A-BA62-D424A952B19C}" type="pres">
      <dgm:prSet presAssocID="{5248A4FB-76BC-4D75-98C6-1533AB024734}" presName="dummy5a" presStyleCnt="0"/>
      <dgm:spPr/>
    </dgm:pt>
    <dgm:pt modelId="{F3E890EB-FCED-4C00-87FD-84F710C34FB1}" type="pres">
      <dgm:prSet presAssocID="{5248A4FB-76BC-4D75-98C6-1533AB024734}" presName="dummy5b" presStyleCnt="0"/>
      <dgm:spPr/>
    </dgm:pt>
    <dgm:pt modelId="{157BA023-7791-461B-860A-2D520FD046E9}" type="pres">
      <dgm:prSet presAssocID="{5248A4FB-76BC-4D75-98C6-1533AB024734}" presName="wedge5Tx" presStyleLbl="node1" presStyleIdx="4" presStyleCnt="7">
        <dgm:presLayoutVars>
          <dgm:chMax val="0"/>
          <dgm:chPref val="0"/>
          <dgm:bulletEnabled val="1"/>
        </dgm:presLayoutVars>
      </dgm:prSet>
      <dgm:spPr/>
    </dgm:pt>
    <dgm:pt modelId="{4EFCAACF-BA06-485A-82A8-C33BE478CDBB}" type="pres">
      <dgm:prSet presAssocID="{5248A4FB-76BC-4D75-98C6-1533AB024734}" presName="wedge6" presStyleLbl="node1" presStyleIdx="5" presStyleCnt="7"/>
      <dgm:spPr/>
    </dgm:pt>
    <dgm:pt modelId="{AB55F511-690F-47E7-80C2-B1115433D529}" type="pres">
      <dgm:prSet presAssocID="{5248A4FB-76BC-4D75-98C6-1533AB024734}" presName="dummy6a" presStyleCnt="0"/>
      <dgm:spPr/>
    </dgm:pt>
    <dgm:pt modelId="{6FF208F1-9CAC-445A-B757-BB958C3D236F}" type="pres">
      <dgm:prSet presAssocID="{5248A4FB-76BC-4D75-98C6-1533AB024734}" presName="dummy6b" presStyleCnt="0"/>
      <dgm:spPr/>
    </dgm:pt>
    <dgm:pt modelId="{D818C521-9875-4845-B504-4AC228947E39}" type="pres">
      <dgm:prSet presAssocID="{5248A4FB-76BC-4D75-98C6-1533AB024734}" presName="wedge6Tx" presStyleLbl="node1" presStyleIdx="5" presStyleCnt="7">
        <dgm:presLayoutVars>
          <dgm:chMax val="0"/>
          <dgm:chPref val="0"/>
          <dgm:bulletEnabled val="1"/>
        </dgm:presLayoutVars>
      </dgm:prSet>
      <dgm:spPr/>
    </dgm:pt>
    <dgm:pt modelId="{8ACE4C9D-4213-488F-A4F1-2A1D8C72BA55}" type="pres">
      <dgm:prSet presAssocID="{5248A4FB-76BC-4D75-98C6-1533AB024734}" presName="wedge7" presStyleLbl="node1" presStyleIdx="6" presStyleCnt="7"/>
      <dgm:spPr/>
    </dgm:pt>
    <dgm:pt modelId="{7C1D0998-2046-4353-9FB9-52DCDA713CEA}" type="pres">
      <dgm:prSet presAssocID="{5248A4FB-76BC-4D75-98C6-1533AB024734}" presName="dummy7a" presStyleCnt="0"/>
      <dgm:spPr/>
    </dgm:pt>
    <dgm:pt modelId="{7E8B6172-D7AE-4DC7-96AE-A229451A49FF}" type="pres">
      <dgm:prSet presAssocID="{5248A4FB-76BC-4D75-98C6-1533AB024734}" presName="dummy7b" presStyleCnt="0"/>
      <dgm:spPr/>
    </dgm:pt>
    <dgm:pt modelId="{2E82D2E4-53C9-47BF-8E3C-51BCCC5BAF4D}" type="pres">
      <dgm:prSet presAssocID="{5248A4FB-76BC-4D75-98C6-1533AB024734}" presName="wedge7Tx" presStyleLbl="node1" presStyleIdx="6" presStyleCnt="7">
        <dgm:presLayoutVars>
          <dgm:chMax val="0"/>
          <dgm:chPref val="0"/>
          <dgm:bulletEnabled val="1"/>
        </dgm:presLayoutVars>
      </dgm:prSet>
      <dgm:spPr/>
    </dgm:pt>
    <dgm:pt modelId="{83466C5B-2F07-43DB-8DBC-D538D79035ED}" type="pres">
      <dgm:prSet presAssocID="{BDC39F7F-1C9B-443F-ABF3-FB893132E22B}" presName="arrowWedge1" presStyleLbl="fgSibTrans2D1" presStyleIdx="0" presStyleCnt="7" custLinFactNeighborX="1808" custLinFactNeighborY="-3537"/>
      <dgm:spPr>
        <a:solidFill>
          <a:srgbClr val="17697F"/>
        </a:solidFill>
      </dgm:spPr>
    </dgm:pt>
    <dgm:pt modelId="{1137973D-03F3-43B6-8984-CF53FD185C17}" type="pres">
      <dgm:prSet presAssocID="{ABC449EE-30EC-4626-A302-D2B9003A04F6}" presName="arrowWedge2" presStyleLbl="fgSibTrans2D1" presStyleIdx="1" presStyleCnt="7" custLinFactNeighborX="5265" custLinFactNeighborY="-1113"/>
      <dgm:spPr>
        <a:solidFill>
          <a:srgbClr val="F19614"/>
        </a:solidFill>
        <a:ln>
          <a:solidFill>
            <a:schemeClr val="bg1">
              <a:lumMod val="85000"/>
            </a:schemeClr>
          </a:solidFill>
        </a:ln>
      </dgm:spPr>
    </dgm:pt>
    <dgm:pt modelId="{934F842A-6B19-4EF5-BAD6-7AD12EAEEAF7}" type="pres">
      <dgm:prSet presAssocID="{31050462-F0D7-4EDB-B2B3-7A97F94E16C0}" presName="arrowWedge3" presStyleLbl="fgSibTrans2D1" presStyleIdx="2" presStyleCnt="7" custLinFactNeighborX="4179" custLinFactNeighborY="4694"/>
      <dgm:spPr>
        <a:solidFill>
          <a:schemeClr val="bg1">
            <a:lumMod val="85000"/>
          </a:schemeClr>
        </a:solidFill>
        <a:ln>
          <a:solidFill>
            <a:schemeClr val="bg1">
              <a:lumMod val="85000"/>
            </a:schemeClr>
          </a:solidFill>
        </a:ln>
      </dgm:spPr>
    </dgm:pt>
    <dgm:pt modelId="{AD3F29FE-A22F-4EC1-A1CC-F4BDE806B352}" type="pres">
      <dgm:prSet presAssocID="{4B681D52-397F-4233-969E-379C8A01EDEE}" presName="arrowWedge4" presStyleLbl="fgSibTrans2D1" presStyleIdx="3" presStyleCnt="7" custLinFactNeighborX="-1257" custLinFactNeighborY="6601"/>
      <dgm:spPr>
        <a:solidFill>
          <a:schemeClr val="bg1">
            <a:lumMod val="85000"/>
          </a:schemeClr>
        </a:solidFill>
        <a:ln>
          <a:solidFill>
            <a:schemeClr val="bg1">
              <a:lumMod val="85000"/>
            </a:schemeClr>
          </a:solidFill>
        </a:ln>
      </dgm:spPr>
    </dgm:pt>
    <dgm:pt modelId="{CFB17591-6560-4F0C-B4B5-56228877037E}" type="pres">
      <dgm:prSet presAssocID="{499F439C-223C-4D7D-842E-D10AC326C969}" presName="arrowWedge5" presStyleLbl="fgSibTrans2D1" presStyleIdx="4" presStyleCnt="7" custLinFactNeighborX="-4636" custLinFactNeighborY="6444"/>
      <dgm:spPr>
        <a:solidFill>
          <a:schemeClr val="bg1">
            <a:lumMod val="85000"/>
          </a:schemeClr>
        </a:solidFill>
        <a:ln>
          <a:solidFill>
            <a:schemeClr val="bg1">
              <a:lumMod val="85000"/>
            </a:schemeClr>
          </a:solidFill>
        </a:ln>
      </dgm:spPr>
    </dgm:pt>
    <dgm:pt modelId="{018EEFB6-5B67-40AA-B460-A34FEB33D397}" type="pres">
      <dgm:prSet presAssocID="{147DE364-C19B-4AB2-A41E-DE1413A84688}" presName="arrowWedge6" presStyleLbl="fgSibTrans2D1" presStyleIdx="5" presStyleCnt="7" custLinFactNeighborX="-6287" custLinFactNeighborY="163"/>
      <dgm:spPr>
        <a:solidFill>
          <a:schemeClr val="bg1">
            <a:lumMod val="85000"/>
          </a:schemeClr>
        </a:solidFill>
        <a:ln>
          <a:solidFill>
            <a:schemeClr val="bg1">
              <a:lumMod val="85000"/>
            </a:schemeClr>
          </a:solidFill>
        </a:ln>
      </dgm:spPr>
    </dgm:pt>
    <dgm:pt modelId="{14D4158F-D294-45F7-A559-FB9889C95A7F}" type="pres">
      <dgm:prSet presAssocID="{8F33725F-8056-4365-8D4E-577FE14CB4A7}" presName="arrowWedge7" presStyleLbl="fgSibTrans2D1" presStyleIdx="6" presStyleCnt="7" custLinFactNeighborX="-1256" custLinFactNeighborY="-3468"/>
      <dgm:spPr>
        <a:solidFill>
          <a:schemeClr val="bg1">
            <a:lumMod val="85000"/>
          </a:schemeClr>
        </a:solidFill>
        <a:ln>
          <a:solidFill>
            <a:schemeClr val="bg1">
              <a:lumMod val="85000"/>
            </a:schemeClr>
          </a:solidFill>
        </a:ln>
      </dgm:spPr>
    </dgm:pt>
  </dgm:ptLst>
  <dgm:cxnLst>
    <dgm:cxn modelId="{A143FA06-5CE3-41BF-A2D8-92A273F199F2}" type="presOf" srcId="{BCAAD9E8-AD5C-4F8A-9646-64344D555557}" destId="{31EA028F-2FF7-4FFB-8327-C59C1F75918F}" srcOrd="0" destOrd="0" presId="urn:microsoft.com/office/officeart/2005/8/layout/cycle8"/>
    <dgm:cxn modelId="{EE37210C-2B90-4150-9186-C7645EC42E07}" type="presOf" srcId="{5248A4FB-76BC-4D75-98C6-1533AB024734}" destId="{2E5BC726-2165-4E67-A6D7-89391A19B3F6}" srcOrd="0" destOrd="0" presId="urn:microsoft.com/office/officeart/2005/8/layout/cycle8"/>
    <dgm:cxn modelId="{77814B17-4AF1-401E-A4E6-EBC8C2BB695E}" type="presOf" srcId="{9D8183DD-540A-4127-BF23-BAE2F3CBDF2B}" destId="{8ACE4C9D-4213-488F-A4F1-2A1D8C72BA55}" srcOrd="0" destOrd="0" presId="urn:microsoft.com/office/officeart/2005/8/layout/cycle8"/>
    <dgm:cxn modelId="{31566A1A-8B38-4463-80D8-D702A72C2D94}" type="presOf" srcId="{BCAAD9E8-AD5C-4F8A-9646-64344D555557}" destId="{3BD48B80-2985-4D5F-98C2-1230F72A4B5D}" srcOrd="1" destOrd="0" presId="urn:microsoft.com/office/officeart/2005/8/layout/cycle8"/>
    <dgm:cxn modelId="{06F2251F-9A1D-4C6A-B545-1D30759B29B1}" srcId="{5248A4FB-76BC-4D75-98C6-1533AB024734}" destId="{3D14BDAA-E84E-4B48-9EB2-1D5B31001B07}" srcOrd="1" destOrd="0" parTransId="{EA04AAB8-5F6E-489C-B457-F49DE4D7474A}" sibTransId="{ABC449EE-30EC-4626-A302-D2B9003A04F6}"/>
    <dgm:cxn modelId="{63D34A1F-556D-4648-867D-888985822F98}" srcId="{5248A4FB-76BC-4D75-98C6-1533AB024734}" destId="{9D8183DD-540A-4127-BF23-BAE2F3CBDF2B}" srcOrd="6" destOrd="0" parTransId="{403C66FD-EB75-4617-8E28-C48E34DF70B6}" sibTransId="{8F33725F-8056-4365-8D4E-577FE14CB4A7}"/>
    <dgm:cxn modelId="{4522FD21-26AA-475A-A2A3-245CA35F6EE9}" type="presOf" srcId="{3D14BDAA-E84E-4B48-9EB2-1D5B31001B07}" destId="{762AF046-9D57-4592-8CEB-457A393B4F31}" srcOrd="1" destOrd="0" presId="urn:microsoft.com/office/officeart/2005/8/layout/cycle8"/>
    <dgm:cxn modelId="{E7FFDF5E-C13F-4C11-B59A-259011896031}" type="presOf" srcId="{D80A9924-CB01-4AD2-9D30-8E14E45E6F6B}" destId="{7894877E-040E-4EAF-BCA5-B36A930BD8B6}" srcOrd="1" destOrd="0" presId="urn:microsoft.com/office/officeart/2005/8/layout/cycle8"/>
    <dgm:cxn modelId="{A31F1661-3380-41BB-8512-5BB0A5B66B6C}" srcId="{5248A4FB-76BC-4D75-98C6-1533AB024734}" destId="{D00C589A-A81F-48AD-A465-D5F61D8EEC64}" srcOrd="5" destOrd="0" parTransId="{54E4F622-2D6D-4E17-9A94-D173F7316992}" sibTransId="{147DE364-C19B-4AB2-A41E-DE1413A84688}"/>
    <dgm:cxn modelId="{B5C86748-6892-42B8-98E1-E1F07A2B5F1E}" type="presOf" srcId="{D00C589A-A81F-48AD-A465-D5F61D8EEC64}" destId="{D818C521-9875-4845-B504-4AC228947E39}" srcOrd="1" destOrd="0" presId="urn:microsoft.com/office/officeart/2005/8/layout/cycle8"/>
    <dgm:cxn modelId="{17656169-44F0-4128-8205-F844DD5FBB62}" type="presOf" srcId="{3D14BDAA-E84E-4B48-9EB2-1D5B31001B07}" destId="{2D2D5B82-5F6A-406C-A7C8-B0150395F211}" srcOrd="0" destOrd="0" presId="urn:microsoft.com/office/officeart/2005/8/layout/cycle8"/>
    <dgm:cxn modelId="{6D3E306A-62D6-441D-B26C-96FD8F4C5E95}" type="presOf" srcId="{47837676-5D99-4098-81FF-C98B1226A246}" destId="{157BA023-7791-461B-860A-2D520FD046E9}" srcOrd="1" destOrd="0" presId="urn:microsoft.com/office/officeart/2005/8/layout/cycle8"/>
    <dgm:cxn modelId="{F347BE6F-0EFF-4F55-8ADD-968C26A80F30}" srcId="{5248A4FB-76BC-4D75-98C6-1533AB024734}" destId="{D80A9924-CB01-4AD2-9D30-8E14E45E6F6B}" srcOrd="2" destOrd="0" parTransId="{044356A3-F24C-4F52-954B-66ABB1DE6571}" sibTransId="{31050462-F0D7-4EDB-B2B3-7A97F94E16C0}"/>
    <dgm:cxn modelId="{FAD40A50-F085-43A4-BB64-256AC89542B4}" type="presOf" srcId="{47837676-5D99-4098-81FF-C98B1226A246}" destId="{AD0043E2-9494-4A5C-8958-DB4EE30179C9}" srcOrd="0" destOrd="0" presId="urn:microsoft.com/office/officeart/2005/8/layout/cycle8"/>
    <dgm:cxn modelId="{14D91E72-9C5B-4E3C-BA1F-636C88801C4E}" srcId="{5248A4FB-76BC-4D75-98C6-1533AB024734}" destId="{BCAAD9E8-AD5C-4F8A-9646-64344D555557}" srcOrd="0" destOrd="0" parTransId="{7CB04592-7C85-4A8D-88FC-F6CF2C25E5B4}" sibTransId="{BDC39F7F-1C9B-443F-ABF3-FB893132E22B}"/>
    <dgm:cxn modelId="{414D7977-9C1E-4A20-83B1-03E3D98891F2}" srcId="{5248A4FB-76BC-4D75-98C6-1533AB024734}" destId="{BD13888C-FD49-4C8E-9B5F-E72BE204053C}" srcOrd="3" destOrd="0" parTransId="{2CDBED44-8FD8-412C-A546-25E911B11C7B}" sibTransId="{4B681D52-397F-4233-969E-379C8A01EDEE}"/>
    <dgm:cxn modelId="{68C6CB7E-A864-475D-B768-720D83BC17CD}" type="presOf" srcId="{BD13888C-FD49-4C8E-9B5F-E72BE204053C}" destId="{29B6CE9F-750A-4C41-97B5-942A5D98505A}" srcOrd="1" destOrd="0" presId="urn:microsoft.com/office/officeart/2005/8/layout/cycle8"/>
    <dgm:cxn modelId="{4D86D287-0015-4C8F-BD8C-E4647A8B43EB}" srcId="{5248A4FB-76BC-4D75-98C6-1533AB024734}" destId="{47837676-5D99-4098-81FF-C98B1226A246}" srcOrd="4" destOrd="0" parTransId="{94E56002-3E7F-412C-A89F-698A6E5BF461}" sibTransId="{499F439C-223C-4D7D-842E-D10AC326C969}"/>
    <dgm:cxn modelId="{8CA6438B-ADB1-4BA9-A269-D3A597C35425}" type="presOf" srcId="{D80A9924-CB01-4AD2-9D30-8E14E45E6F6B}" destId="{73ECAF5E-FBC5-405A-8F49-2CB495523FEE}" srcOrd="0" destOrd="0" presId="urn:microsoft.com/office/officeart/2005/8/layout/cycle8"/>
    <dgm:cxn modelId="{8C32CCCF-6BC7-4B13-8469-B2D06395EC88}" type="presOf" srcId="{9D8183DD-540A-4127-BF23-BAE2F3CBDF2B}" destId="{2E82D2E4-53C9-47BF-8E3C-51BCCC5BAF4D}" srcOrd="1" destOrd="0" presId="urn:microsoft.com/office/officeart/2005/8/layout/cycle8"/>
    <dgm:cxn modelId="{BF83E8F8-12F5-4D5C-A90D-2AD0257199AA}" type="presOf" srcId="{D00C589A-A81F-48AD-A465-D5F61D8EEC64}" destId="{4EFCAACF-BA06-485A-82A8-C33BE478CDBB}" srcOrd="0" destOrd="0" presId="urn:microsoft.com/office/officeart/2005/8/layout/cycle8"/>
    <dgm:cxn modelId="{F7C08AFF-3AC3-4E4F-AA4F-FFD9E00A85DA}" type="presOf" srcId="{BD13888C-FD49-4C8E-9B5F-E72BE204053C}" destId="{D9703383-DAB6-4129-B7AA-E9A0B9F0E92A}" srcOrd="0" destOrd="0" presId="urn:microsoft.com/office/officeart/2005/8/layout/cycle8"/>
    <dgm:cxn modelId="{5F0143CE-DC6F-442B-B1C5-86BDE84D5597}" type="presParOf" srcId="{2E5BC726-2165-4E67-A6D7-89391A19B3F6}" destId="{31EA028F-2FF7-4FFB-8327-C59C1F75918F}" srcOrd="0" destOrd="0" presId="urn:microsoft.com/office/officeart/2005/8/layout/cycle8"/>
    <dgm:cxn modelId="{40CE0AA4-E627-404E-A4BD-57993DA96994}" type="presParOf" srcId="{2E5BC726-2165-4E67-A6D7-89391A19B3F6}" destId="{58F4E4B0-6C05-4FCC-B8B9-57408D3011B8}" srcOrd="1" destOrd="0" presId="urn:microsoft.com/office/officeart/2005/8/layout/cycle8"/>
    <dgm:cxn modelId="{26AE4514-1B18-4713-BCB5-DDE1B4D3617B}" type="presParOf" srcId="{2E5BC726-2165-4E67-A6D7-89391A19B3F6}" destId="{28E1B8A2-D9AC-48B4-957C-9BE1A3208A7E}" srcOrd="2" destOrd="0" presId="urn:microsoft.com/office/officeart/2005/8/layout/cycle8"/>
    <dgm:cxn modelId="{899426F5-43E2-4848-AA12-680DC8BE7D4D}" type="presParOf" srcId="{2E5BC726-2165-4E67-A6D7-89391A19B3F6}" destId="{3BD48B80-2985-4D5F-98C2-1230F72A4B5D}" srcOrd="3" destOrd="0" presId="urn:microsoft.com/office/officeart/2005/8/layout/cycle8"/>
    <dgm:cxn modelId="{A7AEFD2B-4074-402E-8314-2E991D75C5B2}" type="presParOf" srcId="{2E5BC726-2165-4E67-A6D7-89391A19B3F6}" destId="{2D2D5B82-5F6A-406C-A7C8-B0150395F211}" srcOrd="4" destOrd="0" presId="urn:microsoft.com/office/officeart/2005/8/layout/cycle8"/>
    <dgm:cxn modelId="{8D2A7AEA-B9C7-424F-B0D7-E8FFABECBA2A}" type="presParOf" srcId="{2E5BC726-2165-4E67-A6D7-89391A19B3F6}" destId="{33C4F92C-EB99-4D08-A608-81052003F552}" srcOrd="5" destOrd="0" presId="urn:microsoft.com/office/officeart/2005/8/layout/cycle8"/>
    <dgm:cxn modelId="{BEFBB535-4E36-46C9-B5FE-1914A9190300}" type="presParOf" srcId="{2E5BC726-2165-4E67-A6D7-89391A19B3F6}" destId="{07127EF5-5A5A-4E6D-952C-58FCCC3B2448}" srcOrd="6" destOrd="0" presId="urn:microsoft.com/office/officeart/2005/8/layout/cycle8"/>
    <dgm:cxn modelId="{1470F679-FB77-4E5C-A1FB-7EAEAF313CD1}" type="presParOf" srcId="{2E5BC726-2165-4E67-A6D7-89391A19B3F6}" destId="{762AF046-9D57-4592-8CEB-457A393B4F31}" srcOrd="7" destOrd="0" presId="urn:microsoft.com/office/officeart/2005/8/layout/cycle8"/>
    <dgm:cxn modelId="{F6D7C237-0E32-4C69-8A45-B1DB86BD4A63}" type="presParOf" srcId="{2E5BC726-2165-4E67-A6D7-89391A19B3F6}" destId="{73ECAF5E-FBC5-405A-8F49-2CB495523FEE}" srcOrd="8" destOrd="0" presId="urn:microsoft.com/office/officeart/2005/8/layout/cycle8"/>
    <dgm:cxn modelId="{8B1EFE8C-6DE8-4DD5-BFAE-BD5255420654}" type="presParOf" srcId="{2E5BC726-2165-4E67-A6D7-89391A19B3F6}" destId="{93FE23C7-2726-4DC0-9796-6784B9BBB21B}" srcOrd="9" destOrd="0" presId="urn:microsoft.com/office/officeart/2005/8/layout/cycle8"/>
    <dgm:cxn modelId="{406A5916-0D95-4F24-9AA5-32D057A1FD9B}" type="presParOf" srcId="{2E5BC726-2165-4E67-A6D7-89391A19B3F6}" destId="{B926F84C-9C85-4598-9EF8-1F72EB362199}" srcOrd="10" destOrd="0" presId="urn:microsoft.com/office/officeart/2005/8/layout/cycle8"/>
    <dgm:cxn modelId="{6BCD1E9D-1D1A-4182-AA0D-DBB6E446BC6E}" type="presParOf" srcId="{2E5BC726-2165-4E67-A6D7-89391A19B3F6}" destId="{7894877E-040E-4EAF-BCA5-B36A930BD8B6}" srcOrd="11" destOrd="0" presId="urn:microsoft.com/office/officeart/2005/8/layout/cycle8"/>
    <dgm:cxn modelId="{6CE3E138-DE11-4B14-A68E-F0FA487C4152}" type="presParOf" srcId="{2E5BC726-2165-4E67-A6D7-89391A19B3F6}" destId="{D9703383-DAB6-4129-B7AA-E9A0B9F0E92A}" srcOrd="12" destOrd="0" presId="urn:microsoft.com/office/officeart/2005/8/layout/cycle8"/>
    <dgm:cxn modelId="{D4BE964F-743C-4066-A880-AB05B38FF0AD}" type="presParOf" srcId="{2E5BC726-2165-4E67-A6D7-89391A19B3F6}" destId="{D99077C0-469F-47BE-922B-41522426203F}" srcOrd="13" destOrd="0" presId="urn:microsoft.com/office/officeart/2005/8/layout/cycle8"/>
    <dgm:cxn modelId="{B83EBAA4-06A3-4113-BF3A-FB3B9B7879FD}" type="presParOf" srcId="{2E5BC726-2165-4E67-A6D7-89391A19B3F6}" destId="{D312DA07-8CEB-4467-A664-DA90F7157655}" srcOrd="14" destOrd="0" presId="urn:microsoft.com/office/officeart/2005/8/layout/cycle8"/>
    <dgm:cxn modelId="{550C56A6-E1B4-4DB5-9343-43AC2AD44DE1}" type="presParOf" srcId="{2E5BC726-2165-4E67-A6D7-89391A19B3F6}" destId="{29B6CE9F-750A-4C41-97B5-942A5D98505A}" srcOrd="15" destOrd="0" presId="urn:microsoft.com/office/officeart/2005/8/layout/cycle8"/>
    <dgm:cxn modelId="{6EFA5338-5BF0-4AF6-88A2-EBEB0B0505A9}" type="presParOf" srcId="{2E5BC726-2165-4E67-A6D7-89391A19B3F6}" destId="{AD0043E2-9494-4A5C-8958-DB4EE30179C9}" srcOrd="16" destOrd="0" presId="urn:microsoft.com/office/officeart/2005/8/layout/cycle8"/>
    <dgm:cxn modelId="{78D506DE-553D-4538-8949-254F4A672E48}" type="presParOf" srcId="{2E5BC726-2165-4E67-A6D7-89391A19B3F6}" destId="{F03BB715-4E45-492A-BA62-D424A952B19C}" srcOrd="17" destOrd="0" presId="urn:microsoft.com/office/officeart/2005/8/layout/cycle8"/>
    <dgm:cxn modelId="{6C92EDAD-AD4D-4319-8054-1EDB823C2928}" type="presParOf" srcId="{2E5BC726-2165-4E67-A6D7-89391A19B3F6}" destId="{F3E890EB-FCED-4C00-87FD-84F710C34FB1}" srcOrd="18" destOrd="0" presId="urn:microsoft.com/office/officeart/2005/8/layout/cycle8"/>
    <dgm:cxn modelId="{BC7341A7-61D1-43B6-9423-39FAB1538E8E}" type="presParOf" srcId="{2E5BC726-2165-4E67-A6D7-89391A19B3F6}" destId="{157BA023-7791-461B-860A-2D520FD046E9}" srcOrd="19" destOrd="0" presId="urn:microsoft.com/office/officeart/2005/8/layout/cycle8"/>
    <dgm:cxn modelId="{4A6B61E5-EB89-4504-8C5E-AAF22681684B}" type="presParOf" srcId="{2E5BC726-2165-4E67-A6D7-89391A19B3F6}" destId="{4EFCAACF-BA06-485A-82A8-C33BE478CDBB}" srcOrd="20" destOrd="0" presId="urn:microsoft.com/office/officeart/2005/8/layout/cycle8"/>
    <dgm:cxn modelId="{E3AEC077-1462-4C4D-91B1-B9341B1CE467}" type="presParOf" srcId="{2E5BC726-2165-4E67-A6D7-89391A19B3F6}" destId="{AB55F511-690F-47E7-80C2-B1115433D529}" srcOrd="21" destOrd="0" presId="urn:microsoft.com/office/officeart/2005/8/layout/cycle8"/>
    <dgm:cxn modelId="{FC142ABF-F29E-4455-9D40-1030A74B41FC}" type="presParOf" srcId="{2E5BC726-2165-4E67-A6D7-89391A19B3F6}" destId="{6FF208F1-9CAC-445A-B757-BB958C3D236F}" srcOrd="22" destOrd="0" presId="urn:microsoft.com/office/officeart/2005/8/layout/cycle8"/>
    <dgm:cxn modelId="{4D5F357E-9FFC-4D90-AE4E-386B9B21DA5E}" type="presParOf" srcId="{2E5BC726-2165-4E67-A6D7-89391A19B3F6}" destId="{D818C521-9875-4845-B504-4AC228947E39}" srcOrd="23" destOrd="0" presId="urn:microsoft.com/office/officeart/2005/8/layout/cycle8"/>
    <dgm:cxn modelId="{70A9C8FA-DAFB-4CE3-A208-F425C951B119}" type="presParOf" srcId="{2E5BC726-2165-4E67-A6D7-89391A19B3F6}" destId="{8ACE4C9D-4213-488F-A4F1-2A1D8C72BA55}" srcOrd="24" destOrd="0" presId="urn:microsoft.com/office/officeart/2005/8/layout/cycle8"/>
    <dgm:cxn modelId="{288BE0E4-10BF-47C9-AC22-51824EE87C4B}" type="presParOf" srcId="{2E5BC726-2165-4E67-A6D7-89391A19B3F6}" destId="{7C1D0998-2046-4353-9FB9-52DCDA713CEA}" srcOrd="25" destOrd="0" presId="urn:microsoft.com/office/officeart/2005/8/layout/cycle8"/>
    <dgm:cxn modelId="{AFF5FD01-5273-46B4-A367-C781E4842BD2}" type="presParOf" srcId="{2E5BC726-2165-4E67-A6D7-89391A19B3F6}" destId="{7E8B6172-D7AE-4DC7-96AE-A229451A49FF}" srcOrd="26" destOrd="0" presId="urn:microsoft.com/office/officeart/2005/8/layout/cycle8"/>
    <dgm:cxn modelId="{DE91D3C6-EF86-4101-951B-EB95CF1E4DC4}" type="presParOf" srcId="{2E5BC726-2165-4E67-A6D7-89391A19B3F6}" destId="{2E82D2E4-53C9-47BF-8E3C-51BCCC5BAF4D}" srcOrd="27" destOrd="0" presId="urn:microsoft.com/office/officeart/2005/8/layout/cycle8"/>
    <dgm:cxn modelId="{E82CB6AA-4B49-4BFC-B396-3BD8970A2099}" type="presParOf" srcId="{2E5BC726-2165-4E67-A6D7-89391A19B3F6}" destId="{83466C5B-2F07-43DB-8DBC-D538D79035ED}" srcOrd="28" destOrd="0" presId="urn:microsoft.com/office/officeart/2005/8/layout/cycle8"/>
    <dgm:cxn modelId="{7787D98B-075A-44D4-90A5-2FADE7C31926}" type="presParOf" srcId="{2E5BC726-2165-4E67-A6D7-89391A19B3F6}" destId="{1137973D-03F3-43B6-8984-CF53FD185C17}" srcOrd="29" destOrd="0" presId="urn:microsoft.com/office/officeart/2005/8/layout/cycle8"/>
    <dgm:cxn modelId="{F34C790B-D795-4629-A4A2-1F8A8ACAFC3D}" type="presParOf" srcId="{2E5BC726-2165-4E67-A6D7-89391A19B3F6}" destId="{934F842A-6B19-4EF5-BAD6-7AD12EAEEAF7}" srcOrd="30" destOrd="0" presId="urn:microsoft.com/office/officeart/2005/8/layout/cycle8"/>
    <dgm:cxn modelId="{230DFE3F-2673-403E-B97A-85C060B00047}" type="presParOf" srcId="{2E5BC726-2165-4E67-A6D7-89391A19B3F6}" destId="{AD3F29FE-A22F-4EC1-A1CC-F4BDE806B352}" srcOrd="31" destOrd="0" presId="urn:microsoft.com/office/officeart/2005/8/layout/cycle8"/>
    <dgm:cxn modelId="{47BA7A89-21F9-47FC-BD37-BCC0C96A1F14}" type="presParOf" srcId="{2E5BC726-2165-4E67-A6D7-89391A19B3F6}" destId="{CFB17591-6560-4F0C-B4B5-56228877037E}" srcOrd="32" destOrd="0" presId="urn:microsoft.com/office/officeart/2005/8/layout/cycle8"/>
    <dgm:cxn modelId="{576859BC-DFFA-44A8-A640-410F81068695}" type="presParOf" srcId="{2E5BC726-2165-4E67-A6D7-89391A19B3F6}" destId="{018EEFB6-5B67-40AA-B460-A34FEB33D397}" srcOrd="33" destOrd="0" presId="urn:microsoft.com/office/officeart/2005/8/layout/cycle8"/>
    <dgm:cxn modelId="{F5416709-B0CB-4937-BAE8-70E07B9BE410}" type="presParOf" srcId="{2E5BC726-2165-4E67-A6D7-89391A19B3F6}" destId="{14D4158F-D294-45F7-A559-FB9889C95A7F}" srcOrd="34" destOrd="0" presId="urn:microsoft.com/office/officeart/2005/8/layout/cycle8"/>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BE8D7A2-0947-4370-A690-EA83FFAF167B}" type="doc">
      <dgm:prSet loTypeId="urn:microsoft.com/office/officeart/2005/8/layout/default" loCatId="list" qsTypeId="urn:microsoft.com/office/officeart/2005/8/quickstyle/simple2" qsCatId="simple" csTypeId="urn:microsoft.com/office/officeart/2005/8/colors/colorful2" csCatId="colorful" phldr="1"/>
      <dgm:spPr/>
      <dgm:t>
        <a:bodyPr/>
        <a:lstStyle/>
        <a:p>
          <a:endParaRPr lang="en-US"/>
        </a:p>
      </dgm:t>
    </dgm:pt>
    <dgm:pt modelId="{6E1D28A8-653B-444C-ACCD-88DC220C2DE2}">
      <dgm:prSet>
        <dgm:style>
          <a:lnRef idx="0">
            <a:schemeClr val="dk1"/>
          </a:lnRef>
          <a:fillRef idx="3">
            <a:schemeClr val="dk1"/>
          </a:fillRef>
          <a:effectRef idx="3">
            <a:schemeClr val="dk1"/>
          </a:effectRef>
          <a:fontRef idx="minor">
            <a:schemeClr val="lt1"/>
          </a:fontRef>
        </dgm:style>
      </dgm:prSet>
      <dgm:spPr/>
      <dgm:t>
        <a:bodyPr/>
        <a:lstStyle/>
        <a:p>
          <a:r>
            <a:rPr lang="de-DE"/>
            <a:t>Weg und Ziel müssen so attraktiv sein, dass wir alle Lust auf das Projekt haben.</a:t>
          </a:r>
          <a:endParaRPr lang="en-US"/>
        </a:p>
      </dgm:t>
    </dgm:pt>
    <dgm:pt modelId="{9B8AF744-9BA2-4E1B-B726-AE29D0040F20}" type="parTrans" cxnId="{5988D4BB-A48D-4DA6-A53C-AAFF5408895D}">
      <dgm:prSet/>
      <dgm:spPr/>
      <dgm:t>
        <a:bodyPr/>
        <a:lstStyle/>
        <a:p>
          <a:endParaRPr lang="en-US"/>
        </a:p>
      </dgm:t>
    </dgm:pt>
    <dgm:pt modelId="{C85D3D00-8142-4922-B0E4-8F5599C10421}" type="sibTrans" cxnId="{5988D4BB-A48D-4DA6-A53C-AAFF5408895D}">
      <dgm:prSet/>
      <dgm:spPr/>
      <dgm:t>
        <a:bodyPr/>
        <a:lstStyle/>
        <a:p>
          <a:endParaRPr lang="en-US"/>
        </a:p>
      </dgm:t>
    </dgm:pt>
    <dgm:pt modelId="{BE3B21C7-1169-4A8C-8798-33F10F3DF87D}">
      <dgm:prSet>
        <dgm:style>
          <a:lnRef idx="0">
            <a:schemeClr val="accent2"/>
          </a:lnRef>
          <a:fillRef idx="3">
            <a:schemeClr val="accent2"/>
          </a:fillRef>
          <a:effectRef idx="3">
            <a:schemeClr val="accent2"/>
          </a:effectRef>
          <a:fontRef idx="minor">
            <a:schemeClr val="lt1"/>
          </a:fontRef>
        </dgm:style>
      </dgm:prSet>
      <dgm:spPr/>
      <dgm:t>
        <a:bodyPr/>
        <a:lstStyle/>
        <a:p>
          <a:r>
            <a:rPr lang="de-DE"/>
            <a:t>Ein Ziel, </a:t>
          </a:r>
          <a:br>
            <a:rPr lang="de-DE"/>
          </a:br>
          <a:r>
            <a:rPr lang="de-DE"/>
            <a:t>das nicht attraktiv ist, </a:t>
          </a:r>
          <a:br>
            <a:rPr lang="de-DE"/>
          </a:br>
          <a:r>
            <a:rPr lang="de-DE"/>
            <a:t>will auch niemand erreichen. </a:t>
          </a:r>
          <a:endParaRPr lang="en-US"/>
        </a:p>
      </dgm:t>
    </dgm:pt>
    <dgm:pt modelId="{29A6FBD9-70D2-41AC-A80F-88A40A774D9A}" type="parTrans" cxnId="{72EB920E-DB91-42E2-BE28-E2558AE046BB}">
      <dgm:prSet/>
      <dgm:spPr/>
      <dgm:t>
        <a:bodyPr/>
        <a:lstStyle/>
        <a:p>
          <a:endParaRPr lang="en-US"/>
        </a:p>
      </dgm:t>
    </dgm:pt>
    <dgm:pt modelId="{167A97D7-C38A-4683-83C9-B94356AF63B0}" type="sibTrans" cxnId="{72EB920E-DB91-42E2-BE28-E2558AE046BB}">
      <dgm:prSet/>
      <dgm:spPr/>
      <dgm:t>
        <a:bodyPr/>
        <a:lstStyle/>
        <a:p>
          <a:endParaRPr lang="en-US"/>
        </a:p>
      </dgm:t>
    </dgm:pt>
    <dgm:pt modelId="{3F5C0BDD-B2A8-45D0-BC1B-94BDDC24D8AE}">
      <dgm:prSet>
        <dgm:style>
          <a:lnRef idx="0">
            <a:schemeClr val="accent3"/>
          </a:lnRef>
          <a:fillRef idx="3">
            <a:schemeClr val="accent3"/>
          </a:fillRef>
          <a:effectRef idx="3">
            <a:schemeClr val="accent3"/>
          </a:effectRef>
          <a:fontRef idx="minor">
            <a:schemeClr val="lt1"/>
          </a:fontRef>
        </dgm:style>
      </dgm:prSet>
      <dgm:spPr/>
      <dgm:t>
        <a:bodyPr/>
        <a:lstStyle/>
        <a:p>
          <a:r>
            <a:rPr lang="de-DE">
              <a:solidFill>
                <a:schemeClr val="bg1"/>
              </a:solidFill>
            </a:rPr>
            <a:t>Ein Ziel, das nicht von allen akzeptiert ist, werden wir nur schwer erreichen.</a:t>
          </a:r>
          <a:endParaRPr lang="en-US">
            <a:solidFill>
              <a:schemeClr val="bg1"/>
            </a:solidFill>
          </a:endParaRPr>
        </a:p>
      </dgm:t>
    </dgm:pt>
    <dgm:pt modelId="{8ACB744F-BC83-443B-BD10-86D8B3F87560}" type="parTrans" cxnId="{DB25AEB2-7E00-47E3-B8C6-126C5A016D22}">
      <dgm:prSet/>
      <dgm:spPr/>
      <dgm:t>
        <a:bodyPr/>
        <a:lstStyle/>
        <a:p>
          <a:endParaRPr lang="en-US"/>
        </a:p>
      </dgm:t>
    </dgm:pt>
    <dgm:pt modelId="{3001221D-DF12-460D-803B-465066D29C5E}" type="sibTrans" cxnId="{DB25AEB2-7E00-47E3-B8C6-126C5A016D22}">
      <dgm:prSet/>
      <dgm:spPr/>
      <dgm:t>
        <a:bodyPr/>
        <a:lstStyle/>
        <a:p>
          <a:endParaRPr lang="en-US"/>
        </a:p>
      </dgm:t>
    </dgm:pt>
    <dgm:pt modelId="{09C5647B-5B21-4CAD-91FF-2428B5660B7C}">
      <dgm:prSet>
        <dgm:style>
          <a:lnRef idx="0">
            <a:schemeClr val="accent4"/>
          </a:lnRef>
          <a:fillRef idx="3">
            <a:schemeClr val="accent4"/>
          </a:fillRef>
          <a:effectRef idx="3">
            <a:schemeClr val="accent4"/>
          </a:effectRef>
          <a:fontRef idx="minor">
            <a:schemeClr val="lt1"/>
          </a:fontRef>
        </dgm:style>
      </dgm:prSet>
      <dgm:spPr/>
      <dgm:t>
        <a:bodyPr/>
        <a:lstStyle/>
        <a:p>
          <a:r>
            <a:rPr lang="de-DE"/>
            <a:t>Alle Beteiligten müssen  dahinterstehen, </a:t>
          </a:r>
          <a:br>
            <a:rPr lang="de-DE"/>
          </a:br>
          <a:r>
            <a:rPr lang="de-DE"/>
            <a:t>sich einbringen und </a:t>
          </a:r>
          <a:endParaRPr lang="en-US"/>
        </a:p>
      </dgm:t>
    </dgm:pt>
    <dgm:pt modelId="{2480AEBA-8B7B-4BFB-8E3D-A9235AC69A61}" type="parTrans" cxnId="{FC9E798F-4FEA-473B-BAF2-E2386447A8A5}">
      <dgm:prSet/>
      <dgm:spPr/>
      <dgm:t>
        <a:bodyPr/>
        <a:lstStyle/>
        <a:p>
          <a:endParaRPr lang="en-US"/>
        </a:p>
      </dgm:t>
    </dgm:pt>
    <dgm:pt modelId="{FE504E1F-4892-4805-A316-13BA9D27E511}" type="sibTrans" cxnId="{FC9E798F-4FEA-473B-BAF2-E2386447A8A5}">
      <dgm:prSet/>
      <dgm:spPr/>
      <dgm:t>
        <a:bodyPr/>
        <a:lstStyle/>
        <a:p>
          <a:endParaRPr lang="en-US"/>
        </a:p>
      </dgm:t>
    </dgm:pt>
    <dgm:pt modelId="{D3A1F987-BAF8-4D59-9256-9D3358761B42}">
      <dgm:prSet>
        <dgm:style>
          <a:lnRef idx="0">
            <a:schemeClr val="accent6"/>
          </a:lnRef>
          <a:fillRef idx="3">
            <a:schemeClr val="accent6"/>
          </a:fillRef>
          <a:effectRef idx="3">
            <a:schemeClr val="accent6"/>
          </a:effectRef>
          <a:fontRef idx="minor">
            <a:schemeClr val="lt1"/>
          </a:fontRef>
        </dgm:style>
      </dgm:prSet>
      <dgm:spPr/>
      <dgm:t>
        <a:bodyPr/>
        <a:lstStyle/>
        <a:p>
          <a:r>
            <a:rPr lang="de-DE">
              <a:solidFill>
                <a:schemeClr val="tx1"/>
              </a:solidFill>
            </a:rPr>
            <a:t>Eine positive Formulierung regt an, loszulegen und aktiv zu werden.</a:t>
          </a:r>
          <a:endParaRPr lang="en-US">
            <a:solidFill>
              <a:schemeClr val="tx1"/>
            </a:solidFill>
          </a:endParaRPr>
        </a:p>
      </dgm:t>
    </dgm:pt>
    <dgm:pt modelId="{BEFCEDBA-031D-4D62-A864-5EFCC3E3F3D1}" type="parTrans" cxnId="{3A5FE77B-9B79-4FD6-8D9F-D8A888225C1D}">
      <dgm:prSet/>
      <dgm:spPr/>
      <dgm:t>
        <a:bodyPr/>
        <a:lstStyle/>
        <a:p>
          <a:endParaRPr lang="de-DE"/>
        </a:p>
      </dgm:t>
    </dgm:pt>
    <dgm:pt modelId="{8158E6D5-447F-4ECF-ADE4-C4601B1D0CFB}" type="sibTrans" cxnId="{3A5FE77B-9B79-4FD6-8D9F-D8A888225C1D}">
      <dgm:prSet/>
      <dgm:spPr/>
      <dgm:t>
        <a:bodyPr/>
        <a:lstStyle/>
        <a:p>
          <a:endParaRPr lang="de-DE"/>
        </a:p>
      </dgm:t>
    </dgm:pt>
    <dgm:pt modelId="{5AADAF14-FF71-4461-B4ED-E6A92202C1B0}">
      <dgm:prSet>
        <dgm:style>
          <a:lnRef idx="0">
            <a:schemeClr val="accent5"/>
          </a:lnRef>
          <a:fillRef idx="3">
            <a:schemeClr val="accent5"/>
          </a:fillRef>
          <a:effectRef idx="3">
            <a:schemeClr val="accent5"/>
          </a:effectRef>
          <a:fontRef idx="minor">
            <a:schemeClr val="lt1"/>
          </a:fontRef>
        </dgm:style>
      </dgm:prSet>
      <dgm:spPr/>
      <dgm:t>
        <a:bodyPr/>
        <a:lstStyle/>
        <a:p>
          <a:r>
            <a:rPr lang="de-DE"/>
            <a:t>Lust haben, </a:t>
          </a:r>
          <a:br>
            <a:rPr lang="de-DE"/>
          </a:br>
          <a:r>
            <a:rPr lang="de-DE"/>
            <a:t>das gesteckte Ziel auch in die Tat umzusetzen.</a:t>
          </a:r>
          <a:endParaRPr lang="en-US"/>
        </a:p>
      </dgm:t>
    </dgm:pt>
    <dgm:pt modelId="{B16EE1D7-59C9-4FA0-9066-43DBDE1066B7}" type="parTrans" cxnId="{F6C37E3C-FADB-4FC4-B347-30BAEFFB7D49}">
      <dgm:prSet/>
      <dgm:spPr/>
      <dgm:t>
        <a:bodyPr/>
        <a:lstStyle/>
        <a:p>
          <a:endParaRPr lang="de-DE"/>
        </a:p>
      </dgm:t>
    </dgm:pt>
    <dgm:pt modelId="{B98362E9-C9BA-4433-88F0-BEDA2C433319}" type="sibTrans" cxnId="{F6C37E3C-FADB-4FC4-B347-30BAEFFB7D49}">
      <dgm:prSet/>
      <dgm:spPr/>
      <dgm:t>
        <a:bodyPr/>
        <a:lstStyle/>
        <a:p>
          <a:endParaRPr lang="de-DE"/>
        </a:p>
      </dgm:t>
    </dgm:pt>
    <dgm:pt modelId="{D9D528ED-D701-423C-8911-B85A84274028}" type="pres">
      <dgm:prSet presAssocID="{6BE8D7A2-0947-4370-A690-EA83FFAF167B}" presName="diagram" presStyleCnt="0">
        <dgm:presLayoutVars>
          <dgm:dir/>
          <dgm:resizeHandles val="exact"/>
        </dgm:presLayoutVars>
      </dgm:prSet>
      <dgm:spPr/>
    </dgm:pt>
    <dgm:pt modelId="{BF5BCCE5-23C5-4A57-956D-D8F1FC19C8EB}" type="pres">
      <dgm:prSet presAssocID="{6E1D28A8-653B-444C-ACCD-88DC220C2DE2}" presName="node" presStyleLbl="node1" presStyleIdx="0" presStyleCnt="6">
        <dgm:presLayoutVars>
          <dgm:bulletEnabled val="1"/>
        </dgm:presLayoutVars>
      </dgm:prSet>
      <dgm:spPr/>
    </dgm:pt>
    <dgm:pt modelId="{E14C2DD8-AEFE-45F9-8876-1D7BC17D67A1}" type="pres">
      <dgm:prSet presAssocID="{C85D3D00-8142-4922-B0E4-8F5599C10421}" presName="sibTrans" presStyleCnt="0"/>
      <dgm:spPr/>
    </dgm:pt>
    <dgm:pt modelId="{A041B9B8-E101-4A12-976D-3E0EE83F410C}" type="pres">
      <dgm:prSet presAssocID="{BE3B21C7-1169-4A8C-8798-33F10F3DF87D}" presName="node" presStyleLbl="node1" presStyleIdx="1" presStyleCnt="6">
        <dgm:presLayoutVars>
          <dgm:bulletEnabled val="1"/>
        </dgm:presLayoutVars>
      </dgm:prSet>
      <dgm:spPr/>
    </dgm:pt>
    <dgm:pt modelId="{AB9D71DE-73D7-4FE2-A82A-F312D27F60EB}" type="pres">
      <dgm:prSet presAssocID="{167A97D7-C38A-4683-83C9-B94356AF63B0}" presName="sibTrans" presStyleCnt="0"/>
      <dgm:spPr/>
    </dgm:pt>
    <dgm:pt modelId="{CC027758-17D8-4B86-BE28-9B10AF4CDE5D}" type="pres">
      <dgm:prSet presAssocID="{3F5C0BDD-B2A8-45D0-BC1B-94BDDC24D8AE}" presName="node" presStyleLbl="node1" presStyleIdx="2" presStyleCnt="6">
        <dgm:presLayoutVars>
          <dgm:bulletEnabled val="1"/>
        </dgm:presLayoutVars>
      </dgm:prSet>
      <dgm:spPr/>
    </dgm:pt>
    <dgm:pt modelId="{DE510882-8EFA-4E2B-A8AD-23ED851E4999}" type="pres">
      <dgm:prSet presAssocID="{3001221D-DF12-460D-803B-465066D29C5E}" presName="sibTrans" presStyleCnt="0"/>
      <dgm:spPr/>
    </dgm:pt>
    <dgm:pt modelId="{52D2673C-9CC3-4E97-8C93-CCD610C68A09}" type="pres">
      <dgm:prSet presAssocID="{09C5647B-5B21-4CAD-91FF-2428B5660B7C}" presName="node" presStyleLbl="node1" presStyleIdx="3" presStyleCnt="6">
        <dgm:presLayoutVars>
          <dgm:bulletEnabled val="1"/>
        </dgm:presLayoutVars>
      </dgm:prSet>
      <dgm:spPr/>
    </dgm:pt>
    <dgm:pt modelId="{5A430EDA-AE8E-4BA4-8F38-8161FBADE44D}" type="pres">
      <dgm:prSet presAssocID="{FE504E1F-4892-4805-A316-13BA9D27E511}" presName="sibTrans" presStyleCnt="0"/>
      <dgm:spPr/>
    </dgm:pt>
    <dgm:pt modelId="{2597852C-6EF3-4A45-A5FA-40ECF62A49DC}" type="pres">
      <dgm:prSet presAssocID="{5AADAF14-FF71-4461-B4ED-E6A92202C1B0}" presName="node" presStyleLbl="node1" presStyleIdx="4" presStyleCnt="6">
        <dgm:presLayoutVars>
          <dgm:bulletEnabled val="1"/>
        </dgm:presLayoutVars>
      </dgm:prSet>
      <dgm:spPr/>
    </dgm:pt>
    <dgm:pt modelId="{92A51720-662B-41F6-81C3-011FCA048C69}" type="pres">
      <dgm:prSet presAssocID="{B98362E9-C9BA-4433-88F0-BEDA2C433319}" presName="sibTrans" presStyleCnt="0"/>
      <dgm:spPr/>
    </dgm:pt>
    <dgm:pt modelId="{DA3E2312-B2AD-4338-9AA3-D416FBC2FAA9}" type="pres">
      <dgm:prSet presAssocID="{D3A1F987-BAF8-4D59-9256-9D3358761B42}" presName="node" presStyleLbl="node1" presStyleIdx="5" presStyleCnt="6">
        <dgm:presLayoutVars>
          <dgm:bulletEnabled val="1"/>
        </dgm:presLayoutVars>
      </dgm:prSet>
      <dgm:spPr/>
    </dgm:pt>
  </dgm:ptLst>
  <dgm:cxnLst>
    <dgm:cxn modelId="{CFC9F109-B410-4094-9118-165A9485B9BE}" type="presOf" srcId="{BE3B21C7-1169-4A8C-8798-33F10F3DF87D}" destId="{A041B9B8-E101-4A12-976D-3E0EE83F410C}" srcOrd="0" destOrd="0" presId="urn:microsoft.com/office/officeart/2005/8/layout/default"/>
    <dgm:cxn modelId="{72EB920E-DB91-42E2-BE28-E2558AE046BB}" srcId="{6BE8D7A2-0947-4370-A690-EA83FFAF167B}" destId="{BE3B21C7-1169-4A8C-8798-33F10F3DF87D}" srcOrd="1" destOrd="0" parTransId="{29A6FBD9-70D2-41AC-A80F-88A40A774D9A}" sibTransId="{167A97D7-C38A-4683-83C9-B94356AF63B0}"/>
    <dgm:cxn modelId="{8573DB12-8000-46ED-B377-D9CA340E502C}" type="presOf" srcId="{6E1D28A8-653B-444C-ACCD-88DC220C2DE2}" destId="{BF5BCCE5-23C5-4A57-956D-D8F1FC19C8EB}" srcOrd="0" destOrd="0" presId="urn:microsoft.com/office/officeart/2005/8/layout/default"/>
    <dgm:cxn modelId="{14CA9F2E-5003-4AF4-AE74-44490C7E8EF4}" type="presOf" srcId="{3F5C0BDD-B2A8-45D0-BC1B-94BDDC24D8AE}" destId="{CC027758-17D8-4B86-BE28-9B10AF4CDE5D}" srcOrd="0" destOrd="0" presId="urn:microsoft.com/office/officeart/2005/8/layout/default"/>
    <dgm:cxn modelId="{F6C37E3C-FADB-4FC4-B347-30BAEFFB7D49}" srcId="{6BE8D7A2-0947-4370-A690-EA83FFAF167B}" destId="{5AADAF14-FF71-4461-B4ED-E6A92202C1B0}" srcOrd="4" destOrd="0" parTransId="{B16EE1D7-59C9-4FA0-9066-43DBDE1066B7}" sibTransId="{B98362E9-C9BA-4433-88F0-BEDA2C433319}"/>
    <dgm:cxn modelId="{D5F30C6C-20F9-42AE-9F08-9C89D98A6005}" type="presOf" srcId="{5AADAF14-FF71-4461-B4ED-E6A92202C1B0}" destId="{2597852C-6EF3-4A45-A5FA-40ECF62A49DC}" srcOrd="0" destOrd="0" presId="urn:microsoft.com/office/officeart/2005/8/layout/default"/>
    <dgm:cxn modelId="{08BAF44E-E635-470E-8590-21E68652C005}" type="presOf" srcId="{D3A1F987-BAF8-4D59-9256-9D3358761B42}" destId="{DA3E2312-B2AD-4338-9AA3-D416FBC2FAA9}" srcOrd="0" destOrd="0" presId="urn:microsoft.com/office/officeart/2005/8/layout/default"/>
    <dgm:cxn modelId="{87F20D55-F229-4C7F-A817-28580BE64F7B}" type="presOf" srcId="{09C5647B-5B21-4CAD-91FF-2428B5660B7C}" destId="{52D2673C-9CC3-4E97-8C93-CCD610C68A09}" srcOrd="0" destOrd="0" presId="urn:microsoft.com/office/officeart/2005/8/layout/default"/>
    <dgm:cxn modelId="{3A5FE77B-9B79-4FD6-8D9F-D8A888225C1D}" srcId="{6BE8D7A2-0947-4370-A690-EA83FFAF167B}" destId="{D3A1F987-BAF8-4D59-9256-9D3358761B42}" srcOrd="5" destOrd="0" parTransId="{BEFCEDBA-031D-4D62-A864-5EFCC3E3F3D1}" sibTransId="{8158E6D5-447F-4ECF-ADE4-C4601B1D0CFB}"/>
    <dgm:cxn modelId="{FC9E798F-4FEA-473B-BAF2-E2386447A8A5}" srcId="{6BE8D7A2-0947-4370-A690-EA83FFAF167B}" destId="{09C5647B-5B21-4CAD-91FF-2428B5660B7C}" srcOrd="3" destOrd="0" parTransId="{2480AEBA-8B7B-4BFB-8E3D-A9235AC69A61}" sibTransId="{FE504E1F-4892-4805-A316-13BA9D27E511}"/>
    <dgm:cxn modelId="{DB25AEB2-7E00-47E3-B8C6-126C5A016D22}" srcId="{6BE8D7A2-0947-4370-A690-EA83FFAF167B}" destId="{3F5C0BDD-B2A8-45D0-BC1B-94BDDC24D8AE}" srcOrd="2" destOrd="0" parTransId="{8ACB744F-BC83-443B-BD10-86D8B3F87560}" sibTransId="{3001221D-DF12-460D-803B-465066D29C5E}"/>
    <dgm:cxn modelId="{5988D4BB-A48D-4DA6-A53C-AAFF5408895D}" srcId="{6BE8D7A2-0947-4370-A690-EA83FFAF167B}" destId="{6E1D28A8-653B-444C-ACCD-88DC220C2DE2}" srcOrd="0" destOrd="0" parTransId="{9B8AF744-9BA2-4E1B-B726-AE29D0040F20}" sibTransId="{C85D3D00-8142-4922-B0E4-8F5599C10421}"/>
    <dgm:cxn modelId="{9F0F80EE-65F3-4604-A5CE-A9FDC2D4CB26}" type="presOf" srcId="{6BE8D7A2-0947-4370-A690-EA83FFAF167B}" destId="{D9D528ED-D701-423C-8911-B85A84274028}" srcOrd="0" destOrd="0" presId="urn:microsoft.com/office/officeart/2005/8/layout/default"/>
    <dgm:cxn modelId="{B7C4D58D-B17D-44A6-8648-800F06331E5E}" type="presParOf" srcId="{D9D528ED-D701-423C-8911-B85A84274028}" destId="{BF5BCCE5-23C5-4A57-956D-D8F1FC19C8EB}" srcOrd="0" destOrd="0" presId="urn:microsoft.com/office/officeart/2005/8/layout/default"/>
    <dgm:cxn modelId="{2C09FE05-2801-419E-BFD8-A207707C9EF4}" type="presParOf" srcId="{D9D528ED-D701-423C-8911-B85A84274028}" destId="{E14C2DD8-AEFE-45F9-8876-1D7BC17D67A1}" srcOrd="1" destOrd="0" presId="urn:microsoft.com/office/officeart/2005/8/layout/default"/>
    <dgm:cxn modelId="{9D79B472-20ED-4351-8842-03A16AF59171}" type="presParOf" srcId="{D9D528ED-D701-423C-8911-B85A84274028}" destId="{A041B9B8-E101-4A12-976D-3E0EE83F410C}" srcOrd="2" destOrd="0" presId="urn:microsoft.com/office/officeart/2005/8/layout/default"/>
    <dgm:cxn modelId="{D1968B1C-8A9D-436A-93FD-8C7E7CEEBAE1}" type="presParOf" srcId="{D9D528ED-D701-423C-8911-B85A84274028}" destId="{AB9D71DE-73D7-4FE2-A82A-F312D27F60EB}" srcOrd="3" destOrd="0" presId="urn:microsoft.com/office/officeart/2005/8/layout/default"/>
    <dgm:cxn modelId="{F768129E-E2B7-4351-A758-A8695131FA50}" type="presParOf" srcId="{D9D528ED-D701-423C-8911-B85A84274028}" destId="{CC027758-17D8-4B86-BE28-9B10AF4CDE5D}" srcOrd="4" destOrd="0" presId="urn:microsoft.com/office/officeart/2005/8/layout/default"/>
    <dgm:cxn modelId="{8177D173-DA06-48EF-848A-95B40485B363}" type="presParOf" srcId="{D9D528ED-D701-423C-8911-B85A84274028}" destId="{DE510882-8EFA-4E2B-A8AD-23ED851E4999}" srcOrd="5" destOrd="0" presId="urn:microsoft.com/office/officeart/2005/8/layout/default"/>
    <dgm:cxn modelId="{70153BC5-6B6B-4D2A-AE5A-D5F1BA2B2D12}" type="presParOf" srcId="{D9D528ED-D701-423C-8911-B85A84274028}" destId="{52D2673C-9CC3-4E97-8C93-CCD610C68A09}" srcOrd="6" destOrd="0" presId="urn:microsoft.com/office/officeart/2005/8/layout/default"/>
    <dgm:cxn modelId="{26AC18F9-87F5-4D92-943F-504DA5BC95CC}" type="presParOf" srcId="{D9D528ED-D701-423C-8911-B85A84274028}" destId="{5A430EDA-AE8E-4BA4-8F38-8161FBADE44D}" srcOrd="7" destOrd="0" presId="urn:microsoft.com/office/officeart/2005/8/layout/default"/>
    <dgm:cxn modelId="{0F60A7A7-5959-43F8-BACF-57D1BFDDC4B1}" type="presParOf" srcId="{D9D528ED-D701-423C-8911-B85A84274028}" destId="{2597852C-6EF3-4A45-A5FA-40ECF62A49DC}" srcOrd="8" destOrd="0" presId="urn:microsoft.com/office/officeart/2005/8/layout/default"/>
    <dgm:cxn modelId="{FEFA884D-234E-4662-8D85-DCDE6886703C}" type="presParOf" srcId="{D9D528ED-D701-423C-8911-B85A84274028}" destId="{92A51720-662B-41F6-81C3-011FCA048C69}" srcOrd="9" destOrd="0" presId="urn:microsoft.com/office/officeart/2005/8/layout/default"/>
    <dgm:cxn modelId="{08009E2D-2053-4161-81FA-D7AC6C0EF81F}" type="presParOf" srcId="{D9D528ED-D701-423C-8911-B85A84274028}" destId="{DA3E2312-B2AD-4338-9AA3-D416FBC2FAA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248A4FB-76BC-4D75-98C6-1533AB024734}" type="doc">
      <dgm:prSet loTypeId="urn:microsoft.com/office/officeart/2005/8/layout/cycle8" loCatId="cycle" qsTypeId="urn:microsoft.com/office/officeart/2005/8/quickstyle/3d9" qsCatId="3D" csTypeId="urn:microsoft.com/office/officeart/2005/8/colors/colorful1" csCatId="colorful" phldr="1"/>
      <dgm:spPr/>
    </dgm:pt>
    <dgm:pt modelId="{BCAAD9E8-AD5C-4F8A-9646-64344D555557}">
      <dgm:prSet phldrT="[Text]" custT="1"/>
      <dgm:spPr>
        <a:solidFill>
          <a:srgbClr val="17697F"/>
        </a:solidFill>
      </dgm:spPr>
      <dgm:t>
        <a:bodyPr/>
        <a:lstStyle/>
        <a:p>
          <a:r>
            <a:rPr lang="de-DE" sz="3200" dirty="0"/>
            <a:t>1</a:t>
          </a:r>
          <a:r>
            <a:rPr lang="de-DE" sz="2000" dirty="0"/>
            <a:t> </a:t>
          </a:r>
        </a:p>
        <a:p>
          <a:r>
            <a:rPr lang="de-DE" sz="2000" dirty="0" err="1"/>
            <a:t>Recher-che</a:t>
          </a:r>
          <a:endParaRPr lang="de-DE" sz="2000" dirty="0"/>
        </a:p>
      </dgm:t>
    </dgm:pt>
    <dgm:pt modelId="{7CB04592-7C85-4A8D-88FC-F6CF2C25E5B4}" type="parTrans" cxnId="{14D91E72-9C5B-4E3C-BA1F-636C88801C4E}">
      <dgm:prSet/>
      <dgm:spPr/>
      <dgm:t>
        <a:bodyPr/>
        <a:lstStyle/>
        <a:p>
          <a:endParaRPr lang="de-DE"/>
        </a:p>
      </dgm:t>
    </dgm:pt>
    <dgm:pt modelId="{BDC39F7F-1C9B-443F-ABF3-FB893132E22B}" type="sibTrans" cxnId="{14D91E72-9C5B-4E3C-BA1F-636C88801C4E}">
      <dgm:prSet/>
      <dgm:spPr/>
      <dgm:t>
        <a:bodyPr/>
        <a:lstStyle/>
        <a:p>
          <a:endParaRPr lang="de-DE"/>
        </a:p>
      </dgm:t>
    </dgm:pt>
    <dgm:pt modelId="{3D14BDAA-E84E-4B48-9EB2-1D5B31001B07}">
      <dgm:prSet phldrT="[Text]" custT="1"/>
      <dgm:spPr>
        <a:solidFill>
          <a:srgbClr val="F19614"/>
        </a:solidFill>
        <a:ln>
          <a:solidFill>
            <a:srgbClr val="F29715"/>
          </a:solidFill>
        </a:ln>
      </dgm:spPr>
      <dgm:t>
        <a:bodyPr/>
        <a:lstStyle/>
        <a:p>
          <a:r>
            <a:rPr lang="de-DE" sz="3600" dirty="0"/>
            <a:t>2</a:t>
          </a:r>
          <a:endParaRPr lang="de-DE" sz="2400" dirty="0"/>
        </a:p>
        <a:p>
          <a:r>
            <a:rPr lang="de-DE" sz="2400" dirty="0"/>
            <a:t>Z</a:t>
          </a:r>
          <a:r>
            <a:rPr lang="de-DE" sz="2000" dirty="0"/>
            <a:t>i</a:t>
          </a:r>
          <a:r>
            <a:rPr lang="de-DE" sz="2400" dirty="0"/>
            <a:t>ele</a:t>
          </a:r>
        </a:p>
      </dgm:t>
    </dgm:pt>
    <dgm:pt modelId="{EA04AAB8-5F6E-489C-B457-F49DE4D7474A}" type="parTrans" cxnId="{06F2251F-9A1D-4C6A-B545-1D30759B29B1}">
      <dgm:prSet/>
      <dgm:spPr/>
      <dgm:t>
        <a:bodyPr/>
        <a:lstStyle/>
        <a:p>
          <a:endParaRPr lang="de-DE"/>
        </a:p>
      </dgm:t>
    </dgm:pt>
    <dgm:pt modelId="{ABC449EE-30EC-4626-A302-D2B9003A04F6}" type="sibTrans" cxnId="{06F2251F-9A1D-4C6A-B545-1D30759B29B1}">
      <dgm:prSet/>
      <dgm:spPr/>
      <dgm:t>
        <a:bodyPr/>
        <a:lstStyle/>
        <a:p>
          <a:endParaRPr lang="de-DE"/>
        </a:p>
      </dgm:t>
    </dgm:pt>
    <dgm:pt modelId="{D80A9924-CB01-4AD2-9D30-8E14E45E6F6B}">
      <dgm:prSet phldrT="[Text]" custT="1"/>
      <dgm:spPr>
        <a:solidFill>
          <a:srgbClr val="FABF7C"/>
        </a:solidFill>
      </dgm:spPr>
      <dgm:t>
        <a:bodyPr/>
        <a:lstStyle/>
        <a:p>
          <a:r>
            <a:rPr lang="de-DE" sz="3200" dirty="0"/>
            <a:t>3</a:t>
          </a:r>
          <a:endParaRPr lang="de-DE" sz="2000" dirty="0"/>
        </a:p>
        <a:p>
          <a:r>
            <a:rPr lang="de-DE" sz="2000" dirty="0"/>
            <a:t>Strategie</a:t>
          </a:r>
        </a:p>
      </dgm:t>
    </dgm:pt>
    <dgm:pt modelId="{044356A3-F24C-4F52-954B-66ABB1DE6571}" type="parTrans" cxnId="{F347BE6F-0EFF-4F55-8ADD-968C26A80F30}">
      <dgm:prSet/>
      <dgm:spPr/>
      <dgm:t>
        <a:bodyPr/>
        <a:lstStyle/>
        <a:p>
          <a:endParaRPr lang="de-DE"/>
        </a:p>
      </dgm:t>
    </dgm:pt>
    <dgm:pt modelId="{31050462-F0D7-4EDB-B2B3-7A97F94E16C0}" type="sibTrans" cxnId="{F347BE6F-0EFF-4F55-8ADD-968C26A80F30}">
      <dgm:prSet/>
      <dgm:spPr/>
      <dgm:t>
        <a:bodyPr/>
        <a:lstStyle/>
        <a:p>
          <a:endParaRPr lang="de-DE"/>
        </a:p>
      </dgm:t>
    </dgm:pt>
    <dgm:pt modelId="{BD13888C-FD49-4C8E-9B5F-E72BE204053C}">
      <dgm:prSet custT="1"/>
      <dgm:spPr>
        <a:solidFill>
          <a:srgbClr val="FCD6A9"/>
        </a:solidFill>
      </dgm:spPr>
      <dgm:t>
        <a:bodyPr/>
        <a:lstStyle/>
        <a:p>
          <a:r>
            <a:rPr lang="de-DE" sz="3200" dirty="0"/>
            <a:t>4</a:t>
          </a:r>
        </a:p>
        <a:p>
          <a:r>
            <a:rPr lang="de-DE" sz="2000" dirty="0"/>
            <a:t>Content</a:t>
          </a:r>
        </a:p>
      </dgm:t>
    </dgm:pt>
    <dgm:pt modelId="{2CDBED44-8FD8-412C-A546-25E911B11C7B}" type="parTrans" cxnId="{414D7977-9C1E-4A20-83B1-03E3D98891F2}">
      <dgm:prSet/>
      <dgm:spPr/>
      <dgm:t>
        <a:bodyPr/>
        <a:lstStyle/>
        <a:p>
          <a:endParaRPr lang="de-DE"/>
        </a:p>
      </dgm:t>
    </dgm:pt>
    <dgm:pt modelId="{4B681D52-397F-4233-969E-379C8A01EDEE}" type="sibTrans" cxnId="{414D7977-9C1E-4A20-83B1-03E3D98891F2}">
      <dgm:prSet/>
      <dgm:spPr/>
      <dgm:t>
        <a:bodyPr/>
        <a:lstStyle/>
        <a:p>
          <a:endParaRPr lang="de-DE"/>
        </a:p>
      </dgm:t>
    </dgm:pt>
    <dgm:pt modelId="{47837676-5D99-4098-81FF-C98B1226A246}">
      <dgm:prSet custT="1"/>
      <dgm:spPr>
        <a:solidFill>
          <a:srgbClr val="F7F7F7"/>
        </a:solidFill>
      </dgm:spPr>
      <dgm:t>
        <a:bodyPr/>
        <a:lstStyle/>
        <a:p>
          <a:r>
            <a:rPr lang="de-DE" sz="3200" dirty="0"/>
            <a:t>5</a:t>
          </a:r>
        </a:p>
        <a:p>
          <a:r>
            <a:rPr lang="de-DE" sz="2000" dirty="0" err="1"/>
            <a:t>Kura</a:t>
          </a:r>
          <a:r>
            <a:rPr lang="de-DE" sz="2000" dirty="0"/>
            <a:t>-tieren</a:t>
          </a:r>
        </a:p>
      </dgm:t>
    </dgm:pt>
    <dgm:pt modelId="{94E56002-3E7F-412C-A89F-698A6E5BF461}" type="parTrans" cxnId="{4D86D287-0015-4C8F-BD8C-E4647A8B43EB}">
      <dgm:prSet/>
      <dgm:spPr/>
      <dgm:t>
        <a:bodyPr/>
        <a:lstStyle/>
        <a:p>
          <a:endParaRPr lang="de-DE"/>
        </a:p>
      </dgm:t>
    </dgm:pt>
    <dgm:pt modelId="{499F439C-223C-4D7D-842E-D10AC326C969}" type="sibTrans" cxnId="{4D86D287-0015-4C8F-BD8C-E4647A8B43EB}">
      <dgm:prSet/>
      <dgm:spPr/>
      <dgm:t>
        <a:bodyPr/>
        <a:lstStyle/>
        <a:p>
          <a:endParaRPr lang="de-DE"/>
        </a:p>
      </dgm:t>
    </dgm:pt>
    <dgm:pt modelId="{D00C589A-A81F-48AD-A465-D5F61D8EEC64}">
      <dgm:prSet custT="1"/>
      <dgm:spPr>
        <a:solidFill>
          <a:srgbClr val="F7F7F7"/>
        </a:solidFill>
      </dgm:spPr>
      <dgm:t>
        <a:bodyPr/>
        <a:lstStyle/>
        <a:p>
          <a:r>
            <a:rPr lang="de-DE" sz="3200" dirty="0"/>
            <a:t>6</a:t>
          </a:r>
        </a:p>
        <a:p>
          <a:r>
            <a:rPr lang="de-DE" sz="2000" dirty="0"/>
            <a:t>Vermarkten</a:t>
          </a:r>
        </a:p>
      </dgm:t>
    </dgm:pt>
    <dgm:pt modelId="{54E4F622-2D6D-4E17-9A94-D173F7316992}" type="parTrans" cxnId="{A31F1661-3380-41BB-8512-5BB0A5B66B6C}">
      <dgm:prSet/>
      <dgm:spPr/>
      <dgm:t>
        <a:bodyPr/>
        <a:lstStyle/>
        <a:p>
          <a:endParaRPr lang="de-DE"/>
        </a:p>
      </dgm:t>
    </dgm:pt>
    <dgm:pt modelId="{147DE364-C19B-4AB2-A41E-DE1413A84688}" type="sibTrans" cxnId="{A31F1661-3380-41BB-8512-5BB0A5B66B6C}">
      <dgm:prSet/>
      <dgm:spPr/>
      <dgm:t>
        <a:bodyPr/>
        <a:lstStyle/>
        <a:p>
          <a:endParaRPr lang="de-DE"/>
        </a:p>
      </dgm:t>
    </dgm:pt>
    <dgm:pt modelId="{9D8183DD-540A-4127-BF23-BAE2F3CBDF2B}">
      <dgm:prSet custT="1"/>
      <dgm:spPr>
        <a:solidFill>
          <a:srgbClr val="F7F7F7"/>
        </a:solidFill>
      </dgm:spPr>
      <dgm:t>
        <a:bodyPr/>
        <a:lstStyle/>
        <a:p>
          <a:r>
            <a:rPr lang="de-DE" sz="3200" dirty="0"/>
            <a:t>7</a:t>
          </a:r>
        </a:p>
        <a:p>
          <a:r>
            <a:rPr lang="de-DE" sz="2000" dirty="0"/>
            <a:t>Messen</a:t>
          </a:r>
        </a:p>
      </dgm:t>
    </dgm:pt>
    <dgm:pt modelId="{403C66FD-EB75-4617-8E28-C48E34DF70B6}" type="parTrans" cxnId="{63D34A1F-556D-4648-867D-888985822F98}">
      <dgm:prSet/>
      <dgm:spPr/>
      <dgm:t>
        <a:bodyPr/>
        <a:lstStyle/>
        <a:p>
          <a:endParaRPr lang="de-DE"/>
        </a:p>
      </dgm:t>
    </dgm:pt>
    <dgm:pt modelId="{8F33725F-8056-4365-8D4E-577FE14CB4A7}" type="sibTrans" cxnId="{63D34A1F-556D-4648-867D-888985822F98}">
      <dgm:prSet/>
      <dgm:spPr/>
      <dgm:t>
        <a:bodyPr/>
        <a:lstStyle/>
        <a:p>
          <a:endParaRPr lang="de-DE"/>
        </a:p>
      </dgm:t>
    </dgm:pt>
    <dgm:pt modelId="{2E5BC726-2165-4E67-A6D7-89391A19B3F6}" type="pres">
      <dgm:prSet presAssocID="{5248A4FB-76BC-4D75-98C6-1533AB024734}" presName="compositeShape" presStyleCnt="0">
        <dgm:presLayoutVars>
          <dgm:chMax val="7"/>
          <dgm:dir/>
          <dgm:resizeHandles val="exact"/>
        </dgm:presLayoutVars>
      </dgm:prSet>
      <dgm:spPr/>
    </dgm:pt>
    <dgm:pt modelId="{31EA028F-2FF7-4FFB-8327-C59C1F75918F}" type="pres">
      <dgm:prSet presAssocID="{5248A4FB-76BC-4D75-98C6-1533AB024734}" presName="wedge1" presStyleLbl="node1" presStyleIdx="0" presStyleCnt="7"/>
      <dgm:spPr/>
    </dgm:pt>
    <dgm:pt modelId="{58F4E4B0-6C05-4FCC-B8B9-57408D3011B8}" type="pres">
      <dgm:prSet presAssocID="{5248A4FB-76BC-4D75-98C6-1533AB024734}" presName="dummy1a" presStyleCnt="0"/>
      <dgm:spPr/>
    </dgm:pt>
    <dgm:pt modelId="{28E1B8A2-D9AC-48B4-957C-9BE1A3208A7E}" type="pres">
      <dgm:prSet presAssocID="{5248A4FB-76BC-4D75-98C6-1533AB024734}" presName="dummy1b" presStyleCnt="0"/>
      <dgm:spPr/>
    </dgm:pt>
    <dgm:pt modelId="{3BD48B80-2985-4D5F-98C2-1230F72A4B5D}" type="pres">
      <dgm:prSet presAssocID="{5248A4FB-76BC-4D75-98C6-1533AB024734}" presName="wedge1Tx" presStyleLbl="node1" presStyleIdx="0" presStyleCnt="7">
        <dgm:presLayoutVars>
          <dgm:chMax val="0"/>
          <dgm:chPref val="0"/>
          <dgm:bulletEnabled val="1"/>
        </dgm:presLayoutVars>
      </dgm:prSet>
      <dgm:spPr/>
    </dgm:pt>
    <dgm:pt modelId="{2D2D5B82-5F6A-406C-A7C8-B0150395F211}" type="pres">
      <dgm:prSet presAssocID="{5248A4FB-76BC-4D75-98C6-1533AB024734}" presName="wedge2" presStyleLbl="node1" presStyleIdx="1" presStyleCnt="7"/>
      <dgm:spPr/>
    </dgm:pt>
    <dgm:pt modelId="{33C4F92C-EB99-4D08-A608-81052003F552}" type="pres">
      <dgm:prSet presAssocID="{5248A4FB-76BC-4D75-98C6-1533AB024734}" presName="dummy2a" presStyleCnt="0"/>
      <dgm:spPr/>
    </dgm:pt>
    <dgm:pt modelId="{07127EF5-5A5A-4E6D-952C-58FCCC3B2448}" type="pres">
      <dgm:prSet presAssocID="{5248A4FB-76BC-4D75-98C6-1533AB024734}" presName="dummy2b" presStyleCnt="0"/>
      <dgm:spPr/>
    </dgm:pt>
    <dgm:pt modelId="{762AF046-9D57-4592-8CEB-457A393B4F31}" type="pres">
      <dgm:prSet presAssocID="{5248A4FB-76BC-4D75-98C6-1533AB024734}" presName="wedge2Tx" presStyleLbl="node1" presStyleIdx="1" presStyleCnt="7">
        <dgm:presLayoutVars>
          <dgm:chMax val="0"/>
          <dgm:chPref val="0"/>
          <dgm:bulletEnabled val="1"/>
        </dgm:presLayoutVars>
      </dgm:prSet>
      <dgm:spPr/>
    </dgm:pt>
    <dgm:pt modelId="{73ECAF5E-FBC5-405A-8F49-2CB495523FEE}" type="pres">
      <dgm:prSet presAssocID="{5248A4FB-76BC-4D75-98C6-1533AB024734}" presName="wedge3" presStyleLbl="node1" presStyleIdx="2" presStyleCnt="7"/>
      <dgm:spPr/>
    </dgm:pt>
    <dgm:pt modelId="{93FE23C7-2726-4DC0-9796-6784B9BBB21B}" type="pres">
      <dgm:prSet presAssocID="{5248A4FB-76BC-4D75-98C6-1533AB024734}" presName="dummy3a" presStyleCnt="0"/>
      <dgm:spPr/>
    </dgm:pt>
    <dgm:pt modelId="{B926F84C-9C85-4598-9EF8-1F72EB362199}" type="pres">
      <dgm:prSet presAssocID="{5248A4FB-76BC-4D75-98C6-1533AB024734}" presName="dummy3b" presStyleCnt="0"/>
      <dgm:spPr/>
    </dgm:pt>
    <dgm:pt modelId="{7894877E-040E-4EAF-BCA5-B36A930BD8B6}" type="pres">
      <dgm:prSet presAssocID="{5248A4FB-76BC-4D75-98C6-1533AB024734}" presName="wedge3Tx" presStyleLbl="node1" presStyleIdx="2" presStyleCnt="7">
        <dgm:presLayoutVars>
          <dgm:chMax val="0"/>
          <dgm:chPref val="0"/>
          <dgm:bulletEnabled val="1"/>
        </dgm:presLayoutVars>
      </dgm:prSet>
      <dgm:spPr/>
    </dgm:pt>
    <dgm:pt modelId="{D9703383-DAB6-4129-B7AA-E9A0B9F0E92A}" type="pres">
      <dgm:prSet presAssocID="{5248A4FB-76BC-4D75-98C6-1533AB024734}" presName="wedge4" presStyleLbl="node1" presStyleIdx="3" presStyleCnt="7"/>
      <dgm:spPr/>
    </dgm:pt>
    <dgm:pt modelId="{D99077C0-469F-47BE-922B-41522426203F}" type="pres">
      <dgm:prSet presAssocID="{5248A4FB-76BC-4D75-98C6-1533AB024734}" presName="dummy4a" presStyleCnt="0"/>
      <dgm:spPr/>
    </dgm:pt>
    <dgm:pt modelId="{D312DA07-8CEB-4467-A664-DA90F7157655}" type="pres">
      <dgm:prSet presAssocID="{5248A4FB-76BC-4D75-98C6-1533AB024734}" presName="dummy4b" presStyleCnt="0"/>
      <dgm:spPr/>
    </dgm:pt>
    <dgm:pt modelId="{29B6CE9F-750A-4C41-97B5-942A5D98505A}" type="pres">
      <dgm:prSet presAssocID="{5248A4FB-76BC-4D75-98C6-1533AB024734}" presName="wedge4Tx" presStyleLbl="node1" presStyleIdx="3" presStyleCnt="7">
        <dgm:presLayoutVars>
          <dgm:chMax val="0"/>
          <dgm:chPref val="0"/>
          <dgm:bulletEnabled val="1"/>
        </dgm:presLayoutVars>
      </dgm:prSet>
      <dgm:spPr/>
    </dgm:pt>
    <dgm:pt modelId="{AD0043E2-9494-4A5C-8958-DB4EE30179C9}" type="pres">
      <dgm:prSet presAssocID="{5248A4FB-76BC-4D75-98C6-1533AB024734}" presName="wedge5" presStyleLbl="node1" presStyleIdx="4" presStyleCnt="7"/>
      <dgm:spPr/>
    </dgm:pt>
    <dgm:pt modelId="{F03BB715-4E45-492A-BA62-D424A952B19C}" type="pres">
      <dgm:prSet presAssocID="{5248A4FB-76BC-4D75-98C6-1533AB024734}" presName="dummy5a" presStyleCnt="0"/>
      <dgm:spPr/>
    </dgm:pt>
    <dgm:pt modelId="{F3E890EB-FCED-4C00-87FD-84F710C34FB1}" type="pres">
      <dgm:prSet presAssocID="{5248A4FB-76BC-4D75-98C6-1533AB024734}" presName="dummy5b" presStyleCnt="0"/>
      <dgm:spPr/>
    </dgm:pt>
    <dgm:pt modelId="{157BA023-7791-461B-860A-2D520FD046E9}" type="pres">
      <dgm:prSet presAssocID="{5248A4FB-76BC-4D75-98C6-1533AB024734}" presName="wedge5Tx" presStyleLbl="node1" presStyleIdx="4" presStyleCnt="7">
        <dgm:presLayoutVars>
          <dgm:chMax val="0"/>
          <dgm:chPref val="0"/>
          <dgm:bulletEnabled val="1"/>
        </dgm:presLayoutVars>
      </dgm:prSet>
      <dgm:spPr/>
    </dgm:pt>
    <dgm:pt modelId="{4EFCAACF-BA06-485A-82A8-C33BE478CDBB}" type="pres">
      <dgm:prSet presAssocID="{5248A4FB-76BC-4D75-98C6-1533AB024734}" presName="wedge6" presStyleLbl="node1" presStyleIdx="5" presStyleCnt="7"/>
      <dgm:spPr/>
    </dgm:pt>
    <dgm:pt modelId="{AB55F511-690F-47E7-80C2-B1115433D529}" type="pres">
      <dgm:prSet presAssocID="{5248A4FB-76BC-4D75-98C6-1533AB024734}" presName="dummy6a" presStyleCnt="0"/>
      <dgm:spPr/>
    </dgm:pt>
    <dgm:pt modelId="{6FF208F1-9CAC-445A-B757-BB958C3D236F}" type="pres">
      <dgm:prSet presAssocID="{5248A4FB-76BC-4D75-98C6-1533AB024734}" presName="dummy6b" presStyleCnt="0"/>
      <dgm:spPr/>
    </dgm:pt>
    <dgm:pt modelId="{D818C521-9875-4845-B504-4AC228947E39}" type="pres">
      <dgm:prSet presAssocID="{5248A4FB-76BC-4D75-98C6-1533AB024734}" presName="wedge6Tx" presStyleLbl="node1" presStyleIdx="5" presStyleCnt="7">
        <dgm:presLayoutVars>
          <dgm:chMax val="0"/>
          <dgm:chPref val="0"/>
          <dgm:bulletEnabled val="1"/>
        </dgm:presLayoutVars>
      </dgm:prSet>
      <dgm:spPr/>
    </dgm:pt>
    <dgm:pt modelId="{8ACE4C9D-4213-488F-A4F1-2A1D8C72BA55}" type="pres">
      <dgm:prSet presAssocID="{5248A4FB-76BC-4D75-98C6-1533AB024734}" presName="wedge7" presStyleLbl="node1" presStyleIdx="6" presStyleCnt="7"/>
      <dgm:spPr/>
    </dgm:pt>
    <dgm:pt modelId="{7C1D0998-2046-4353-9FB9-52DCDA713CEA}" type="pres">
      <dgm:prSet presAssocID="{5248A4FB-76BC-4D75-98C6-1533AB024734}" presName="dummy7a" presStyleCnt="0"/>
      <dgm:spPr/>
    </dgm:pt>
    <dgm:pt modelId="{7E8B6172-D7AE-4DC7-96AE-A229451A49FF}" type="pres">
      <dgm:prSet presAssocID="{5248A4FB-76BC-4D75-98C6-1533AB024734}" presName="dummy7b" presStyleCnt="0"/>
      <dgm:spPr/>
    </dgm:pt>
    <dgm:pt modelId="{2E82D2E4-53C9-47BF-8E3C-51BCCC5BAF4D}" type="pres">
      <dgm:prSet presAssocID="{5248A4FB-76BC-4D75-98C6-1533AB024734}" presName="wedge7Tx" presStyleLbl="node1" presStyleIdx="6" presStyleCnt="7">
        <dgm:presLayoutVars>
          <dgm:chMax val="0"/>
          <dgm:chPref val="0"/>
          <dgm:bulletEnabled val="1"/>
        </dgm:presLayoutVars>
      </dgm:prSet>
      <dgm:spPr/>
    </dgm:pt>
    <dgm:pt modelId="{83466C5B-2F07-43DB-8DBC-D538D79035ED}" type="pres">
      <dgm:prSet presAssocID="{BDC39F7F-1C9B-443F-ABF3-FB893132E22B}" presName="arrowWedge1" presStyleLbl="fgSibTrans2D1" presStyleIdx="0" presStyleCnt="7" custLinFactNeighborX="1808" custLinFactNeighborY="-3537"/>
      <dgm:spPr>
        <a:solidFill>
          <a:srgbClr val="17697F"/>
        </a:solidFill>
      </dgm:spPr>
    </dgm:pt>
    <dgm:pt modelId="{1137973D-03F3-43B6-8984-CF53FD185C17}" type="pres">
      <dgm:prSet presAssocID="{ABC449EE-30EC-4626-A302-D2B9003A04F6}" presName="arrowWedge2" presStyleLbl="fgSibTrans2D1" presStyleIdx="1" presStyleCnt="7" custLinFactNeighborX="5265" custLinFactNeighborY="-1113"/>
      <dgm:spPr>
        <a:solidFill>
          <a:srgbClr val="F19614"/>
        </a:solidFill>
        <a:ln>
          <a:solidFill>
            <a:schemeClr val="bg1">
              <a:lumMod val="85000"/>
            </a:schemeClr>
          </a:solidFill>
        </a:ln>
      </dgm:spPr>
    </dgm:pt>
    <dgm:pt modelId="{934F842A-6B19-4EF5-BAD6-7AD12EAEEAF7}" type="pres">
      <dgm:prSet presAssocID="{31050462-F0D7-4EDB-B2B3-7A97F94E16C0}" presName="arrowWedge3" presStyleLbl="fgSibTrans2D1" presStyleIdx="2" presStyleCnt="7" custLinFactNeighborX="4179" custLinFactNeighborY="4694"/>
      <dgm:spPr>
        <a:solidFill>
          <a:srgbClr val="F1B978"/>
        </a:solidFill>
        <a:ln>
          <a:solidFill>
            <a:schemeClr val="bg1">
              <a:lumMod val="85000"/>
            </a:schemeClr>
          </a:solidFill>
        </a:ln>
      </dgm:spPr>
    </dgm:pt>
    <dgm:pt modelId="{AD3F29FE-A22F-4EC1-A1CC-F4BDE806B352}" type="pres">
      <dgm:prSet presAssocID="{4B681D52-397F-4233-969E-379C8A01EDEE}" presName="arrowWedge4" presStyleLbl="fgSibTrans2D1" presStyleIdx="3" presStyleCnt="7" custLinFactNeighborX="-1257" custLinFactNeighborY="6601"/>
      <dgm:spPr>
        <a:solidFill>
          <a:srgbClr val="F3CFA3"/>
        </a:solidFill>
        <a:ln>
          <a:solidFill>
            <a:schemeClr val="bg1">
              <a:lumMod val="85000"/>
            </a:schemeClr>
          </a:solidFill>
        </a:ln>
      </dgm:spPr>
    </dgm:pt>
    <dgm:pt modelId="{CFB17591-6560-4F0C-B4B5-56228877037E}" type="pres">
      <dgm:prSet presAssocID="{499F439C-223C-4D7D-842E-D10AC326C969}" presName="arrowWedge5" presStyleLbl="fgSibTrans2D1" presStyleIdx="4" presStyleCnt="7" custLinFactNeighborX="-4636" custLinFactNeighborY="6444"/>
      <dgm:spPr>
        <a:solidFill>
          <a:srgbClr val="F7F7F7"/>
        </a:solidFill>
        <a:ln>
          <a:solidFill>
            <a:schemeClr val="bg1">
              <a:lumMod val="85000"/>
            </a:schemeClr>
          </a:solidFill>
        </a:ln>
      </dgm:spPr>
    </dgm:pt>
    <dgm:pt modelId="{018EEFB6-5B67-40AA-B460-A34FEB33D397}" type="pres">
      <dgm:prSet presAssocID="{147DE364-C19B-4AB2-A41E-DE1413A84688}" presName="arrowWedge6" presStyleLbl="fgSibTrans2D1" presStyleIdx="5" presStyleCnt="7" custLinFactNeighborX="-6287" custLinFactNeighborY="163"/>
      <dgm:spPr>
        <a:solidFill>
          <a:srgbClr val="F7F7F7"/>
        </a:solidFill>
        <a:ln>
          <a:solidFill>
            <a:schemeClr val="bg1">
              <a:lumMod val="85000"/>
            </a:schemeClr>
          </a:solidFill>
        </a:ln>
      </dgm:spPr>
    </dgm:pt>
    <dgm:pt modelId="{14D4158F-D294-45F7-A559-FB9889C95A7F}" type="pres">
      <dgm:prSet presAssocID="{8F33725F-8056-4365-8D4E-577FE14CB4A7}" presName="arrowWedge7" presStyleLbl="fgSibTrans2D1" presStyleIdx="6" presStyleCnt="7" custLinFactNeighborX="-1256" custLinFactNeighborY="-3468"/>
      <dgm:spPr>
        <a:solidFill>
          <a:srgbClr val="F7F7F7"/>
        </a:solidFill>
        <a:ln>
          <a:solidFill>
            <a:schemeClr val="bg1">
              <a:lumMod val="85000"/>
            </a:schemeClr>
          </a:solidFill>
        </a:ln>
      </dgm:spPr>
    </dgm:pt>
  </dgm:ptLst>
  <dgm:cxnLst>
    <dgm:cxn modelId="{A143FA06-5CE3-41BF-A2D8-92A273F199F2}" type="presOf" srcId="{BCAAD9E8-AD5C-4F8A-9646-64344D555557}" destId="{31EA028F-2FF7-4FFB-8327-C59C1F75918F}" srcOrd="0" destOrd="0" presId="urn:microsoft.com/office/officeart/2005/8/layout/cycle8"/>
    <dgm:cxn modelId="{EE37210C-2B90-4150-9186-C7645EC42E07}" type="presOf" srcId="{5248A4FB-76BC-4D75-98C6-1533AB024734}" destId="{2E5BC726-2165-4E67-A6D7-89391A19B3F6}" srcOrd="0" destOrd="0" presId="urn:microsoft.com/office/officeart/2005/8/layout/cycle8"/>
    <dgm:cxn modelId="{77814B17-4AF1-401E-A4E6-EBC8C2BB695E}" type="presOf" srcId="{9D8183DD-540A-4127-BF23-BAE2F3CBDF2B}" destId="{8ACE4C9D-4213-488F-A4F1-2A1D8C72BA55}" srcOrd="0" destOrd="0" presId="urn:microsoft.com/office/officeart/2005/8/layout/cycle8"/>
    <dgm:cxn modelId="{31566A1A-8B38-4463-80D8-D702A72C2D94}" type="presOf" srcId="{BCAAD9E8-AD5C-4F8A-9646-64344D555557}" destId="{3BD48B80-2985-4D5F-98C2-1230F72A4B5D}" srcOrd="1" destOrd="0" presId="urn:microsoft.com/office/officeart/2005/8/layout/cycle8"/>
    <dgm:cxn modelId="{06F2251F-9A1D-4C6A-B545-1D30759B29B1}" srcId="{5248A4FB-76BC-4D75-98C6-1533AB024734}" destId="{3D14BDAA-E84E-4B48-9EB2-1D5B31001B07}" srcOrd="1" destOrd="0" parTransId="{EA04AAB8-5F6E-489C-B457-F49DE4D7474A}" sibTransId="{ABC449EE-30EC-4626-A302-D2B9003A04F6}"/>
    <dgm:cxn modelId="{63D34A1F-556D-4648-867D-888985822F98}" srcId="{5248A4FB-76BC-4D75-98C6-1533AB024734}" destId="{9D8183DD-540A-4127-BF23-BAE2F3CBDF2B}" srcOrd="6" destOrd="0" parTransId="{403C66FD-EB75-4617-8E28-C48E34DF70B6}" sibTransId="{8F33725F-8056-4365-8D4E-577FE14CB4A7}"/>
    <dgm:cxn modelId="{4522FD21-26AA-475A-A2A3-245CA35F6EE9}" type="presOf" srcId="{3D14BDAA-E84E-4B48-9EB2-1D5B31001B07}" destId="{762AF046-9D57-4592-8CEB-457A393B4F31}" srcOrd="1" destOrd="0" presId="urn:microsoft.com/office/officeart/2005/8/layout/cycle8"/>
    <dgm:cxn modelId="{E7FFDF5E-C13F-4C11-B59A-259011896031}" type="presOf" srcId="{D80A9924-CB01-4AD2-9D30-8E14E45E6F6B}" destId="{7894877E-040E-4EAF-BCA5-B36A930BD8B6}" srcOrd="1" destOrd="0" presId="urn:microsoft.com/office/officeart/2005/8/layout/cycle8"/>
    <dgm:cxn modelId="{A31F1661-3380-41BB-8512-5BB0A5B66B6C}" srcId="{5248A4FB-76BC-4D75-98C6-1533AB024734}" destId="{D00C589A-A81F-48AD-A465-D5F61D8EEC64}" srcOrd="5" destOrd="0" parTransId="{54E4F622-2D6D-4E17-9A94-D173F7316992}" sibTransId="{147DE364-C19B-4AB2-A41E-DE1413A84688}"/>
    <dgm:cxn modelId="{B5C86748-6892-42B8-98E1-E1F07A2B5F1E}" type="presOf" srcId="{D00C589A-A81F-48AD-A465-D5F61D8EEC64}" destId="{D818C521-9875-4845-B504-4AC228947E39}" srcOrd="1" destOrd="0" presId="urn:microsoft.com/office/officeart/2005/8/layout/cycle8"/>
    <dgm:cxn modelId="{17656169-44F0-4128-8205-F844DD5FBB62}" type="presOf" srcId="{3D14BDAA-E84E-4B48-9EB2-1D5B31001B07}" destId="{2D2D5B82-5F6A-406C-A7C8-B0150395F211}" srcOrd="0" destOrd="0" presId="urn:microsoft.com/office/officeart/2005/8/layout/cycle8"/>
    <dgm:cxn modelId="{6D3E306A-62D6-441D-B26C-96FD8F4C5E95}" type="presOf" srcId="{47837676-5D99-4098-81FF-C98B1226A246}" destId="{157BA023-7791-461B-860A-2D520FD046E9}" srcOrd="1" destOrd="0" presId="urn:microsoft.com/office/officeart/2005/8/layout/cycle8"/>
    <dgm:cxn modelId="{F347BE6F-0EFF-4F55-8ADD-968C26A80F30}" srcId="{5248A4FB-76BC-4D75-98C6-1533AB024734}" destId="{D80A9924-CB01-4AD2-9D30-8E14E45E6F6B}" srcOrd="2" destOrd="0" parTransId="{044356A3-F24C-4F52-954B-66ABB1DE6571}" sibTransId="{31050462-F0D7-4EDB-B2B3-7A97F94E16C0}"/>
    <dgm:cxn modelId="{FAD40A50-F085-43A4-BB64-256AC89542B4}" type="presOf" srcId="{47837676-5D99-4098-81FF-C98B1226A246}" destId="{AD0043E2-9494-4A5C-8958-DB4EE30179C9}" srcOrd="0" destOrd="0" presId="urn:microsoft.com/office/officeart/2005/8/layout/cycle8"/>
    <dgm:cxn modelId="{14D91E72-9C5B-4E3C-BA1F-636C88801C4E}" srcId="{5248A4FB-76BC-4D75-98C6-1533AB024734}" destId="{BCAAD9E8-AD5C-4F8A-9646-64344D555557}" srcOrd="0" destOrd="0" parTransId="{7CB04592-7C85-4A8D-88FC-F6CF2C25E5B4}" sibTransId="{BDC39F7F-1C9B-443F-ABF3-FB893132E22B}"/>
    <dgm:cxn modelId="{414D7977-9C1E-4A20-83B1-03E3D98891F2}" srcId="{5248A4FB-76BC-4D75-98C6-1533AB024734}" destId="{BD13888C-FD49-4C8E-9B5F-E72BE204053C}" srcOrd="3" destOrd="0" parTransId="{2CDBED44-8FD8-412C-A546-25E911B11C7B}" sibTransId="{4B681D52-397F-4233-969E-379C8A01EDEE}"/>
    <dgm:cxn modelId="{68C6CB7E-A864-475D-B768-720D83BC17CD}" type="presOf" srcId="{BD13888C-FD49-4C8E-9B5F-E72BE204053C}" destId="{29B6CE9F-750A-4C41-97B5-942A5D98505A}" srcOrd="1" destOrd="0" presId="urn:microsoft.com/office/officeart/2005/8/layout/cycle8"/>
    <dgm:cxn modelId="{4D86D287-0015-4C8F-BD8C-E4647A8B43EB}" srcId="{5248A4FB-76BC-4D75-98C6-1533AB024734}" destId="{47837676-5D99-4098-81FF-C98B1226A246}" srcOrd="4" destOrd="0" parTransId="{94E56002-3E7F-412C-A89F-698A6E5BF461}" sibTransId="{499F439C-223C-4D7D-842E-D10AC326C969}"/>
    <dgm:cxn modelId="{8CA6438B-ADB1-4BA9-A269-D3A597C35425}" type="presOf" srcId="{D80A9924-CB01-4AD2-9D30-8E14E45E6F6B}" destId="{73ECAF5E-FBC5-405A-8F49-2CB495523FEE}" srcOrd="0" destOrd="0" presId="urn:microsoft.com/office/officeart/2005/8/layout/cycle8"/>
    <dgm:cxn modelId="{8C32CCCF-6BC7-4B13-8469-B2D06395EC88}" type="presOf" srcId="{9D8183DD-540A-4127-BF23-BAE2F3CBDF2B}" destId="{2E82D2E4-53C9-47BF-8E3C-51BCCC5BAF4D}" srcOrd="1" destOrd="0" presId="urn:microsoft.com/office/officeart/2005/8/layout/cycle8"/>
    <dgm:cxn modelId="{BF83E8F8-12F5-4D5C-A90D-2AD0257199AA}" type="presOf" srcId="{D00C589A-A81F-48AD-A465-D5F61D8EEC64}" destId="{4EFCAACF-BA06-485A-82A8-C33BE478CDBB}" srcOrd="0" destOrd="0" presId="urn:microsoft.com/office/officeart/2005/8/layout/cycle8"/>
    <dgm:cxn modelId="{F7C08AFF-3AC3-4E4F-AA4F-FFD9E00A85DA}" type="presOf" srcId="{BD13888C-FD49-4C8E-9B5F-E72BE204053C}" destId="{D9703383-DAB6-4129-B7AA-E9A0B9F0E92A}" srcOrd="0" destOrd="0" presId="urn:microsoft.com/office/officeart/2005/8/layout/cycle8"/>
    <dgm:cxn modelId="{5F0143CE-DC6F-442B-B1C5-86BDE84D5597}" type="presParOf" srcId="{2E5BC726-2165-4E67-A6D7-89391A19B3F6}" destId="{31EA028F-2FF7-4FFB-8327-C59C1F75918F}" srcOrd="0" destOrd="0" presId="urn:microsoft.com/office/officeart/2005/8/layout/cycle8"/>
    <dgm:cxn modelId="{40CE0AA4-E627-404E-A4BD-57993DA96994}" type="presParOf" srcId="{2E5BC726-2165-4E67-A6D7-89391A19B3F6}" destId="{58F4E4B0-6C05-4FCC-B8B9-57408D3011B8}" srcOrd="1" destOrd="0" presId="urn:microsoft.com/office/officeart/2005/8/layout/cycle8"/>
    <dgm:cxn modelId="{26AE4514-1B18-4713-BCB5-DDE1B4D3617B}" type="presParOf" srcId="{2E5BC726-2165-4E67-A6D7-89391A19B3F6}" destId="{28E1B8A2-D9AC-48B4-957C-9BE1A3208A7E}" srcOrd="2" destOrd="0" presId="urn:microsoft.com/office/officeart/2005/8/layout/cycle8"/>
    <dgm:cxn modelId="{899426F5-43E2-4848-AA12-680DC8BE7D4D}" type="presParOf" srcId="{2E5BC726-2165-4E67-A6D7-89391A19B3F6}" destId="{3BD48B80-2985-4D5F-98C2-1230F72A4B5D}" srcOrd="3" destOrd="0" presId="urn:microsoft.com/office/officeart/2005/8/layout/cycle8"/>
    <dgm:cxn modelId="{A7AEFD2B-4074-402E-8314-2E991D75C5B2}" type="presParOf" srcId="{2E5BC726-2165-4E67-A6D7-89391A19B3F6}" destId="{2D2D5B82-5F6A-406C-A7C8-B0150395F211}" srcOrd="4" destOrd="0" presId="urn:microsoft.com/office/officeart/2005/8/layout/cycle8"/>
    <dgm:cxn modelId="{8D2A7AEA-B9C7-424F-B0D7-E8FFABECBA2A}" type="presParOf" srcId="{2E5BC726-2165-4E67-A6D7-89391A19B3F6}" destId="{33C4F92C-EB99-4D08-A608-81052003F552}" srcOrd="5" destOrd="0" presId="urn:microsoft.com/office/officeart/2005/8/layout/cycle8"/>
    <dgm:cxn modelId="{BEFBB535-4E36-46C9-B5FE-1914A9190300}" type="presParOf" srcId="{2E5BC726-2165-4E67-A6D7-89391A19B3F6}" destId="{07127EF5-5A5A-4E6D-952C-58FCCC3B2448}" srcOrd="6" destOrd="0" presId="urn:microsoft.com/office/officeart/2005/8/layout/cycle8"/>
    <dgm:cxn modelId="{1470F679-FB77-4E5C-A1FB-7EAEAF313CD1}" type="presParOf" srcId="{2E5BC726-2165-4E67-A6D7-89391A19B3F6}" destId="{762AF046-9D57-4592-8CEB-457A393B4F31}" srcOrd="7" destOrd="0" presId="urn:microsoft.com/office/officeart/2005/8/layout/cycle8"/>
    <dgm:cxn modelId="{F6D7C237-0E32-4C69-8A45-B1DB86BD4A63}" type="presParOf" srcId="{2E5BC726-2165-4E67-A6D7-89391A19B3F6}" destId="{73ECAF5E-FBC5-405A-8F49-2CB495523FEE}" srcOrd="8" destOrd="0" presId="urn:microsoft.com/office/officeart/2005/8/layout/cycle8"/>
    <dgm:cxn modelId="{8B1EFE8C-6DE8-4DD5-BFAE-BD5255420654}" type="presParOf" srcId="{2E5BC726-2165-4E67-A6D7-89391A19B3F6}" destId="{93FE23C7-2726-4DC0-9796-6784B9BBB21B}" srcOrd="9" destOrd="0" presId="urn:microsoft.com/office/officeart/2005/8/layout/cycle8"/>
    <dgm:cxn modelId="{406A5916-0D95-4F24-9AA5-32D057A1FD9B}" type="presParOf" srcId="{2E5BC726-2165-4E67-A6D7-89391A19B3F6}" destId="{B926F84C-9C85-4598-9EF8-1F72EB362199}" srcOrd="10" destOrd="0" presId="urn:microsoft.com/office/officeart/2005/8/layout/cycle8"/>
    <dgm:cxn modelId="{6BCD1E9D-1D1A-4182-AA0D-DBB6E446BC6E}" type="presParOf" srcId="{2E5BC726-2165-4E67-A6D7-89391A19B3F6}" destId="{7894877E-040E-4EAF-BCA5-B36A930BD8B6}" srcOrd="11" destOrd="0" presId="urn:microsoft.com/office/officeart/2005/8/layout/cycle8"/>
    <dgm:cxn modelId="{6CE3E138-DE11-4B14-A68E-F0FA487C4152}" type="presParOf" srcId="{2E5BC726-2165-4E67-A6D7-89391A19B3F6}" destId="{D9703383-DAB6-4129-B7AA-E9A0B9F0E92A}" srcOrd="12" destOrd="0" presId="urn:microsoft.com/office/officeart/2005/8/layout/cycle8"/>
    <dgm:cxn modelId="{D4BE964F-743C-4066-A880-AB05B38FF0AD}" type="presParOf" srcId="{2E5BC726-2165-4E67-A6D7-89391A19B3F6}" destId="{D99077C0-469F-47BE-922B-41522426203F}" srcOrd="13" destOrd="0" presId="urn:microsoft.com/office/officeart/2005/8/layout/cycle8"/>
    <dgm:cxn modelId="{B83EBAA4-06A3-4113-BF3A-FB3B9B7879FD}" type="presParOf" srcId="{2E5BC726-2165-4E67-A6D7-89391A19B3F6}" destId="{D312DA07-8CEB-4467-A664-DA90F7157655}" srcOrd="14" destOrd="0" presId="urn:microsoft.com/office/officeart/2005/8/layout/cycle8"/>
    <dgm:cxn modelId="{550C56A6-E1B4-4DB5-9343-43AC2AD44DE1}" type="presParOf" srcId="{2E5BC726-2165-4E67-A6D7-89391A19B3F6}" destId="{29B6CE9F-750A-4C41-97B5-942A5D98505A}" srcOrd="15" destOrd="0" presId="urn:microsoft.com/office/officeart/2005/8/layout/cycle8"/>
    <dgm:cxn modelId="{6EFA5338-5BF0-4AF6-88A2-EBEB0B0505A9}" type="presParOf" srcId="{2E5BC726-2165-4E67-A6D7-89391A19B3F6}" destId="{AD0043E2-9494-4A5C-8958-DB4EE30179C9}" srcOrd="16" destOrd="0" presId="urn:microsoft.com/office/officeart/2005/8/layout/cycle8"/>
    <dgm:cxn modelId="{78D506DE-553D-4538-8949-254F4A672E48}" type="presParOf" srcId="{2E5BC726-2165-4E67-A6D7-89391A19B3F6}" destId="{F03BB715-4E45-492A-BA62-D424A952B19C}" srcOrd="17" destOrd="0" presId="urn:microsoft.com/office/officeart/2005/8/layout/cycle8"/>
    <dgm:cxn modelId="{6C92EDAD-AD4D-4319-8054-1EDB823C2928}" type="presParOf" srcId="{2E5BC726-2165-4E67-A6D7-89391A19B3F6}" destId="{F3E890EB-FCED-4C00-87FD-84F710C34FB1}" srcOrd="18" destOrd="0" presId="urn:microsoft.com/office/officeart/2005/8/layout/cycle8"/>
    <dgm:cxn modelId="{BC7341A7-61D1-43B6-9423-39FAB1538E8E}" type="presParOf" srcId="{2E5BC726-2165-4E67-A6D7-89391A19B3F6}" destId="{157BA023-7791-461B-860A-2D520FD046E9}" srcOrd="19" destOrd="0" presId="urn:microsoft.com/office/officeart/2005/8/layout/cycle8"/>
    <dgm:cxn modelId="{4A6B61E5-EB89-4504-8C5E-AAF22681684B}" type="presParOf" srcId="{2E5BC726-2165-4E67-A6D7-89391A19B3F6}" destId="{4EFCAACF-BA06-485A-82A8-C33BE478CDBB}" srcOrd="20" destOrd="0" presId="urn:microsoft.com/office/officeart/2005/8/layout/cycle8"/>
    <dgm:cxn modelId="{E3AEC077-1462-4C4D-91B1-B9341B1CE467}" type="presParOf" srcId="{2E5BC726-2165-4E67-A6D7-89391A19B3F6}" destId="{AB55F511-690F-47E7-80C2-B1115433D529}" srcOrd="21" destOrd="0" presId="urn:microsoft.com/office/officeart/2005/8/layout/cycle8"/>
    <dgm:cxn modelId="{FC142ABF-F29E-4455-9D40-1030A74B41FC}" type="presParOf" srcId="{2E5BC726-2165-4E67-A6D7-89391A19B3F6}" destId="{6FF208F1-9CAC-445A-B757-BB958C3D236F}" srcOrd="22" destOrd="0" presId="urn:microsoft.com/office/officeart/2005/8/layout/cycle8"/>
    <dgm:cxn modelId="{4D5F357E-9FFC-4D90-AE4E-386B9B21DA5E}" type="presParOf" srcId="{2E5BC726-2165-4E67-A6D7-89391A19B3F6}" destId="{D818C521-9875-4845-B504-4AC228947E39}" srcOrd="23" destOrd="0" presId="urn:microsoft.com/office/officeart/2005/8/layout/cycle8"/>
    <dgm:cxn modelId="{70A9C8FA-DAFB-4CE3-A208-F425C951B119}" type="presParOf" srcId="{2E5BC726-2165-4E67-A6D7-89391A19B3F6}" destId="{8ACE4C9D-4213-488F-A4F1-2A1D8C72BA55}" srcOrd="24" destOrd="0" presId="urn:microsoft.com/office/officeart/2005/8/layout/cycle8"/>
    <dgm:cxn modelId="{288BE0E4-10BF-47C9-AC22-51824EE87C4B}" type="presParOf" srcId="{2E5BC726-2165-4E67-A6D7-89391A19B3F6}" destId="{7C1D0998-2046-4353-9FB9-52DCDA713CEA}" srcOrd="25" destOrd="0" presId="urn:microsoft.com/office/officeart/2005/8/layout/cycle8"/>
    <dgm:cxn modelId="{AFF5FD01-5273-46B4-A367-C781E4842BD2}" type="presParOf" srcId="{2E5BC726-2165-4E67-A6D7-89391A19B3F6}" destId="{7E8B6172-D7AE-4DC7-96AE-A229451A49FF}" srcOrd="26" destOrd="0" presId="urn:microsoft.com/office/officeart/2005/8/layout/cycle8"/>
    <dgm:cxn modelId="{DE91D3C6-EF86-4101-951B-EB95CF1E4DC4}" type="presParOf" srcId="{2E5BC726-2165-4E67-A6D7-89391A19B3F6}" destId="{2E82D2E4-53C9-47BF-8E3C-51BCCC5BAF4D}" srcOrd="27" destOrd="0" presId="urn:microsoft.com/office/officeart/2005/8/layout/cycle8"/>
    <dgm:cxn modelId="{E82CB6AA-4B49-4BFC-B396-3BD8970A2099}" type="presParOf" srcId="{2E5BC726-2165-4E67-A6D7-89391A19B3F6}" destId="{83466C5B-2F07-43DB-8DBC-D538D79035ED}" srcOrd="28" destOrd="0" presId="urn:microsoft.com/office/officeart/2005/8/layout/cycle8"/>
    <dgm:cxn modelId="{7787D98B-075A-44D4-90A5-2FADE7C31926}" type="presParOf" srcId="{2E5BC726-2165-4E67-A6D7-89391A19B3F6}" destId="{1137973D-03F3-43B6-8984-CF53FD185C17}" srcOrd="29" destOrd="0" presId="urn:microsoft.com/office/officeart/2005/8/layout/cycle8"/>
    <dgm:cxn modelId="{F34C790B-D795-4629-A4A2-1F8A8ACAFC3D}" type="presParOf" srcId="{2E5BC726-2165-4E67-A6D7-89391A19B3F6}" destId="{934F842A-6B19-4EF5-BAD6-7AD12EAEEAF7}" srcOrd="30" destOrd="0" presId="urn:microsoft.com/office/officeart/2005/8/layout/cycle8"/>
    <dgm:cxn modelId="{230DFE3F-2673-403E-B97A-85C060B00047}" type="presParOf" srcId="{2E5BC726-2165-4E67-A6D7-89391A19B3F6}" destId="{AD3F29FE-A22F-4EC1-A1CC-F4BDE806B352}" srcOrd="31" destOrd="0" presId="urn:microsoft.com/office/officeart/2005/8/layout/cycle8"/>
    <dgm:cxn modelId="{47BA7A89-21F9-47FC-BD37-BCC0C96A1F14}" type="presParOf" srcId="{2E5BC726-2165-4E67-A6D7-89391A19B3F6}" destId="{CFB17591-6560-4F0C-B4B5-56228877037E}" srcOrd="32" destOrd="0" presId="urn:microsoft.com/office/officeart/2005/8/layout/cycle8"/>
    <dgm:cxn modelId="{576859BC-DFFA-44A8-A640-410F81068695}" type="presParOf" srcId="{2E5BC726-2165-4E67-A6D7-89391A19B3F6}" destId="{018EEFB6-5B67-40AA-B460-A34FEB33D397}" srcOrd="33" destOrd="0" presId="urn:microsoft.com/office/officeart/2005/8/layout/cycle8"/>
    <dgm:cxn modelId="{F5416709-B0CB-4937-BAE8-70E07B9BE410}" type="presParOf" srcId="{2E5BC726-2165-4E67-A6D7-89391A19B3F6}" destId="{14D4158F-D294-45F7-A559-FB9889C95A7F}" srcOrd="34" destOrd="0" presId="urn:microsoft.com/office/officeart/2005/8/layout/cycle8"/>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51A95A70-6A70-444F-B40E-E830508EA2F3}" type="doc">
      <dgm:prSet loTypeId="urn:microsoft.com/office/officeart/2005/8/layout/chevron1" loCatId="process" qsTypeId="urn:microsoft.com/office/officeart/2005/8/quickstyle/simple4" qsCatId="simple" csTypeId="urn:microsoft.com/office/officeart/2005/8/colors/accent2_2" csCatId="accent2" phldr="1"/>
      <dgm:spPr/>
      <dgm:t>
        <a:bodyPr/>
        <a:lstStyle/>
        <a:p>
          <a:endParaRPr lang="de-DE"/>
        </a:p>
      </dgm:t>
    </dgm:pt>
    <dgm:pt modelId="{C3656B4C-4D2F-4DEB-B810-2BF22B63ACF3}">
      <dgm:prSet phldrT="[Text]" custT="1"/>
      <dgm:spPr/>
      <dgm:t>
        <a:bodyPr/>
        <a:lstStyle/>
        <a:p>
          <a:r>
            <a:rPr lang="de-DE" sz="1600"/>
            <a:t>1</a:t>
          </a:r>
          <a:br>
            <a:rPr lang="de-DE" sz="1600"/>
          </a:br>
          <a:r>
            <a:rPr lang="de-DE" sz="1800"/>
            <a:t>Gegenstand</a:t>
          </a:r>
          <a:r>
            <a:rPr lang="de-DE" sz="1600"/>
            <a:t> und Begriffe</a:t>
          </a:r>
        </a:p>
      </dgm:t>
    </dgm:pt>
    <dgm:pt modelId="{D09D88DE-FDAB-4B1A-B22F-F791DB5021F5}" type="parTrans" cxnId="{0C599039-8385-43A8-A06E-4233A9B45497}">
      <dgm:prSet/>
      <dgm:spPr/>
      <dgm:t>
        <a:bodyPr/>
        <a:lstStyle/>
        <a:p>
          <a:endParaRPr lang="de-DE"/>
        </a:p>
      </dgm:t>
    </dgm:pt>
    <dgm:pt modelId="{DECE33FA-FDFB-47CB-A33D-BEF385F4D2EB}" type="sibTrans" cxnId="{0C599039-8385-43A8-A06E-4233A9B45497}">
      <dgm:prSet/>
      <dgm:spPr/>
      <dgm:t>
        <a:bodyPr/>
        <a:lstStyle/>
        <a:p>
          <a:endParaRPr lang="de-DE"/>
        </a:p>
      </dgm:t>
    </dgm:pt>
    <dgm:pt modelId="{CECD5605-483F-4E00-836B-C8485F34FF63}">
      <dgm:prSet phldrT="[Text]" custT="1"/>
      <dgm:spPr/>
      <dgm:t>
        <a:bodyPr/>
        <a:lstStyle/>
        <a:p>
          <a:r>
            <a:rPr lang="de-DE" sz="1800"/>
            <a:t>2</a:t>
          </a:r>
          <a:br>
            <a:rPr lang="de-DE" sz="1800"/>
          </a:br>
          <a:r>
            <a:rPr lang="de-DE" sz="1800"/>
            <a:t>Strategie-Verständnis</a:t>
          </a:r>
        </a:p>
      </dgm:t>
    </dgm:pt>
    <dgm:pt modelId="{40E406B8-C9E9-415E-8302-A4F3FDAE9923}" type="parTrans" cxnId="{2BCF13CD-10FE-4BF8-82EA-DB142AB7812A}">
      <dgm:prSet/>
      <dgm:spPr/>
      <dgm:t>
        <a:bodyPr/>
        <a:lstStyle/>
        <a:p>
          <a:endParaRPr lang="de-DE"/>
        </a:p>
      </dgm:t>
    </dgm:pt>
    <dgm:pt modelId="{88CC7F3F-8C10-48A4-995D-7536CE6AA51F}" type="sibTrans" cxnId="{2BCF13CD-10FE-4BF8-82EA-DB142AB7812A}">
      <dgm:prSet/>
      <dgm:spPr/>
      <dgm:t>
        <a:bodyPr/>
        <a:lstStyle/>
        <a:p>
          <a:endParaRPr lang="de-DE"/>
        </a:p>
      </dgm:t>
    </dgm:pt>
    <dgm:pt modelId="{094D95AC-A601-4C4E-B0DF-D536CF41A9D5}">
      <dgm:prSet phldrT="[Text]" custT="1"/>
      <dgm:spPr/>
      <dgm:t>
        <a:bodyPr/>
        <a:lstStyle/>
        <a:p>
          <a:r>
            <a:rPr lang="de-DE" sz="1800" kern="1200">
              <a:latin typeface="+mj-lt"/>
            </a:rPr>
            <a:t>3 Systematisch </a:t>
          </a:r>
          <a:r>
            <a:rPr lang="de-DE" sz="1800" kern="1200">
              <a:latin typeface="+mj-lt"/>
              <a:ea typeface="+mn-ea"/>
              <a:cs typeface="+mn-cs"/>
            </a:rPr>
            <a:t>oder</a:t>
          </a:r>
          <a:r>
            <a:rPr lang="de-DE" sz="1800" kern="1200">
              <a:latin typeface="+mj-lt"/>
            </a:rPr>
            <a:t> intuitiv</a:t>
          </a:r>
        </a:p>
      </dgm:t>
    </dgm:pt>
    <dgm:pt modelId="{BCEF6E8D-81A4-4B38-9426-C66A39656A8A}" type="parTrans" cxnId="{12088408-A6A3-4BF2-99DC-26FDC0D23F05}">
      <dgm:prSet/>
      <dgm:spPr/>
      <dgm:t>
        <a:bodyPr/>
        <a:lstStyle/>
        <a:p>
          <a:endParaRPr lang="de-DE"/>
        </a:p>
      </dgm:t>
    </dgm:pt>
    <dgm:pt modelId="{10141822-2047-4F23-A5FC-75D617542A74}" type="sibTrans" cxnId="{12088408-A6A3-4BF2-99DC-26FDC0D23F05}">
      <dgm:prSet/>
      <dgm:spPr/>
      <dgm:t>
        <a:bodyPr/>
        <a:lstStyle/>
        <a:p>
          <a:endParaRPr lang="de-DE"/>
        </a:p>
      </dgm:t>
    </dgm:pt>
    <dgm:pt modelId="{91D3EAAF-3ECD-4217-B553-97AC05760A58}">
      <dgm:prSet custT="1"/>
      <dgm:spPr/>
      <dgm:t>
        <a:bodyPr/>
        <a:lstStyle/>
        <a:p>
          <a:r>
            <a:rPr lang="de-DE" sz="1800"/>
            <a:t>4 </a:t>
          </a:r>
          <a:br>
            <a:rPr lang="de-DE" sz="1800"/>
          </a:br>
          <a:r>
            <a:rPr lang="de-DE" sz="1800"/>
            <a:t>Handlungs-</a:t>
          </a:r>
          <a:r>
            <a:rPr lang="de-DE" sz="1800" err="1"/>
            <a:t>spielraum</a:t>
          </a:r>
          <a:endParaRPr lang="de-DE" sz="1800"/>
        </a:p>
      </dgm:t>
    </dgm:pt>
    <dgm:pt modelId="{8D76430F-0AB7-46A8-8DE7-E00B84227D1A}" type="parTrans" cxnId="{032F2DE8-4E7A-4CB0-827F-0B10E4B9C86A}">
      <dgm:prSet/>
      <dgm:spPr/>
      <dgm:t>
        <a:bodyPr/>
        <a:lstStyle/>
        <a:p>
          <a:endParaRPr lang="de-DE"/>
        </a:p>
      </dgm:t>
    </dgm:pt>
    <dgm:pt modelId="{84C25131-EF0A-4303-B71D-0713195071AC}" type="sibTrans" cxnId="{032F2DE8-4E7A-4CB0-827F-0B10E4B9C86A}">
      <dgm:prSet/>
      <dgm:spPr/>
      <dgm:t>
        <a:bodyPr/>
        <a:lstStyle/>
        <a:p>
          <a:endParaRPr lang="de-DE"/>
        </a:p>
      </dgm:t>
    </dgm:pt>
    <dgm:pt modelId="{3F134D47-278A-465D-B885-B175BDA3C20F}">
      <dgm:prSet custT="1"/>
      <dgm:spPr/>
      <dgm:t>
        <a:bodyPr/>
        <a:lstStyle/>
        <a:p>
          <a:r>
            <a:rPr lang="de-DE" sz="1800"/>
            <a:t>5</a:t>
          </a:r>
          <a:br>
            <a:rPr lang="de-DE" sz="1800"/>
          </a:br>
          <a:r>
            <a:rPr lang="de-DE" sz="1800"/>
            <a:t>Anschluss-fähigkeit</a:t>
          </a:r>
        </a:p>
      </dgm:t>
    </dgm:pt>
    <dgm:pt modelId="{04573034-5534-48EB-BDC0-C4E3FBA5FF2F}" type="parTrans" cxnId="{C25F3C2A-4C7F-499F-9940-3B720F28DB8D}">
      <dgm:prSet/>
      <dgm:spPr/>
      <dgm:t>
        <a:bodyPr/>
        <a:lstStyle/>
        <a:p>
          <a:endParaRPr lang="de-DE"/>
        </a:p>
      </dgm:t>
    </dgm:pt>
    <dgm:pt modelId="{F4010F2E-2271-4D20-9B9D-5FF2A0B67BE2}" type="sibTrans" cxnId="{C25F3C2A-4C7F-499F-9940-3B720F28DB8D}">
      <dgm:prSet/>
      <dgm:spPr/>
      <dgm:t>
        <a:bodyPr/>
        <a:lstStyle/>
        <a:p>
          <a:endParaRPr lang="de-DE"/>
        </a:p>
      </dgm:t>
    </dgm:pt>
    <dgm:pt modelId="{252EE5B3-FA87-42C9-9369-74F66E205A29}">
      <dgm:prSet/>
      <dgm:spPr/>
      <dgm:t>
        <a:bodyPr/>
        <a:lstStyle/>
        <a:p>
          <a:endParaRPr lang="de-DE"/>
        </a:p>
      </dgm:t>
    </dgm:pt>
    <dgm:pt modelId="{18800C42-A923-4FAE-AADC-EE3076CFBE02}" type="parTrans" cxnId="{A31032A3-A8C6-4994-B6F4-5B66A6B27E00}">
      <dgm:prSet/>
      <dgm:spPr/>
      <dgm:t>
        <a:bodyPr/>
        <a:lstStyle/>
        <a:p>
          <a:endParaRPr lang="de-DE"/>
        </a:p>
      </dgm:t>
    </dgm:pt>
    <dgm:pt modelId="{0C96D321-8D1D-437E-A219-808ED26AC211}" type="sibTrans" cxnId="{A31032A3-A8C6-4994-B6F4-5B66A6B27E00}">
      <dgm:prSet/>
      <dgm:spPr/>
      <dgm:t>
        <a:bodyPr/>
        <a:lstStyle/>
        <a:p>
          <a:endParaRPr lang="de-DE"/>
        </a:p>
      </dgm:t>
    </dgm:pt>
    <dgm:pt modelId="{D78C986A-0C71-4D25-9460-30817E469A20}">
      <dgm:prSet/>
      <dgm:spPr/>
      <dgm:t>
        <a:bodyPr/>
        <a:lstStyle/>
        <a:p>
          <a:endParaRPr lang="de-DE"/>
        </a:p>
      </dgm:t>
    </dgm:pt>
    <dgm:pt modelId="{B27BDA8A-C086-4D14-B0EC-5DB50A0A6867}" type="parTrans" cxnId="{20CEC14A-9737-4AAB-8244-0D69E23974CC}">
      <dgm:prSet/>
      <dgm:spPr/>
      <dgm:t>
        <a:bodyPr/>
        <a:lstStyle/>
        <a:p>
          <a:endParaRPr lang="de-DE"/>
        </a:p>
      </dgm:t>
    </dgm:pt>
    <dgm:pt modelId="{E0072937-E3EC-4526-BA65-56300D3D519A}" type="sibTrans" cxnId="{20CEC14A-9737-4AAB-8244-0D69E23974CC}">
      <dgm:prSet/>
      <dgm:spPr/>
      <dgm:t>
        <a:bodyPr/>
        <a:lstStyle/>
        <a:p>
          <a:endParaRPr lang="de-DE"/>
        </a:p>
      </dgm:t>
    </dgm:pt>
    <dgm:pt modelId="{3CC7C41A-5F96-4F28-9BD1-89BB6402A112}">
      <dgm:prSet/>
      <dgm:spPr/>
      <dgm:t>
        <a:bodyPr/>
        <a:lstStyle/>
        <a:p>
          <a:endParaRPr lang="de-DE"/>
        </a:p>
      </dgm:t>
    </dgm:pt>
    <dgm:pt modelId="{A2502638-70DF-4632-95D0-97664D0A0294}" type="parTrans" cxnId="{5F8DE310-F856-4D5B-9D9E-F63ED1E2F7D5}">
      <dgm:prSet/>
      <dgm:spPr/>
      <dgm:t>
        <a:bodyPr/>
        <a:lstStyle/>
        <a:p>
          <a:endParaRPr lang="de-DE"/>
        </a:p>
      </dgm:t>
    </dgm:pt>
    <dgm:pt modelId="{B4552022-C53C-4725-8D16-82AB9C641A7F}" type="sibTrans" cxnId="{5F8DE310-F856-4D5B-9D9E-F63ED1E2F7D5}">
      <dgm:prSet/>
      <dgm:spPr/>
      <dgm:t>
        <a:bodyPr/>
        <a:lstStyle/>
        <a:p>
          <a:endParaRPr lang="de-DE"/>
        </a:p>
      </dgm:t>
    </dgm:pt>
    <dgm:pt modelId="{8DB3F94D-153A-41BA-948B-60352692551D}">
      <dgm:prSet/>
      <dgm:spPr/>
      <dgm:t>
        <a:bodyPr/>
        <a:lstStyle/>
        <a:p>
          <a:endParaRPr lang="de-DE"/>
        </a:p>
      </dgm:t>
    </dgm:pt>
    <dgm:pt modelId="{DD71945D-7058-4E96-82B9-9FBC2A8F5933}" type="parTrans" cxnId="{9B6FEB36-9794-4128-86CE-BAB651E7151A}">
      <dgm:prSet/>
      <dgm:spPr/>
      <dgm:t>
        <a:bodyPr/>
        <a:lstStyle/>
        <a:p>
          <a:endParaRPr lang="de-DE"/>
        </a:p>
      </dgm:t>
    </dgm:pt>
    <dgm:pt modelId="{57A8D677-136B-4FC2-96CC-9BDC725EDFC2}" type="sibTrans" cxnId="{9B6FEB36-9794-4128-86CE-BAB651E7151A}">
      <dgm:prSet/>
      <dgm:spPr/>
      <dgm:t>
        <a:bodyPr/>
        <a:lstStyle/>
        <a:p>
          <a:endParaRPr lang="de-DE"/>
        </a:p>
      </dgm:t>
    </dgm:pt>
    <dgm:pt modelId="{A1D9BCF9-9BF0-4962-BBCE-2F330A1E7650}" type="pres">
      <dgm:prSet presAssocID="{51A95A70-6A70-444F-B40E-E830508EA2F3}" presName="Name0" presStyleCnt="0">
        <dgm:presLayoutVars>
          <dgm:dir/>
          <dgm:animLvl val="lvl"/>
          <dgm:resizeHandles val="exact"/>
        </dgm:presLayoutVars>
      </dgm:prSet>
      <dgm:spPr/>
    </dgm:pt>
    <dgm:pt modelId="{2988D3C9-4A1A-4049-95D2-85F2E201F9B9}" type="pres">
      <dgm:prSet presAssocID="{C3656B4C-4D2F-4DEB-B810-2BF22B63ACF3}" presName="composite" presStyleCnt="0"/>
      <dgm:spPr/>
    </dgm:pt>
    <dgm:pt modelId="{FC89B8EE-4ACB-4A59-9A79-F9C3CE421DA4}" type="pres">
      <dgm:prSet presAssocID="{C3656B4C-4D2F-4DEB-B810-2BF22B63ACF3}" presName="parTx" presStyleLbl="node1" presStyleIdx="0" presStyleCnt="5" custScaleX="102598">
        <dgm:presLayoutVars>
          <dgm:chMax val="0"/>
          <dgm:chPref val="0"/>
          <dgm:bulletEnabled val="1"/>
        </dgm:presLayoutVars>
      </dgm:prSet>
      <dgm:spPr/>
    </dgm:pt>
    <dgm:pt modelId="{9E80D030-28DE-400F-A44E-5DE9D62EB9E7}" type="pres">
      <dgm:prSet presAssocID="{C3656B4C-4D2F-4DEB-B810-2BF22B63ACF3}" presName="desTx" presStyleLbl="revTx" presStyleIdx="0" presStyleCnt="2">
        <dgm:presLayoutVars>
          <dgm:bulletEnabled val="1"/>
        </dgm:presLayoutVars>
      </dgm:prSet>
      <dgm:spPr/>
    </dgm:pt>
    <dgm:pt modelId="{042D09E9-11E4-4C56-A67A-EE6728B7381C}" type="pres">
      <dgm:prSet presAssocID="{DECE33FA-FDFB-47CB-A33D-BEF385F4D2EB}" presName="space" presStyleCnt="0"/>
      <dgm:spPr/>
    </dgm:pt>
    <dgm:pt modelId="{C029B353-DBCB-422B-B65B-977C46AF0DD5}" type="pres">
      <dgm:prSet presAssocID="{CECD5605-483F-4E00-836B-C8485F34FF63}" presName="composite" presStyleCnt="0"/>
      <dgm:spPr/>
    </dgm:pt>
    <dgm:pt modelId="{0778E0D4-7BB4-4EB5-B2FD-EF3F842C13D4}" type="pres">
      <dgm:prSet presAssocID="{CECD5605-483F-4E00-836B-C8485F34FF63}" presName="parTx" presStyleLbl="node1" presStyleIdx="1" presStyleCnt="5" custScaleX="102364">
        <dgm:presLayoutVars>
          <dgm:chMax val="0"/>
          <dgm:chPref val="0"/>
          <dgm:bulletEnabled val="1"/>
        </dgm:presLayoutVars>
      </dgm:prSet>
      <dgm:spPr/>
    </dgm:pt>
    <dgm:pt modelId="{EB9B466B-7648-49E4-89C7-6D0EACD29EE8}" type="pres">
      <dgm:prSet presAssocID="{CECD5605-483F-4E00-836B-C8485F34FF63}" presName="desTx" presStyleLbl="revTx" presStyleIdx="0" presStyleCnt="2">
        <dgm:presLayoutVars>
          <dgm:bulletEnabled val="1"/>
        </dgm:presLayoutVars>
      </dgm:prSet>
      <dgm:spPr/>
    </dgm:pt>
    <dgm:pt modelId="{E9DFC407-4009-4239-8DB6-2F695263D675}" type="pres">
      <dgm:prSet presAssocID="{88CC7F3F-8C10-48A4-995D-7536CE6AA51F}" presName="space" presStyleCnt="0"/>
      <dgm:spPr/>
    </dgm:pt>
    <dgm:pt modelId="{0269CC44-CEA7-4842-A956-655516852A19}" type="pres">
      <dgm:prSet presAssocID="{094D95AC-A601-4C4E-B0DF-D536CF41A9D5}" presName="composite" presStyleCnt="0"/>
      <dgm:spPr/>
    </dgm:pt>
    <dgm:pt modelId="{E0E38A7C-2437-4DC8-8F2E-40A098703F39}" type="pres">
      <dgm:prSet presAssocID="{094D95AC-A601-4C4E-B0DF-D536CF41A9D5}" presName="parTx" presStyleLbl="node1" presStyleIdx="2" presStyleCnt="5" custScaleX="102015">
        <dgm:presLayoutVars>
          <dgm:chMax val="0"/>
          <dgm:chPref val="0"/>
          <dgm:bulletEnabled val="1"/>
        </dgm:presLayoutVars>
      </dgm:prSet>
      <dgm:spPr/>
    </dgm:pt>
    <dgm:pt modelId="{ADF73348-60B7-4469-8F62-DF9B13D1AA69}" type="pres">
      <dgm:prSet presAssocID="{094D95AC-A601-4C4E-B0DF-D536CF41A9D5}" presName="desTx" presStyleLbl="revTx" presStyleIdx="0" presStyleCnt="2">
        <dgm:presLayoutVars>
          <dgm:bulletEnabled val="1"/>
        </dgm:presLayoutVars>
      </dgm:prSet>
      <dgm:spPr/>
    </dgm:pt>
    <dgm:pt modelId="{C5F2D6B8-530D-461A-A491-36607EB9FC41}" type="pres">
      <dgm:prSet presAssocID="{10141822-2047-4F23-A5FC-75D617542A74}" presName="space" presStyleCnt="0"/>
      <dgm:spPr/>
    </dgm:pt>
    <dgm:pt modelId="{A5C552EE-BD42-4A6F-96E9-D4BBC0DBF23D}" type="pres">
      <dgm:prSet presAssocID="{91D3EAAF-3ECD-4217-B553-97AC05760A58}" presName="composite" presStyleCnt="0"/>
      <dgm:spPr/>
    </dgm:pt>
    <dgm:pt modelId="{15BA5856-D775-48D1-8710-74BDF6F317F1}" type="pres">
      <dgm:prSet presAssocID="{91D3EAAF-3ECD-4217-B553-97AC05760A58}" presName="parTx" presStyleLbl="node1" presStyleIdx="3" presStyleCnt="5" custScaleX="101669">
        <dgm:presLayoutVars>
          <dgm:chMax val="0"/>
          <dgm:chPref val="0"/>
          <dgm:bulletEnabled val="1"/>
        </dgm:presLayoutVars>
      </dgm:prSet>
      <dgm:spPr/>
    </dgm:pt>
    <dgm:pt modelId="{0A3A5637-AA5B-4BE6-9F15-F6B4AF772EDC}" type="pres">
      <dgm:prSet presAssocID="{91D3EAAF-3ECD-4217-B553-97AC05760A58}" presName="desTx" presStyleLbl="revTx" presStyleIdx="0" presStyleCnt="2">
        <dgm:presLayoutVars>
          <dgm:bulletEnabled val="1"/>
        </dgm:presLayoutVars>
      </dgm:prSet>
      <dgm:spPr/>
    </dgm:pt>
    <dgm:pt modelId="{328F1C6D-8372-4D02-A42F-7BC8261D6303}" type="pres">
      <dgm:prSet presAssocID="{84C25131-EF0A-4303-B71D-0713195071AC}" presName="space" presStyleCnt="0"/>
      <dgm:spPr/>
    </dgm:pt>
    <dgm:pt modelId="{7B388DC5-FA00-4331-8B56-57740772E070}" type="pres">
      <dgm:prSet presAssocID="{3F134D47-278A-465D-B885-B175BDA3C20F}" presName="composite" presStyleCnt="0"/>
      <dgm:spPr/>
    </dgm:pt>
    <dgm:pt modelId="{7F1D28E3-5091-4670-9C1E-D66771880E4A}" type="pres">
      <dgm:prSet presAssocID="{3F134D47-278A-465D-B885-B175BDA3C20F}" presName="parTx" presStyleLbl="node1" presStyleIdx="4" presStyleCnt="5" custScaleX="101900">
        <dgm:presLayoutVars>
          <dgm:chMax val="0"/>
          <dgm:chPref val="0"/>
          <dgm:bulletEnabled val="1"/>
        </dgm:presLayoutVars>
      </dgm:prSet>
      <dgm:spPr/>
    </dgm:pt>
    <dgm:pt modelId="{733B74D3-D93C-4B87-A732-54A2DA74BCCD}" type="pres">
      <dgm:prSet presAssocID="{3F134D47-278A-465D-B885-B175BDA3C20F}" presName="desTx" presStyleLbl="revTx" presStyleIdx="1" presStyleCnt="2">
        <dgm:presLayoutVars>
          <dgm:bulletEnabled val="1"/>
        </dgm:presLayoutVars>
      </dgm:prSet>
      <dgm:spPr/>
    </dgm:pt>
  </dgm:ptLst>
  <dgm:cxnLst>
    <dgm:cxn modelId="{12088408-A6A3-4BF2-99DC-26FDC0D23F05}" srcId="{51A95A70-6A70-444F-B40E-E830508EA2F3}" destId="{094D95AC-A601-4C4E-B0DF-D536CF41A9D5}" srcOrd="2" destOrd="0" parTransId="{BCEF6E8D-81A4-4B38-9426-C66A39656A8A}" sibTransId="{10141822-2047-4F23-A5FC-75D617542A74}"/>
    <dgm:cxn modelId="{5F8DE310-F856-4D5B-9D9E-F63ED1E2F7D5}" srcId="{3F134D47-278A-465D-B885-B175BDA3C20F}" destId="{3CC7C41A-5F96-4F28-9BD1-89BB6402A112}" srcOrd="1" destOrd="0" parTransId="{A2502638-70DF-4632-95D0-97664D0A0294}" sibTransId="{B4552022-C53C-4725-8D16-82AB9C641A7F}"/>
    <dgm:cxn modelId="{941C4322-4D40-4F58-8658-E331D5F51DCD}" type="presOf" srcId="{C3656B4C-4D2F-4DEB-B810-2BF22B63ACF3}" destId="{FC89B8EE-4ACB-4A59-9A79-F9C3CE421DA4}" srcOrd="0" destOrd="0" presId="urn:microsoft.com/office/officeart/2005/8/layout/chevron1"/>
    <dgm:cxn modelId="{4F73FF26-A9E1-4A2B-9F5D-493E3FFD82DB}" type="presOf" srcId="{3F134D47-278A-465D-B885-B175BDA3C20F}" destId="{7F1D28E3-5091-4670-9C1E-D66771880E4A}" srcOrd="0" destOrd="0" presId="urn:microsoft.com/office/officeart/2005/8/layout/chevron1"/>
    <dgm:cxn modelId="{C25F3C2A-4C7F-499F-9940-3B720F28DB8D}" srcId="{51A95A70-6A70-444F-B40E-E830508EA2F3}" destId="{3F134D47-278A-465D-B885-B175BDA3C20F}" srcOrd="4" destOrd="0" parTransId="{04573034-5534-48EB-BDC0-C4E3FBA5FF2F}" sibTransId="{F4010F2E-2271-4D20-9B9D-5FF2A0B67BE2}"/>
    <dgm:cxn modelId="{9B6FEB36-9794-4128-86CE-BAB651E7151A}" srcId="{91D3EAAF-3ECD-4217-B553-97AC05760A58}" destId="{8DB3F94D-153A-41BA-948B-60352692551D}" srcOrd="0" destOrd="0" parTransId="{DD71945D-7058-4E96-82B9-9FBC2A8F5933}" sibTransId="{57A8D677-136B-4FC2-96CC-9BDC725EDFC2}"/>
    <dgm:cxn modelId="{0C599039-8385-43A8-A06E-4233A9B45497}" srcId="{51A95A70-6A70-444F-B40E-E830508EA2F3}" destId="{C3656B4C-4D2F-4DEB-B810-2BF22B63ACF3}" srcOrd="0" destOrd="0" parTransId="{D09D88DE-FDAB-4B1A-B22F-F791DB5021F5}" sibTransId="{DECE33FA-FDFB-47CB-A33D-BEF385F4D2EB}"/>
    <dgm:cxn modelId="{34A1A539-13B0-462B-BEC9-3109626E48E0}" type="presOf" srcId="{094D95AC-A601-4C4E-B0DF-D536CF41A9D5}" destId="{E0E38A7C-2437-4DC8-8F2E-40A098703F39}" srcOrd="0" destOrd="0" presId="urn:microsoft.com/office/officeart/2005/8/layout/chevron1"/>
    <dgm:cxn modelId="{FAB99660-C5CE-4CA0-98DA-09A8C121A7D9}" type="presOf" srcId="{8DB3F94D-153A-41BA-948B-60352692551D}" destId="{0A3A5637-AA5B-4BE6-9F15-F6B4AF772EDC}" srcOrd="0" destOrd="0" presId="urn:microsoft.com/office/officeart/2005/8/layout/chevron1"/>
    <dgm:cxn modelId="{2C77F665-51E7-4A00-8B4D-CD22232A0F3F}" type="presOf" srcId="{CECD5605-483F-4E00-836B-C8485F34FF63}" destId="{0778E0D4-7BB4-4EB5-B2FD-EF3F842C13D4}" srcOrd="0" destOrd="0" presId="urn:microsoft.com/office/officeart/2005/8/layout/chevron1"/>
    <dgm:cxn modelId="{1C50B36A-62BC-4436-8496-BA26453C1110}" type="presOf" srcId="{D78C986A-0C71-4D25-9460-30817E469A20}" destId="{733B74D3-D93C-4B87-A732-54A2DA74BCCD}" srcOrd="0" destOrd="2" presId="urn:microsoft.com/office/officeart/2005/8/layout/chevron1"/>
    <dgm:cxn modelId="{20CEC14A-9737-4AAB-8244-0D69E23974CC}" srcId="{3F134D47-278A-465D-B885-B175BDA3C20F}" destId="{D78C986A-0C71-4D25-9460-30817E469A20}" srcOrd="2" destOrd="0" parTransId="{B27BDA8A-C086-4D14-B0EC-5DB50A0A6867}" sibTransId="{E0072937-E3EC-4526-BA65-56300D3D519A}"/>
    <dgm:cxn modelId="{A31032A3-A8C6-4994-B6F4-5B66A6B27E00}" srcId="{3F134D47-278A-465D-B885-B175BDA3C20F}" destId="{252EE5B3-FA87-42C9-9369-74F66E205A29}" srcOrd="0" destOrd="0" parTransId="{18800C42-A923-4FAE-AADC-EE3076CFBE02}" sibTransId="{0C96D321-8D1D-437E-A219-808ED26AC211}"/>
    <dgm:cxn modelId="{54727FBA-0E21-44BD-A553-0CA8F923C97A}" type="presOf" srcId="{3CC7C41A-5F96-4F28-9BD1-89BB6402A112}" destId="{733B74D3-D93C-4B87-A732-54A2DA74BCCD}" srcOrd="0" destOrd="1" presId="urn:microsoft.com/office/officeart/2005/8/layout/chevron1"/>
    <dgm:cxn modelId="{2BCF13CD-10FE-4BF8-82EA-DB142AB7812A}" srcId="{51A95A70-6A70-444F-B40E-E830508EA2F3}" destId="{CECD5605-483F-4E00-836B-C8485F34FF63}" srcOrd="1" destOrd="0" parTransId="{40E406B8-C9E9-415E-8302-A4F3FDAE9923}" sibTransId="{88CC7F3F-8C10-48A4-995D-7536CE6AA51F}"/>
    <dgm:cxn modelId="{BE813EE7-FABD-4403-AFAD-138CE88A4817}" type="presOf" srcId="{51A95A70-6A70-444F-B40E-E830508EA2F3}" destId="{A1D9BCF9-9BF0-4962-BBCE-2F330A1E7650}" srcOrd="0" destOrd="0" presId="urn:microsoft.com/office/officeart/2005/8/layout/chevron1"/>
    <dgm:cxn modelId="{B358BEE7-8CAF-4B1E-907A-99A79F4B9219}" type="presOf" srcId="{252EE5B3-FA87-42C9-9369-74F66E205A29}" destId="{733B74D3-D93C-4B87-A732-54A2DA74BCCD}" srcOrd="0" destOrd="0" presId="urn:microsoft.com/office/officeart/2005/8/layout/chevron1"/>
    <dgm:cxn modelId="{032F2DE8-4E7A-4CB0-827F-0B10E4B9C86A}" srcId="{51A95A70-6A70-444F-B40E-E830508EA2F3}" destId="{91D3EAAF-3ECD-4217-B553-97AC05760A58}" srcOrd="3" destOrd="0" parTransId="{8D76430F-0AB7-46A8-8DE7-E00B84227D1A}" sibTransId="{84C25131-EF0A-4303-B71D-0713195071AC}"/>
    <dgm:cxn modelId="{B4EF3BF8-B9E4-4DE1-A3C0-1068288175CF}" type="presOf" srcId="{91D3EAAF-3ECD-4217-B553-97AC05760A58}" destId="{15BA5856-D775-48D1-8710-74BDF6F317F1}" srcOrd="0" destOrd="0" presId="urn:microsoft.com/office/officeart/2005/8/layout/chevron1"/>
    <dgm:cxn modelId="{9BEE9021-C176-46AD-AA09-C0BA2E68761D}" type="presParOf" srcId="{A1D9BCF9-9BF0-4962-BBCE-2F330A1E7650}" destId="{2988D3C9-4A1A-4049-95D2-85F2E201F9B9}" srcOrd="0" destOrd="0" presId="urn:microsoft.com/office/officeart/2005/8/layout/chevron1"/>
    <dgm:cxn modelId="{864CF783-0294-451B-8B7B-0F6BC56E019E}" type="presParOf" srcId="{2988D3C9-4A1A-4049-95D2-85F2E201F9B9}" destId="{FC89B8EE-4ACB-4A59-9A79-F9C3CE421DA4}" srcOrd="0" destOrd="0" presId="urn:microsoft.com/office/officeart/2005/8/layout/chevron1"/>
    <dgm:cxn modelId="{0B1DC378-3368-49A3-859A-771948AAF1B1}" type="presParOf" srcId="{2988D3C9-4A1A-4049-95D2-85F2E201F9B9}" destId="{9E80D030-28DE-400F-A44E-5DE9D62EB9E7}" srcOrd="1" destOrd="0" presId="urn:microsoft.com/office/officeart/2005/8/layout/chevron1"/>
    <dgm:cxn modelId="{04E2ED31-CD81-4628-87C9-3222EBA8BA95}" type="presParOf" srcId="{A1D9BCF9-9BF0-4962-BBCE-2F330A1E7650}" destId="{042D09E9-11E4-4C56-A67A-EE6728B7381C}" srcOrd="1" destOrd="0" presId="urn:microsoft.com/office/officeart/2005/8/layout/chevron1"/>
    <dgm:cxn modelId="{E53D6823-730C-4578-8F7A-3AF784C7F004}" type="presParOf" srcId="{A1D9BCF9-9BF0-4962-BBCE-2F330A1E7650}" destId="{C029B353-DBCB-422B-B65B-977C46AF0DD5}" srcOrd="2" destOrd="0" presId="urn:microsoft.com/office/officeart/2005/8/layout/chevron1"/>
    <dgm:cxn modelId="{CC10BCC7-17F1-429F-89A6-0052C0AFF2E5}" type="presParOf" srcId="{C029B353-DBCB-422B-B65B-977C46AF0DD5}" destId="{0778E0D4-7BB4-4EB5-B2FD-EF3F842C13D4}" srcOrd="0" destOrd="0" presId="urn:microsoft.com/office/officeart/2005/8/layout/chevron1"/>
    <dgm:cxn modelId="{8D48BB0A-4EFF-49C6-A5D2-56D1C309550B}" type="presParOf" srcId="{C029B353-DBCB-422B-B65B-977C46AF0DD5}" destId="{EB9B466B-7648-49E4-89C7-6D0EACD29EE8}" srcOrd="1" destOrd="0" presId="urn:microsoft.com/office/officeart/2005/8/layout/chevron1"/>
    <dgm:cxn modelId="{930C4287-60FF-4C4F-88C6-A615319BA2D2}" type="presParOf" srcId="{A1D9BCF9-9BF0-4962-BBCE-2F330A1E7650}" destId="{E9DFC407-4009-4239-8DB6-2F695263D675}" srcOrd="3" destOrd="0" presId="urn:microsoft.com/office/officeart/2005/8/layout/chevron1"/>
    <dgm:cxn modelId="{202B826B-1598-428A-8CD2-667EF27C6E7B}" type="presParOf" srcId="{A1D9BCF9-9BF0-4962-BBCE-2F330A1E7650}" destId="{0269CC44-CEA7-4842-A956-655516852A19}" srcOrd="4" destOrd="0" presId="urn:microsoft.com/office/officeart/2005/8/layout/chevron1"/>
    <dgm:cxn modelId="{9882C021-FB49-4561-8C3F-EF042F8588C3}" type="presParOf" srcId="{0269CC44-CEA7-4842-A956-655516852A19}" destId="{E0E38A7C-2437-4DC8-8F2E-40A098703F39}" srcOrd="0" destOrd="0" presId="urn:microsoft.com/office/officeart/2005/8/layout/chevron1"/>
    <dgm:cxn modelId="{3171890E-DF83-4F45-8D49-8D73C9707927}" type="presParOf" srcId="{0269CC44-CEA7-4842-A956-655516852A19}" destId="{ADF73348-60B7-4469-8F62-DF9B13D1AA69}" srcOrd="1" destOrd="0" presId="urn:microsoft.com/office/officeart/2005/8/layout/chevron1"/>
    <dgm:cxn modelId="{6243520E-D97E-4736-890C-B2019D8B2C05}" type="presParOf" srcId="{A1D9BCF9-9BF0-4962-BBCE-2F330A1E7650}" destId="{C5F2D6B8-530D-461A-A491-36607EB9FC41}" srcOrd="5" destOrd="0" presId="urn:microsoft.com/office/officeart/2005/8/layout/chevron1"/>
    <dgm:cxn modelId="{56B70FE2-BEA5-4E52-B1E9-387EDD21538D}" type="presParOf" srcId="{A1D9BCF9-9BF0-4962-BBCE-2F330A1E7650}" destId="{A5C552EE-BD42-4A6F-96E9-D4BBC0DBF23D}" srcOrd="6" destOrd="0" presId="urn:microsoft.com/office/officeart/2005/8/layout/chevron1"/>
    <dgm:cxn modelId="{05EF5AB5-2419-42DB-9DAD-430D06F89F6E}" type="presParOf" srcId="{A5C552EE-BD42-4A6F-96E9-D4BBC0DBF23D}" destId="{15BA5856-D775-48D1-8710-74BDF6F317F1}" srcOrd="0" destOrd="0" presId="urn:microsoft.com/office/officeart/2005/8/layout/chevron1"/>
    <dgm:cxn modelId="{EDC580F2-CB47-4B47-B494-5B0D4E72FD52}" type="presParOf" srcId="{A5C552EE-BD42-4A6F-96E9-D4BBC0DBF23D}" destId="{0A3A5637-AA5B-4BE6-9F15-F6B4AF772EDC}" srcOrd="1" destOrd="0" presId="urn:microsoft.com/office/officeart/2005/8/layout/chevron1"/>
    <dgm:cxn modelId="{B6176056-1966-474C-BF9B-573D2AE6E2D4}" type="presParOf" srcId="{A1D9BCF9-9BF0-4962-BBCE-2F330A1E7650}" destId="{328F1C6D-8372-4D02-A42F-7BC8261D6303}" srcOrd="7" destOrd="0" presId="urn:microsoft.com/office/officeart/2005/8/layout/chevron1"/>
    <dgm:cxn modelId="{39F6A77B-62B5-4F43-B573-B5FBC62FA363}" type="presParOf" srcId="{A1D9BCF9-9BF0-4962-BBCE-2F330A1E7650}" destId="{7B388DC5-FA00-4331-8B56-57740772E070}" srcOrd="8" destOrd="0" presId="urn:microsoft.com/office/officeart/2005/8/layout/chevron1"/>
    <dgm:cxn modelId="{83F2AD95-C717-4A4D-A1D9-33BBEABB6FD9}" type="presParOf" srcId="{7B388DC5-FA00-4331-8B56-57740772E070}" destId="{7F1D28E3-5091-4670-9C1E-D66771880E4A}" srcOrd="0" destOrd="0" presId="urn:microsoft.com/office/officeart/2005/8/layout/chevron1"/>
    <dgm:cxn modelId="{38B29D40-ABB1-4C0E-AE36-D998F8B2DB11}" type="presParOf" srcId="{7B388DC5-FA00-4331-8B56-57740772E070}" destId="{733B74D3-D93C-4B87-A732-54A2DA74BCCD}"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7260ED2-9EF7-4B55-B7F3-1CCA2CF1BEA6}" type="doc">
      <dgm:prSet loTypeId="urn:microsoft.com/office/officeart/2005/8/layout/chevron1" loCatId="process" qsTypeId="urn:microsoft.com/office/officeart/2005/8/quickstyle/simple1" qsCatId="simple" csTypeId="urn:microsoft.com/office/officeart/2005/8/colors/accent1_2" csCatId="accent1" phldr="1"/>
      <dgm:spPr/>
    </dgm:pt>
    <dgm:pt modelId="{A140ECB8-162C-4C74-B21B-0D414AC6DA53}">
      <dgm:prSet phldrT="[Text]" custT="1"/>
      <dgm:spPr/>
      <dgm:t>
        <a:bodyPr/>
        <a:lstStyle/>
        <a:p>
          <a:r>
            <a:rPr lang="de-DE" sz="1800">
              <a:solidFill>
                <a:schemeClr val="bg1"/>
              </a:solidFill>
            </a:rPr>
            <a:t>6 </a:t>
          </a:r>
          <a:br>
            <a:rPr lang="de-DE" sz="1800">
              <a:solidFill>
                <a:schemeClr val="bg1"/>
              </a:solidFill>
            </a:rPr>
          </a:br>
          <a:r>
            <a:rPr lang="de-DE" sz="1800">
              <a:solidFill>
                <a:schemeClr val="bg1"/>
              </a:solidFill>
            </a:rPr>
            <a:t>Komplexität der Situation</a:t>
          </a:r>
        </a:p>
      </dgm:t>
    </dgm:pt>
    <dgm:pt modelId="{A48DB305-B226-4684-86DF-C20740905A6A}" type="sibTrans" cxnId="{4F78207C-8180-436A-A456-FF787DAD7071}">
      <dgm:prSet/>
      <dgm:spPr/>
      <dgm:t>
        <a:bodyPr/>
        <a:lstStyle/>
        <a:p>
          <a:endParaRPr lang="de-DE"/>
        </a:p>
      </dgm:t>
    </dgm:pt>
    <dgm:pt modelId="{7A5A90D2-1F6C-444A-800E-500C24DA34EA}" type="parTrans" cxnId="{4F78207C-8180-436A-A456-FF787DAD7071}">
      <dgm:prSet/>
      <dgm:spPr/>
      <dgm:t>
        <a:bodyPr/>
        <a:lstStyle/>
        <a:p>
          <a:endParaRPr lang="de-DE"/>
        </a:p>
      </dgm:t>
    </dgm:pt>
    <dgm:pt modelId="{DE3EEDEF-721F-423C-A3F9-246DCB601502}">
      <dgm:prSet phldrT="[Text]" custT="1"/>
      <dgm:spPr/>
      <dgm:t>
        <a:bodyPr/>
        <a:lstStyle/>
        <a:p>
          <a:r>
            <a:rPr lang="de-DE" sz="1800">
              <a:solidFill>
                <a:schemeClr val="bg1"/>
              </a:solidFill>
            </a:rPr>
            <a:t>7 </a:t>
          </a:r>
          <a:br>
            <a:rPr lang="de-DE" sz="1800">
              <a:solidFill>
                <a:schemeClr val="bg1"/>
              </a:solidFill>
            </a:rPr>
          </a:br>
          <a:r>
            <a:rPr lang="de-DE" sz="1800">
              <a:solidFill>
                <a:schemeClr val="bg1"/>
              </a:solidFill>
            </a:rPr>
            <a:t>top-down </a:t>
          </a:r>
          <a:r>
            <a:rPr lang="de-DE" sz="1800" err="1">
              <a:solidFill>
                <a:schemeClr val="bg1"/>
              </a:solidFill>
            </a:rPr>
            <a:t>bottom-up</a:t>
          </a:r>
          <a:endParaRPr lang="de-DE" sz="1800">
            <a:solidFill>
              <a:schemeClr val="bg1"/>
            </a:solidFill>
          </a:endParaRPr>
        </a:p>
      </dgm:t>
    </dgm:pt>
    <dgm:pt modelId="{130B092D-29C3-4F76-A908-E03D45744600}" type="sibTrans" cxnId="{A01564C2-D933-4B80-B30E-C224D7DE6199}">
      <dgm:prSet/>
      <dgm:spPr/>
      <dgm:t>
        <a:bodyPr/>
        <a:lstStyle/>
        <a:p>
          <a:endParaRPr lang="de-DE"/>
        </a:p>
      </dgm:t>
    </dgm:pt>
    <dgm:pt modelId="{87F51E87-1FDA-4824-9CCF-3CF5E2F250EA}" type="parTrans" cxnId="{A01564C2-D933-4B80-B30E-C224D7DE6199}">
      <dgm:prSet/>
      <dgm:spPr/>
      <dgm:t>
        <a:bodyPr/>
        <a:lstStyle/>
        <a:p>
          <a:endParaRPr lang="de-DE"/>
        </a:p>
      </dgm:t>
    </dgm:pt>
    <dgm:pt modelId="{0D67A975-436C-4B82-A8C8-C8ECA12C19BC}">
      <dgm:prSet phldrT="[Text]" custT="1"/>
      <dgm:spPr/>
      <dgm:t>
        <a:bodyPr/>
        <a:lstStyle/>
        <a:p>
          <a:r>
            <a:rPr lang="de-DE" sz="1800">
              <a:solidFill>
                <a:schemeClr val="bg1"/>
              </a:solidFill>
            </a:rPr>
            <a:t>8 </a:t>
          </a:r>
          <a:br>
            <a:rPr lang="de-DE" sz="1800">
              <a:solidFill>
                <a:schemeClr val="bg1"/>
              </a:solidFill>
            </a:rPr>
          </a:br>
          <a:r>
            <a:rPr lang="de-DE" sz="1800">
              <a:solidFill>
                <a:schemeClr val="bg1"/>
              </a:solidFill>
            </a:rPr>
            <a:t>in die Abläufe einbinden</a:t>
          </a:r>
        </a:p>
      </dgm:t>
    </dgm:pt>
    <dgm:pt modelId="{0956EAC8-7832-4DEF-8C7D-34EFE389362B}" type="sibTrans" cxnId="{C1F6B9E1-8B91-4708-9710-59F58ACEFF30}">
      <dgm:prSet/>
      <dgm:spPr/>
      <dgm:t>
        <a:bodyPr/>
        <a:lstStyle/>
        <a:p>
          <a:endParaRPr lang="de-DE"/>
        </a:p>
      </dgm:t>
    </dgm:pt>
    <dgm:pt modelId="{CF80C731-00C6-497E-9E32-44ADC32AC2BD}" type="parTrans" cxnId="{C1F6B9E1-8B91-4708-9710-59F58ACEFF30}">
      <dgm:prSet/>
      <dgm:spPr/>
      <dgm:t>
        <a:bodyPr/>
        <a:lstStyle/>
        <a:p>
          <a:endParaRPr lang="de-DE"/>
        </a:p>
      </dgm:t>
    </dgm:pt>
    <dgm:pt modelId="{9059AE04-84AF-49A1-97F3-A9BD785E9054}">
      <dgm:prSet custT="1"/>
      <dgm:spPr/>
      <dgm:t>
        <a:bodyPr/>
        <a:lstStyle/>
        <a:p>
          <a:r>
            <a:rPr lang="de-DE" sz="1800">
              <a:solidFill>
                <a:schemeClr val="bg1"/>
              </a:solidFill>
            </a:rPr>
            <a:t>9 </a:t>
          </a:r>
          <a:br>
            <a:rPr lang="de-DE" sz="1800">
              <a:solidFill>
                <a:schemeClr val="bg1"/>
              </a:solidFill>
            </a:rPr>
          </a:br>
          <a:r>
            <a:rPr lang="de-DE" sz="1800">
              <a:solidFill>
                <a:schemeClr val="bg1"/>
              </a:solidFill>
            </a:rPr>
            <a:t>Steuerung der Umsetzung</a:t>
          </a:r>
        </a:p>
      </dgm:t>
    </dgm:pt>
    <dgm:pt modelId="{F900F4C7-8E50-407F-AFBC-ACF5A272E1FE}" type="sibTrans" cxnId="{DD3375EA-1F89-40EA-A6D4-B40C23F755E0}">
      <dgm:prSet/>
      <dgm:spPr/>
      <dgm:t>
        <a:bodyPr/>
        <a:lstStyle/>
        <a:p>
          <a:endParaRPr lang="de-DE"/>
        </a:p>
      </dgm:t>
    </dgm:pt>
    <dgm:pt modelId="{5EBE0EBB-A7E9-4B80-A119-6D60084EE19B}" type="parTrans" cxnId="{DD3375EA-1F89-40EA-A6D4-B40C23F755E0}">
      <dgm:prSet/>
      <dgm:spPr/>
      <dgm:t>
        <a:bodyPr/>
        <a:lstStyle/>
        <a:p>
          <a:endParaRPr lang="de-DE"/>
        </a:p>
      </dgm:t>
    </dgm:pt>
    <dgm:pt modelId="{5A422E35-93D0-4633-B2F6-51C847AE3C09}">
      <dgm:prSet custT="1"/>
      <dgm:spPr/>
      <dgm:t>
        <a:bodyPr/>
        <a:lstStyle/>
        <a:p>
          <a:r>
            <a:rPr lang="de-DE" sz="1800">
              <a:solidFill>
                <a:schemeClr val="bg1"/>
              </a:solidFill>
            </a:rPr>
            <a:t>10 permanente Aufgabe</a:t>
          </a:r>
        </a:p>
      </dgm:t>
    </dgm:pt>
    <dgm:pt modelId="{9369E921-2748-4F22-B072-17614A73C402}" type="sibTrans" cxnId="{7843D94F-F893-4157-91C0-FC64E24BD7C3}">
      <dgm:prSet/>
      <dgm:spPr/>
      <dgm:t>
        <a:bodyPr/>
        <a:lstStyle/>
        <a:p>
          <a:endParaRPr lang="de-DE"/>
        </a:p>
      </dgm:t>
    </dgm:pt>
    <dgm:pt modelId="{8D6031AC-5A96-4801-8F61-BC3E507157A0}" type="parTrans" cxnId="{7843D94F-F893-4157-91C0-FC64E24BD7C3}">
      <dgm:prSet/>
      <dgm:spPr/>
      <dgm:t>
        <a:bodyPr/>
        <a:lstStyle/>
        <a:p>
          <a:endParaRPr lang="de-DE"/>
        </a:p>
      </dgm:t>
    </dgm:pt>
    <dgm:pt modelId="{E7184428-BCB4-47D4-8BD9-BEB330BF8CC2}" type="pres">
      <dgm:prSet presAssocID="{17260ED2-9EF7-4B55-B7F3-1CCA2CF1BEA6}" presName="Name0" presStyleCnt="0">
        <dgm:presLayoutVars>
          <dgm:dir/>
          <dgm:animLvl val="lvl"/>
          <dgm:resizeHandles val="exact"/>
        </dgm:presLayoutVars>
      </dgm:prSet>
      <dgm:spPr/>
    </dgm:pt>
    <dgm:pt modelId="{C6CD98C9-163E-4B2D-9082-4B002EDFEFB2}" type="pres">
      <dgm:prSet presAssocID="{A140ECB8-162C-4C74-B21B-0D414AC6DA53}" presName="parTxOnly" presStyleLbl="node1" presStyleIdx="0" presStyleCnt="5">
        <dgm:presLayoutVars>
          <dgm:chMax val="0"/>
          <dgm:chPref val="0"/>
          <dgm:bulletEnabled val="1"/>
        </dgm:presLayoutVars>
      </dgm:prSet>
      <dgm:spPr/>
    </dgm:pt>
    <dgm:pt modelId="{86D66F59-18EC-44CE-9F88-C2174F647DEC}" type="pres">
      <dgm:prSet presAssocID="{A48DB305-B226-4684-86DF-C20740905A6A}" presName="parTxOnlySpace" presStyleCnt="0"/>
      <dgm:spPr/>
    </dgm:pt>
    <dgm:pt modelId="{2D82149B-33A5-4067-93DA-1FCF9C5CDAE5}" type="pres">
      <dgm:prSet presAssocID="{DE3EEDEF-721F-423C-A3F9-246DCB601502}" presName="parTxOnly" presStyleLbl="node1" presStyleIdx="1" presStyleCnt="5">
        <dgm:presLayoutVars>
          <dgm:chMax val="0"/>
          <dgm:chPref val="0"/>
          <dgm:bulletEnabled val="1"/>
        </dgm:presLayoutVars>
      </dgm:prSet>
      <dgm:spPr/>
    </dgm:pt>
    <dgm:pt modelId="{634EC56F-0F4C-40D1-A046-207ECCA80D43}" type="pres">
      <dgm:prSet presAssocID="{130B092D-29C3-4F76-A908-E03D45744600}" presName="parTxOnlySpace" presStyleCnt="0"/>
      <dgm:spPr/>
    </dgm:pt>
    <dgm:pt modelId="{0748760F-6520-4574-95EA-C193820520C7}" type="pres">
      <dgm:prSet presAssocID="{0D67A975-436C-4B82-A8C8-C8ECA12C19BC}" presName="parTxOnly" presStyleLbl="node1" presStyleIdx="2" presStyleCnt="5">
        <dgm:presLayoutVars>
          <dgm:chMax val="0"/>
          <dgm:chPref val="0"/>
          <dgm:bulletEnabled val="1"/>
        </dgm:presLayoutVars>
      </dgm:prSet>
      <dgm:spPr/>
    </dgm:pt>
    <dgm:pt modelId="{9F5DCD46-6B18-45AB-8E48-CF98448C2D8A}" type="pres">
      <dgm:prSet presAssocID="{0956EAC8-7832-4DEF-8C7D-34EFE389362B}" presName="parTxOnlySpace" presStyleCnt="0"/>
      <dgm:spPr/>
    </dgm:pt>
    <dgm:pt modelId="{B94FCC0A-791F-43FE-AB4A-02559562A045}" type="pres">
      <dgm:prSet presAssocID="{9059AE04-84AF-49A1-97F3-A9BD785E9054}" presName="parTxOnly" presStyleLbl="node1" presStyleIdx="3" presStyleCnt="5">
        <dgm:presLayoutVars>
          <dgm:chMax val="0"/>
          <dgm:chPref val="0"/>
          <dgm:bulletEnabled val="1"/>
        </dgm:presLayoutVars>
      </dgm:prSet>
      <dgm:spPr/>
    </dgm:pt>
    <dgm:pt modelId="{011B0D53-9225-465F-BD89-E3904CE5C560}" type="pres">
      <dgm:prSet presAssocID="{F900F4C7-8E50-407F-AFBC-ACF5A272E1FE}" presName="parTxOnlySpace" presStyleCnt="0"/>
      <dgm:spPr/>
    </dgm:pt>
    <dgm:pt modelId="{502510D6-BEE5-4B6B-950D-388E00271EF0}" type="pres">
      <dgm:prSet presAssocID="{5A422E35-93D0-4633-B2F6-51C847AE3C09}" presName="parTxOnly" presStyleLbl="node1" presStyleIdx="4" presStyleCnt="5">
        <dgm:presLayoutVars>
          <dgm:chMax val="0"/>
          <dgm:chPref val="0"/>
          <dgm:bulletEnabled val="1"/>
        </dgm:presLayoutVars>
      </dgm:prSet>
      <dgm:spPr/>
    </dgm:pt>
  </dgm:ptLst>
  <dgm:cxnLst>
    <dgm:cxn modelId="{F6B7FA2F-69A7-44AE-8245-50B85E3BA5F5}" type="presOf" srcId="{A140ECB8-162C-4C74-B21B-0D414AC6DA53}" destId="{C6CD98C9-163E-4B2D-9082-4B002EDFEFB2}" srcOrd="0" destOrd="0" presId="urn:microsoft.com/office/officeart/2005/8/layout/chevron1"/>
    <dgm:cxn modelId="{B05D034C-470E-46B7-8AF5-CD213B0308C8}" type="presOf" srcId="{DE3EEDEF-721F-423C-A3F9-246DCB601502}" destId="{2D82149B-33A5-4067-93DA-1FCF9C5CDAE5}" srcOrd="0" destOrd="0" presId="urn:microsoft.com/office/officeart/2005/8/layout/chevron1"/>
    <dgm:cxn modelId="{CE63174C-160F-4BE5-ACE4-4EE7C81CFAF0}" type="presOf" srcId="{0D67A975-436C-4B82-A8C8-C8ECA12C19BC}" destId="{0748760F-6520-4574-95EA-C193820520C7}" srcOrd="0" destOrd="0" presId="urn:microsoft.com/office/officeart/2005/8/layout/chevron1"/>
    <dgm:cxn modelId="{7843D94F-F893-4157-91C0-FC64E24BD7C3}" srcId="{17260ED2-9EF7-4B55-B7F3-1CCA2CF1BEA6}" destId="{5A422E35-93D0-4633-B2F6-51C847AE3C09}" srcOrd="4" destOrd="0" parTransId="{8D6031AC-5A96-4801-8F61-BC3E507157A0}" sibTransId="{9369E921-2748-4F22-B072-17614A73C402}"/>
    <dgm:cxn modelId="{4F78207C-8180-436A-A456-FF787DAD7071}" srcId="{17260ED2-9EF7-4B55-B7F3-1CCA2CF1BEA6}" destId="{A140ECB8-162C-4C74-B21B-0D414AC6DA53}" srcOrd="0" destOrd="0" parTransId="{7A5A90D2-1F6C-444A-800E-500C24DA34EA}" sibTransId="{A48DB305-B226-4684-86DF-C20740905A6A}"/>
    <dgm:cxn modelId="{2B662DAB-2FB1-431F-BB17-165585BD8E53}" type="presOf" srcId="{17260ED2-9EF7-4B55-B7F3-1CCA2CF1BEA6}" destId="{E7184428-BCB4-47D4-8BD9-BEB330BF8CC2}" srcOrd="0" destOrd="0" presId="urn:microsoft.com/office/officeart/2005/8/layout/chevron1"/>
    <dgm:cxn modelId="{A01564C2-D933-4B80-B30E-C224D7DE6199}" srcId="{17260ED2-9EF7-4B55-B7F3-1CCA2CF1BEA6}" destId="{DE3EEDEF-721F-423C-A3F9-246DCB601502}" srcOrd="1" destOrd="0" parTransId="{87F51E87-1FDA-4824-9CCF-3CF5E2F250EA}" sibTransId="{130B092D-29C3-4F76-A908-E03D45744600}"/>
    <dgm:cxn modelId="{3991A7C2-4FDF-42ED-A812-F8B09BFCC415}" type="presOf" srcId="{5A422E35-93D0-4633-B2F6-51C847AE3C09}" destId="{502510D6-BEE5-4B6B-950D-388E00271EF0}" srcOrd="0" destOrd="0" presId="urn:microsoft.com/office/officeart/2005/8/layout/chevron1"/>
    <dgm:cxn modelId="{95A357D5-D9BF-4F19-B879-4BF3FD1719F7}" type="presOf" srcId="{9059AE04-84AF-49A1-97F3-A9BD785E9054}" destId="{B94FCC0A-791F-43FE-AB4A-02559562A045}" srcOrd="0" destOrd="0" presId="urn:microsoft.com/office/officeart/2005/8/layout/chevron1"/>
    <dgm:cxn modelId="{C1F6B9E1-8B91-4708-9710-59F58ACEFF30}" srcId="{17260ED2-9EF7-4B55-B7F3-1CCA2CF1BEA6}" destId="{0D67A975-436C-4B82-A8C8-C8ECA12C19BC}" srcOrd="2" destOrd="0" parTransId="{CF80C731-00C6-497E-9E32-44ADC32AC2BD}" sibTransId="{0956EAC8-7832-4DEF-8C7D-34EFE389362B}"/>
    <dgm:cxn modelId="{DD3375EA-1F89-40EA-A6D4-B40C23F755E0}" srcId="{17260ED2-9EF7-4B55-B7F3-1CCA2CF1BEA6}" destId="{9059AE04-84AF-49A1-97F3-A9BD785E9054}" srcOrd="3" destOrd="0" parTransId="{5EBE0EBB-A7E9-4B80-A119-6D60084EE19B}" sibTransId="{F900F4C7-8E50-407F-AFBC-ACF5A272E1FE}"/>
    <dgm:cxn modelId="{74EEB505-60D8-40BF-8D9A-0A61856A8CBA}" type="presParOf" srcId="{E7184428-BCB4-47D4-8BD9-BEB330BF8CC2}" destId="{C6CD98C9-163E-4B2D-9082-4B002EDFEFB2}" srcOrd="0" destOrd="0" presId="urn:microsoft.com/office/officeart/2005/8/layout/chevron1"/>
    <dgm:cxn modelId="{0CE82C55-9A6D-48DD-BDC1-D1DAE5353EF9}" type="presParOf" srcId="{E7184428-BCB4-47D4-8BD9-BEB330BF8CC2}" destId="{86D66F59-18EC-44CE-9F88-C2174F647DEC}" srcOrd="1" destOrd="0" presId="urn:microsoft.com/office/officeart/2005/8/layout/chevron1"/>
    <dgm:cxn modelId="{557B1D91-9212-45CF-8188-A9995F119343}" type="presParOf" srcId="{E7184428-BCB4-47D4-8BD9-BEB330BF8CC2}" destId="{2D82149B-33A5-4067-93DA-1FCF9C5CDAE5}" srcOrd="2" destOrd="0" presId="urn:microsoft.com/office/officeart/2005/8/layout/chevron1"/>
    <dgm:cxn modelId="{EABFBA2A-FC2D-4E0A-8BCD-D2BADB738F63}" type="presParOf" srcId="{E7184428-BCB4-47D4-8BD9-BEB330BF8CC2}" destId="{634EC56F-0F4C-40D1-A046-207ECCA80D43}" srcOrd="3" destOrd="0" presId="urn:microsoft.com/office/officeart/2005/8/layout/chevron1"/>
    <dgm:cxn modelId="{9C62A545-A298-44AD-B7C0-0EB1DA3AF944}" type="presParOf" srcId="{E7184428-BCB4-47D4-8BD9-BEB330BF8CC2}" destId="{0748760F-6520-4574-95EA-C193820520C7}" srcOrd="4" destOrd="0" presId="urn:microsoft.com/office/officeart/2005/8/layout/chevron1"/>
    <dgm:cxn modelId="{1E6DB033-08E6-47D6-9476-002E6AEDAA91}" type="presParOf" srcId="{E7184428-BCB4-47D4-8BD9-BEB330BF8CC2}" destId="{9F5DCD46-6B18-45AB-8E48-CF98448C2D8A}" srcOrd="5" destOrd="0" presId="urn:microsoft.com/office/officeart/2005/8/layout/chevron1"/>
    <dgm:cxn modelId="{9241689F-5952-4D97-9BE7-45A350660A33}" type="presParOf" srcId="{E7184428-BCB4-47D4-8BD9-BEB330BF8CC2}" destId="{B94FCC0A-791F-43FE-AB4A-02559562A045}" srcOrd="6" destOrd="0" presId="urn:microsoft.com/office/officeart/2005/8/layout/chevron1"/>
    <dgm:cxn modelId="{CE77D49D-1697-454F-B378-B0989A680651}" type="presParOf" srcId="{E7184428-BCB4-47D4-8BD9-BEB330BF8CC2}" destId="{011B0D53-9225-465F-BD89-E3904CE5C560}" srcOrd="7" destOrd="0" presId="urn:microsoft.com/office/officeart/2005/8/layout/chevron1"/>
    <dgm:cxn modelId="{AE378D3D-DA87-4361-8B72-7936D8B8358B}" type="presParOf" srcId="{E7184428-BCB4-47D4-8BD9-BEB330BF8CC2}" destId="{502510D6-BEE5-4B6B-950D-388E00271EF0}" srcOrd="8"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A200BFE-3D6B-41F0-BC13-7446E9B2AFBB}" type="doc">
      <dgm:prSet loTypeId="urn:microsoft.com/office/officeart/2005/8/layout/pyramid3" loCatId="pyramid" qsTypeId="urn:microsoft.com/office/officeart/2005/8/quickstyle/simple1" qsCatId="simple" csTypeId="urn:microsoft.com/office/officeart/2005/8/colors/accent1_2" csCatId="accent1" phldr="1"/>
      <dgm:spPr/>
    </dgm:pt>
    <dgm:pt modelId="{B508D0B0-7771-4BBF-891A-3F11D70A3B22}">
      <dgm:prSet phldrT="[Text]" custT="1"/>
      <dgm:spPr>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dgm:spPr>
      <dgm:t>
        <a:bodyPr/>
        <a:lstStyle/>
        <a:p>
          <a:r>
            <a:rPr lang="de-DE" sz="1600">
              <a:solidFill>
                <a:schemeClr val="bg1"/>
              </a:solidFill>
            </a:rPr>
            <a:t>Oberste Leitungsebene</a:t>
          </a:r>
        </a:p>
      </dgm:t>
    </dgm:pt>
    <dgm:pt modelId="{E401970E-FC6F-4B9B-9943-BA9C7E352B81}" type="parTrans" cxnId="{A7DC0956-3310-4D5C-8CF0-28FEE41BA5C3}">
      <dgm:prSet/>
      <dgm:spPr/>
      <dgm:t>
        <a:bodyPr/>
        <a:lstStyle/>
        <a:p>
          <a:endParaRPr lang="de-DE"/>
        </a:p>
      </dgm:t>
    </dgm:pt>
    <dgm:pt modelId="{BE98E09D-63FA-40CA-86DC-9B142C272958}" type="sibTrans" cxnId="{A7DC0956-3310-4D5C-8CF0-28FEE41BA5C3}">
      <dgm:prSet/>
      <dgm:spPr/>
      <dgm:t>
        <a:bodyPr/>
        <a:lstStyle/>
        <a:p>
          <a:endParaRPr lang="de-DE"/>
        </a:p>
      </dgm:t>
    </dgm:pt>
    <dgm:pt modelId="{05452430-7A6C-4C8B-A882-24182CC69517}">
      <dgm:prSet phldrT="[Text]" custT="1"/>
      <dgm:spPr>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dgm:spPr>
      <dgm:t>
        <a:bodyPr/>
        <a:lstStyle/>
        <a:p>
          <a:r>
            <a:rPr lang="de-DE" sz="1600">
              <a:solidFill>
                <a:schemeClr val="bg1"/>
              </a:solidFill>
            </a:rPr>
            <a:t>Untere Leitungsebene</a:t>
          </a:r>
        </a:p>
      </dgm:t>
    </dgm:pt>
    <dgm:pt modelId="{1F341C3F-EEB7-4796-87FD-E3BE2F040228}" type="parTrans" cxnId="{6A5989E4-E681-4200-95AB-80E525F584BB}">
      <dgm:prSet/>
      <dgm:spPr/>
      <dgm:t>
        <a:bodyPr/>
        <a:lstStyle/>
        <a:p>
          <a:endParaRPr lang="de-DE"/>
        </a:p>
      </dgm:t>
    </dgm:pt>
    <dgm:pt modelId="{9B7338EB-1BED-412A-B6A5-57AAE144F50E}" type="sibTrans" cxnId="{6A5989E4-E681-4200-95AB-80E525F584BB}">
      <dgm:prSet/>
      <dgm:spPr/>
      <dgm:t>
        <a:bodyPr/>
        <a:lstStyle/>
        <a:p>
          <a:endParaRPr lang="de-DE"/>
        </a:p>
      </dgm:t>
    </dgm:pt>
    <dgm:pt modelId="{3B1DCE80-D046-4210-9B5C-E83109E5AB45}">
      <dgm:prSet phldrT="[Text]" custT="1"/>
      <dgm:spPr>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dgm:spPr>
      <dgm:t>
        <a:bodyPr/>
        <a:lstStyle/>
        <a:p>
          <a:r>
            <a:rPr lang="de-DE" sz="1600"/>
            <a:t>Oberes Management</a:t>
          </a:r>
        </a:p>
      </dgm:t>
    </dgm:pt>
    <dgm:pt modelId="{C12CF185-C0CD-4FEC-8C96-F9E2957B9D99}" type="parTrans" cxnId="{A48EEE76-E639-48AF-9857-3115E8145320}">
      <dgm:prSet/>
      <dgm:spPr/>
      <dgm:t>
        <a:bodyPr/>
        <a:lstStyle/>
        <a:p>
          <a:endParaRPr lang="de-DE"/>
        </a:p>
      </dgm:t>
    </dgm:pt>
    <dgm:pt modelId="{273E2F6C-F4B3-4D90-944D-1091BECEFC49}" type="sibTrans" cxnId="{A48EEE76-E639-48AF-9857-3115E8145320}">
      <dgm:prSet/>
      <dgm:spPr/>
      <dgm:t>
        <a:bodyPr/>
        <a:lstStyle/>
        <a:p>
          <a:endParaRPr lang="de-DE"/>
        </a:p>
      </dgm:t>
    </dgm:pt>
    <dgm:pt modelId="{AD635D4F-FD73-4462-8F58-F8C04A383B4B}">
      <dgm:prSet custT="1"/>
      <dgm:spPr>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dgm:spPr>
      <dgm:t>
        <a:bodyPr/>
        <a:lstStyle/>
        <a:p>
          <a:r>
            <a:rPr lang="de-DE" sz="1600"/>
            <a:t>Mittleres Management</a:t>
          </a:r>
        </a:p>
      </dgm:t>
    </dgm:pt>
    <dgm:pt modelId="{24704260-87AC-422D-A86F-7105FB4B0689}" type="parTrans" cxnId="{38ABC49F-4F7D-440E-AAE2-DF85712ADC43}">
      <dgm:prSet/>
      <dgm:spPr/>
      <dgm:t>
        <a:bodyPr/>
        <a:lstStyle/>
        <a:p>
          <a:endParaRPr lang="de-DE"/>
        </a:p>
      </dgm:t>
    </dgm:pt>
    <dgm:pt modelId="{C84EF437-E4B6-4BB0-8930-46A4044EA319}" type="sibTrans" cxnId="{38ABC49F-4F7D-440E-AAE2-DF85712ADC43}">
      <dgm:prSet/>
      <dgm:spPr/>
      <dgm:t>
        <a:bodyPr/>
        <a:lstStyle/>
        <a:p>
          <a:endParaRPr lang="de-DE"/>
        </a:p>
      </dgm:t>
    </dgm:pt>
    <dgm:pt modelId="{12C0406D-592E-4CC8-8721-EF87E00D8549}">
      <dgm:prSet custT="1"/>
      <dgm:spPr>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dgm:spPr>
      <dgm:t>
        <a:bodyPr/>
        <a:lstStyle/>
        <a:p>
          <a:r>
            <a:rPr lang="de-DE" sz="1600"/>
            <a:t>Unteres </a:t>
          </a:r>
          <a:r>
            <a:rPr lang="de-DE" sz="1600" err="1"/>
            <a:t>Manag</a:t>
          </a:r>
          <a:r>
            <a:rPr lang="de-DE" sz="1600"/>
            <a:t>.</a:t>
          </a:r>
        </a:p>
      </dgm:t>
    </dgm:pt>
    <dgm:pt modelId="{E6826741-DC4A-4C50-8069-F9F78981507A}" type="parTrans" cxnId="{62A28727-9CA3-4137-BAFC-FB826BC8C1B7}">
      <dgm:prSet/>
      <dgm:spPr/>
      <dgm:t>
        <a:bodyPr/>
        <a:lstStyle/>
        <a:p>
          <a:endParaRPr lang="de-DE"/>
        </a:p>
      </dgm:t>
    </dgm:pt>
    <dgm:pt modelId="{563A8E3A-C0E4-4C84-ACD2-8A1D064F3629}" type="sibTrans" cxnId="{62A28727-9CA3-4137-BAFC-FB826BC8C1B7}">
      <dgm:prSet/>
      <dgm:spPr/>
      <dgm:t>
        <a:bodyPr/>
        <a:lstStyle/>
        <a:p>
          <a:endParaRPr lang="de-DE"/>
        </a:p>
      </dgm:t>
    </dgm:pt>
    <dgm:pt modelId="{95B30E74-BE03-44EE-B1AB-1BC06A33A657}">
      <dgm:prSet custT="1"/>
      <dgm:spPr>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dgm:spPr>
      <dgm:t>
        <a:bodyPr/>
        <a:lstStyle/>
        <a:p>
          <a:r>
            <a:rPr lang="de-DE" sz="1600"/>
            <a:t>Arbeits-ebene</a:t>
          </a:r>
        </a:p>
      </dgm:t>
    </dgm:pt>
    <dgm:pt modelId="{2AF8C27D-2C46-45CC-B4BF-65BB6FD5FF41}" type="parTrans" cxnId="{EEE86052-8A01-4464-B56D-8AA8843533C5}">
      <dgm:prSet/>
      <dgm:spPr/>
      <dgm:t>
        <a:bodyPr/>
        <a:lstStyle/>
        <a:p>
          <a:endParaRPr lang="de-DE"/>
        </a:p>
      </dgm:t>
    </dgm:pt>
    <dgm:pt modelId="{A733475B-09B8-4ED0-9591-ADED88E5A0E3}" type="sibTrans" cxnId="{EEE86052-8A01-4464-B56D-8AA8843533C5}">
      <dgm:prSet/>
      <dgm:spPr/>
      <dgm:t>
        <a:bodyPr/>
        <a:lstStyle/>
        <a:p>
          <a:endParaRPr lang="de-DE"/>
        </a:p>
      </dgm:t>
    </dgm:pt>
    <dgm:pt modelId="{7E923AF2-2A1D-4FDF-9F72-7EFE50EDB10B}" type="pres">
      <dgm:prSet presAssocID="{AA200BFE-3D6B-41F0-BC13-7446E9B2AFBB}" presName="Name0" presStyleCnt="0">
        <dgm:presLayoutVars>
          <dgm:dir/>
          <dgm:animLvl val="lvl"/>
          <dgm:resizeHandles val="exact"/>
        </dgm:presLayoutVars>
      </dgm:prSet>
      <dgm:spPr/>
    </dgm:pt>
    <dgm:pt modelId="{F9A20B69-0D84-42C2-A241-1C15A7B998AB}" type="pres">
      <dgm:prSet presAssocID="{B508D0B0-7771-4BBF-891A-3F11D70A3B22}" presName="Name8" presStyleCnt="0"/>
      <dgm:spPr/>
    </dgm:pt>
    <dgm:pt modelId="{4A3782AE-A095-4A2D-8257-916FD6B7B060}" type="pres">
      <dgm:prSet presAssocID="{B508D0B0-7771-4BBF-891A-3F11D70A3B22}" presName="level" presStyleLbl="node1" presStyleIdx="0" presStyleCnt="6">
        <dgm:presLayoutVars>
          <dgm:chMax val="1"/>
          <dgm:bulletEnabled val="1"/>
        </dgm:presLayoutVars>
      </dgm:prSet>
      <dgm:spPr/>
    </dgm:pt>
    <dgm:pt modelId="{41C1D90E-0A76-4229-8D59-2AA53D6B24CC}" type="pres">
      <dgm:prSet presAssocID="{B508D0B0-7771-4BBF-891A-3F11D70A3B22}" presName="levelTx" presStyleLbl="revTx" presStyleIdx="0" presStyleCnt="0">
        <dgm:presLayoutVars>
          <dgm:chMax val="1"/>
          <dgm:bulletEnabled val="1"/>
        </dgm:presLayoutVars>
      </dgm:prSet>
      <dgm:spPr/>
    </dgm:pt>
    <dgm:pt modelId="{1F5E992F-D9DA-45BD-811A-0E3EAEB0FAB2}" type="pres">
      <dgm:prSet presAssocID="{05452430-7A6C-4C8B-A882-24182CC69517}" presName="Name8" presStyleCnt="0"/>
      <dgm:spPr/>
    </dgm:pt>
    <dgm:pt modelId="{389B9E7C-AF2C-4520-9E99-6FC96D39061A}" type="pres">
      <dgm:prSet presAssocID="{05452430-7A6C-4C8B-A882-24182CC69517}" presName="level" presStyleLbl="node1" presStyleIdx="1" presStyleCnt="6">
        <dgm:presLayoutVars>
          <dgm:chMax val="1"/>
          <dgm:bulletEnabled val="1"/>
        </dgm:presLayoutVars>
      </dgm:prSet>
      <dgm:spPr/>
    </dgm:pt>
    <dgm:pt modelId="{81401822-14E9-46A3-901F-F284999BE948}" type="pres">
      <dgm:prSet presAssocID="{05452430-7A6C-4C8B-A882-24182CC69517}" presName="levelTx" presStyleLbl="revTx" presStyleIdx="0" presStyleCnt="0">
        <dgm:presLayoutVars>
          <dgm:chMax val="1"/>
          <dgm:bulletEnabled val="1"/>
        </dgm:presLayoutVars>
      </dgm:prSet>
      <dgm:spPr/>
    </dgm:pt>
    <dgm:pt modelId="{534B002C-A45F-4FC8-8BE1-27D6D252D5FC}" type="pres">
      <dgm:prSet presAssocID="{3B1DCE80-D046-4210-9B5C-E83109E5AB45}" presName="Name8" presStyleCnt="0"/>
      <dgm:spPr/>
    </dgm:pt>
    <dgm:pt modelId="{FF026B43-67AA-4E9C-8F9C-6BCD8DF597B8}" type="pres">
      <dgm:prSet presAssocID="{3B1DCE80-D046-4210-9B5C-E83109E5AB45}" presName="level" presStyleLbl="node1" presStyleIdx="2" presStyleCnt="6" custScaleX="99755">
        <dgm:presLayoutVars>
          <dgm:chMax val="1"/>
          <dgm:bulletEnabled val="1"/>
        </dgm:presLayoutVars>
      </dgm:prSet>
      <dgm:spPr/>
    </dgm:pt>
    <dgm:pt modelId="{F8013D6B-08D9-4BC7-A85E-358B08DBFA03}" type="pres">
      <dgm:prSet presAssocID="{3B1DCE80-D046-4210-9B5C-E83109E5AB45}" presName="levelTx" presStyleLbl="revTx" presStyleIdx="0" presStyleCnt="0">
        <dgm:presLayoutVars>
          <dgm:chMax val="1"/>
          <dgm:bulletEnabled val="1"/>
        </dgm:presLayoutVars>
      </dgm:prSet>
      <dgm:spPr/>
    </dgm:pt>
    <dgm:pt modelId="{1EA2CCFF-280F-4C7F-B5CE-F7B2DD9692FF}" type="pres">
      <dgm:prSet presAssocID="{AD635D4F-FD73-4462-8F58-F8C04A383B4B}" presName="Name8" presStyleCnt="0"/>
      <dgm:spPr/>
    </dgm:pt>
    <dgm:pt modelId="{C14EAA2B-4615-4108-9B82-55C4F2DA0531}" type="pres">
      <dgm:prSet presAssocID="{AD635D4F-FD73-4462-8F58-F8C04A383B4B}" presName="level" presStyleLbl="node1" presStyleIdx="3" presStyleCnt="6">
        <dgm:presLayoutVars>
          <dgm:chMax val="1"/>
          <dgm:bulletEnabled val="1"/>
        </dgm:presLayoutVars>
      </dgm:prSet>
      <dgm:spPr/>
    </dgm:pt>
    <dgm:pt modelId="{756DE290-E518-4FC9-A97E-454196886584}" type="pres">
      <dgm:prSet presAssocID="{AD635D4F-FD73-4462-8F58-F8C04A383B4B}" presName="levelTx" presStyleLbl="revTx" presStyleIdx="0" presStyleCnt="0">
        <dgm:presLayoutVars>
          <dgm:chMax val="1"/>
          <dgm:bulletEnabled val="1"/>
        </dgm:presLayoutVars>
      </dgm:prSet>
      <dgm:spPr/>
    </dgm:pt>
    <dgm:pt modelId="{729A1369-272B-4941-BA37-3174C042D109}" type="pres">
      <dgm:prSet presAssocID="{12C0406D-592E-4CC8-8721-EF87E00D8549}" presName="Name8" presStyleCnt="0"/>
      <dgm:spPr/>
    </dgm:pt>
    <dgm:pt modelId="{824CCFF6-61B3-47FD-AE81-68685B66E940}" type="pres">
      <dgm:prSet presAssocID="{12C0406D-592E-4CC8-8721-EF87E00D8549}" presName="level" presStyleLbl="node1" presStyleIdx="4" presStyleCnt="6">
        <dgm:presLayoutVars>
          <dgm:chMax val="1"/>
          <dgm:bulletEnabled val="1"/>
        </dgm:presLayoutVars>
      </dgm:prSet>
      <dgm:spPr/>
    </dgm:pt>
    <dgm:pt modelId="{5B133724-4000-494A-9DC4-DE36AD6D153D}" type="pres">
      <dgm:prSet presAssocID="{12C0406D-592E-4CC8-8721-EF87E00D8549}" presName="levelTx" presStyleLbl="revTx" presStyleIdx="0" presStyleCnt="0">
        <dgm:presLayoutVars>
          <dgm:chMax val="1"/>
          <dgm:bulletEnabled val="1"/>
        </dgm:presLayoutVars>
      </dgm:prSet>
      <dgm:spPr/>
    </dgm:pt>
    <dgm:pt modelId="{F3B9FDF5-3181-4E25-86E7-CE2BFA7D58E5}" type="pres">
      <dgm:prSet presAssocID="{95B30E74-BE03-44EE-B1AB-1BC06A33A657}" presName="Name8" presStyleCnt="0"/>
      <dgm:spPr/>
    </dgm:pt>
    <dgm:pt modelId="{66ED7A98-1763-4FCE-A0EF-261E06B4F2BC}" type="pres">
      <dgm:prSet presAssocID="{95B30E74-BE03-44EE-B1AB-1BC06A33A657}" presName="level" presStyleLbl="node1" presStyleIdx="5" presStyleCnt="6" custScaleX="100336">
        <dgm:presLayoutVars>
          <dgm:chMax val="1"/>
          <dgm:bulletEnabled val="1"/>
        </dgm:presLayoutVars>
      </dgm:prSet>
      <dgm:spPr/>
    </dgm:pt>
    <dgm:pt modelId="{0C3AB975-19A2-4BBF-BDCB-6064215E59AA}" type="pres">
      <dgm:prSet presAssocID="{95B30E74-BE03-44EE-B1AB-1BC06A33A657}" presName="levelTx" presStyleLbl="revTx" presStyleIdx="0" presStyleCnt="0">
        <dgm:presLayoutVars>
          <dgm:chMax val="1"/>
          <dgm:bulletEnabled val="1"/>
        </dgm:presLayoutVars>
      </dgm:prSet>
      <dgm:spPr/>
    </dgm:pt>
  </dgm:ptLst>
  <dgm:cxnLst>
    <dgm:cxn modelId="{EEBA3803-5C5E-463C-A3CA-06A3922FDD8C}" type="presOf" srcId="{12C0406D-592E-4CC8-8721-EF87E00D8549}" destId="{5B133724-4000-494A-9DC4-DE36AD6D153D}" srcOrd="1" destOrd="0" presId="urn:microsoft.com/office/officeart/2005/8/layout/pyramid3"/>
    <dgm:cxn modelId="{7480EF04-6C25-4629-9391-EF85603BA80A}" type="presOf" srcId="{AD635D4F-FD73-4462-8F58-F8C04A383B4B}" destId="{C14EAA2B-4615-4108-9B82-55C4F2DA0531}" srcOrd="0" destOrd="0" presId="urn:microsoft.com/office/officeart/2005/8/layout/pyramid3"/>
    <dgm:cxn modelId="{62A28727-9CA3-4137-BAFC-FB826BC8C1B7}" srcId="{AA200BFE-3D6B-41F0-BC13-7446E9B2AFBB}" destId="{12C0406D-592E-4CC8-8721-EF87E00D8549}" srcOrd="4" destOrd="0" parTransId="{E6826741-DC4A-4C50-8069-F9F78981507A}" sibTransId="{563A8E3A-C0E4-4C84-ACD2-8A1D064F3629}"/>
    <dgm:cxn modelId="{07BC813A-A634-471A-B54C-BBCD1BD399B4}" type="presOf" srcId="{B508D0B0-7771-4BBF-891A-3F11D70A3B22}" destId="{41C1D90E-0A76-4229-8D59-2AA53D6B24CC}" srcOrd="1" destOrd="0" presId="urn:microsoft.com/office/officeart/2005/8/layout/pyramid3"/>
    <dgm:cxn modelId="{A3417263-9F9D-4AC9-AD98-E99A14090510}" type="presOf" srcId="{95B30E74-BE03-44EE-B1AB-1BC06A33A657}" destId="{0C3AB975-19A2-4BBF-BDCB-6064215E59AA}" srcOrd="1" destOrd="0" presId="urn:microsoft.com/office/officeart/2005/8/layout/pyramid3"/>
    <dgm:cxn modelId="{EEE86052-8A01-4464-B56D-8AA8843533C5}" srcId="{AA200BFE-3D6B-41F0-BC13-7446E9B2AFBB}" destId="{95B30E74-BE03-44EE-B1AB-1BC06A33A657}" srcOrd="5" destOrd="0" parTransId="{2AF8C27D-2C46-45CC-B4BF-65BB6FD5FF41}" sibTransId="{A733475B-09B8-4ED0-9591-ADED88E5A0E3}"/>
    <dgm:cxn modelId="{A7DC0956-3310-4D5C-8CF0-28FEE41BA5C3}" srcId="{AA200BFE-3D6B-41F0-BC13-7446E9B2AFBB}" destId="{B508D0B0-7771-4BBF-891A-3F11D70A3B22}" srcOrd="0" destOrd="0" parTransId="{E401970E-FC6F-4B9B-9943-BA9C7E352B81}" sibTransId="{BE98E09D-63FA-40CA-86DC-9B142C272958}"/>
    <dgm:cxn modelId="{A48EEE76-E639-48AF-9857-3115E8145320}" srcId="{AA200BFE-3D6B-41F0-BC13-7446E9B2AFBB}" destId="{3B1DCE80-D046-4210-9B5C-E83109E5AB45}" srcOrd="2" destOrd="0" parTransId="{C12CF185-C0CD-4FEC-8C96-F9E2957B9D99}" sibTransId="{273E2F6C-F4B3-4D90-944D-1091BECEFC49}"/>
    <dgm:cxn modelId="{2A40B07C-8813-4DF8-8DBC-8A2D38BE2B61}" type="presOf" srcId="{AA200BFE-3D6B-41F0-BC13-7446E9B2AFBB}" destId="{7E923AF2-2A1D-4FDF-9F72-7EFE50EDB10B}" srcOrd="0" destOrd="0" presId="urn:microsoft.com/office/officeart/2005/8/layout/pyramid3"/>
    <dgm:cxn modelId="{CF326C81-5935-46B5-BB07-30A8150BDCA3}" type="presOf" srcId="{3B1DCE80-D046-4210-9B5C-E83109E5AB45}" destId="{FF026B43-67AA-4E9C-8F9C-6BCD8DF597B8}" srcOrd="0" destOrd="0" presId="urn:microsoft.com/office/officeart/2005/8/layout/pyramid3"/>
    <dgm:cxn modelId="{70112984-A131-428A-AC1B-2775CD413763}" type="presOf" srcId="{AD635D4F-FD73-4462-8F58-F8C04A383B4B}" destId="{756DE290-E518-4FC9-A97E-454196886584}" srcOrd="1" destOrd="0" presId="urn:microsoft.com/office/officeart/2005/8/layout/pyramid3"/>
    <dgm:cxn modelId="{38ABC49F-4F7D-440E-AAE2-DF85712ADC43}" srcId="{AA200BFE-3D6B-41F0-BC13-7446E9B2AFBB}" destId="{AD635D4F-FD73-4462-8F58-F8C04A383B4B}" srcOrd="3" destOrd="0" parTransId="{24704260-87AC-422D-A86F-7105FB4B0689}" sibTransId="{C84EF437-E4B6-4BB0-8930-46A4044EA319}"/>
    <dgm:cxn modelId="{C295FAAB-E201-4F56-966C-96A04DE44005}" type="presOf" srcId="{95B30E74-BE03-44EE-B1AB-1BC06A33A657}" destId="{66ED7A98-1763-4FCE-A0EF-261E06B4F2BC}" srcOrd="0" destOrd="0" presId="urn:microsoft.com/office/officeart/2005/8/layout/pyramid3"/>
    <dgm:cxn modelId="{B732D4AD-C324-453C-8CB3-617E740D4AC9}" type="presOf" srcId="{05452430-7A6C-4C8B-A882-24182CC69517}" destId="{81401822-14E9-46A3-901F-F284999BE948}" srcOrd="1" destOrd="0" presId="urn:microsoft.com/office/officeart/2005/8/layout/pyramid3"/>
    <dgm:cxn modelId="{E24A1AAF-6BC4-4510-AAD0-B29BE46C3F39}" type="presOf" srcId="{12C0406D-592E-4CC8-8721-EF87E00D8549}" destId="{824CCFF6-61B3-47FD-AE81-68685B66E940}" srcOrd="0" destOrd="0" presId="urn:microsoft.com/office/officeart/2005/8/layout/pyramid3"/>
    <dgm:cxn modelId="{E94585DD-F83F-4CFA-9695-CD587CD95782}" type="presOf" srcId="{05452430-7A6C-4C8B-A882-24182CC69517}" destId="{389B9E7C-AF2C-4520-9E99-6FC96D39061A}" srcOrd="0" destOrd="0" presId="urn:microsoft.com/office/officeart/2005/8/layout/pyramid3"/>
    <dgm:cxn modelId="{6A5989E4-E681-4200-95AB-80E525F584BB}" srcId="{AA200BFE-3D6B-41F0-BC13-7446E9B2AFBB}" destId="{05452430-7A6C-4C8B-A882-24182CC69517}" srcOrd="1" destOrd="0" parTransId="{1F341C3F-EEB7-4796-87FD-E3BE2F040228}" sibTransId="{9B7338EB-1BED-412A-B6A5-57AAE144F50E}"/>
    <dgm:cxn modelId="{D36587EF-8509-4601-A37D-BC54191F3A89}" type="presOf" srcId="{3B1DCE80-D046-4210-9B5C-E83109E5AB45}" destId="{F8013D6B-08D9-4BC7-A85E-358B08DBFA03}" srcOrd="1" destOrd="0" presId="urn:microsoft.com/office/officeart/2005/8/layout/pyramid3"/>
    <dgm:cxn modelId="{40ACEFFB-FA9A-473B-8945-5D33FED42334}" type="presOf" srcId="{B508D0B0-7771-4BBF-891A-3F11D70A3B22}" destId="{4A3782AE-A095-4A2D-8257-916FD6B7B060}" srcOrd="0" destOrd="0" presId="urn:microsoft.com/office/officeart/2005/8/layout/pyramid3"/>
    <dgm:cxn modelId="{EF6F3394-37C8-44ED-B557-F551ACCF94E7}" type="presParOf" srcId="{7E923AF2-2A1D-4FDF-9F72-7EFE50EDB10B}" destId="{F9A20B69-0D84-42C2-A241-1C15A7B998AB}" srcOrd="0" destOrd="0" presId="urn:microsoft.com/office/officeart/2005/8/layout/pyramid3"/>
    <dgm:cxn modelId="{77343FC2-84AC-43EE-84D7-1C9482E99E02}" type="presParOf" srcId="{F9A20B69-0D84-42C2-A241-1C15A7B998AB}" destId="{4A3782AE-A095-4A2D-8257-916FD6B7B060}" srcOrd="0" destOrd="0" presId="urn:microsoft.com/office/officeart/2005/8/layout/pyramid3"/>
    <dgm:cxn modelId="{1709CA4C-3850-45D1-AB2D-CA5C620BF947}" type="presParOf" srcId="{F9A20B69-0D84-42C2-A241-1C15A7B998AB}" destId="{41C1D90E-0A76-4229-8D59-2AA53D6B24CC}" srcOrd="1" destOrd="0" presId="urn:microsoft.com/office/officeart/2005/8/layout/pyramid3"/>
    <dgm:cxn modelId="{7AB3782D-9DB7-4FEA-AF5E-B0CD99CEC1A1}" type="presParOf" srcId="{7E923AF2-2A1D-4FDF-9F72-7EFE50EDB10B}" destId="{1F5E992F-D9DA-45BD-811A-0E3EAEB0FAB2}" srcOrd="1" destOrd="0" presId="urn:microsoft.com/office/officeart/2005/8/layout/pyramid3"/>
    <dgm:cxn modelId="{B7826E6F-19B2-4092-BA01-ACF52A860947}" type="presParOf" srcId="{1F5E992F-D9DA-45BD-811A-0E3EAEB0FAB2}" destId="{389B9E7C-AF2C-4520-9E99-6FC96D39061A}" srcOrd="0" destOrd="0" presId="urn:microsoft.com/office/officeart/2005/8/layout/pyramid3"/>
    <dgm:cxn modelId="{53B24577-5E2D-4189-8F14-EBB8B77265BD}" type="presParOf" srcId="{1F5E992F-D9DA-45BD-811A-0E3EAEB0FAB2}" destId="{81401822-14E9-46A3-901F-F284999BE948}" srcOrd="1" destOrd="0" presId="urn:microsoft.com/office/officeart/2005/8/layout/pyramid3"/>
    <dgm:cxn modelId="{7285E6BA-E41B-47AC-B297-74E8EAACE8E2}" type="presParOf" srcId="{7E923AF2-2A1D-4FDF-9F72-7EFE50EDB10B}" destId="{534B002C-A45F-4FC8-8BE1-27D6D252D5FC}" srcOrd="2" destOrd="0" presId="urn:microsoft.com/office/officeart/2005/8/layout/pyramid3"/>
    <dgm:cxn modelId="{B085C97F-CDF2-4EA6-A212-31AD6CAE1B9C}" type="presParOf" srcId="{534B002C-A45F-4FC8-8BE1-27D6D252D5FC}" destId="{FF026B43-67AA-4E9C-8F9C-6BCD8DF597B8}" srcOrd="0" destOrd="0" presId="urn:microsoft.com/office/officeart/2005/8/layout/pyramid3"/>
    <dgm:cxn modelId="{BCF1CC8D-3405-43EA-ACEE-7603EFAEF36D}" type="presParOf" srcId="{534B002C-A45F-4FC8-8BE1-27D6D252D5FC}" destId="{F8013D6B-08D9-4BC7-A85E-358B08DBFA03}" srcOrd="1" destOrd="0" presId="urn:microsoft.com/office/officeart/2005/8/layout/pyramid3"/>
    <dgm:cxn modelId="{F29D66A4-4895-41B0-9DBE-637E0D1B2ED0}" type="presParOf" srcId="{7E923AF2-2A1D-4FDF-9F72-7EFE50EDB10B}" destId="{1EA2CCFF-280F-4C7F-B5CE-F7B2DD9692FF}" srcOrd="3" destOrd="0" presId="urn:microsoft.com/office/officeart/2005/8/layout/pyramid3"/>
    <dgm:cxn modelId="{76F103D5-014E-4F0A-947B-D349E71F4899}" type="presParOf" srcId="{1EA2CCFF-280F-4C7F-B5CE-F7B2DD9692FF}" destId="{C14EAA2B-4615-4108-9B82-55C4F2DA0531}" srcOrd="0" destOrd="0" presId="urn:microsoft.com/office/officeart/2005/8/layout/pyramid3"/>
    <dgm:cxn modelId="{608215B9-85A6-4C7F-8468-7F7017D31B1A}" type="presParOf" srcId="{1EA2CCFF-280F-4C7F-B5CE-F7B2DD9692FF}" destId="{756DE290-E518-4FC9-A97E-454196886584}" srcOrd="1" destOrd="0" presId="urn:microsoft.com/office/officeart/2005/8/layout/pyramid3"/>
    <dgm:cxn modelId="{DE693694-D562-42E9-A1AA-6151BDBD5D4E}" type="presParOf" srcId="{7E923AF2-2A1D-4FDF-9F72-7EFE50EDB10B}" destId="{729A1369-272B-4941-BA37-3174C042D109}" srcOrd="4" destOrd="0" presId="urn:microsoft.com/office/officeart/2005/8/layout/pyramid3"/>
    <dgm:cxn modelId="{C6D7231B-C4D1-496A-B4BE-6F48419762E1}" type="presParOf" srcId="{729A1369-272B-4941-BA37-3174C042D109}" destId="{824CCFF6-61B3-47FD-AE81-68685B66E940}" srcOrd="0" destOrd="0" presId="urn:microsoft.com/office/officeart/2005/8/layout/pyramid3"/>
    <dgm:cxn modelId="{0A1DB562-FDFD-480B-8181-7FA87699FEED}" type="presParOf" srcId="{729A1369-272B-4941-BA37-3174C042D109}" destId="{5B133724-4000-494A-9DC4-DE36AD6D153D}" srcOrd="1" destOrd="0" presId="urn:microsoft.com/office/officeart/2005/8/layout/pyramid3"/>
    <dgm:cxn modelId="{49B6DF96-CF69-48D0-895F-C65C51B15691}" type="presParOf" srcId="{7E923AF2-2A1D-4FDF-9F72-7EFE50EDB10B}" destId="{F3B9FDF5-3181-4E25-86E7-CE2BFA7D58E5}" srcOrd="5" destOrd="0" presId="urn:microsoft.com/office/officeart/2005/8/layout/pyramid3"/>
    <dgm:cxn modelId="{E44F8844-0F67-4C5C-86BC-1348FC15DC19}" type="presParOf" srcId="{F3B9FDF5-3181-4E25-86E7-CE2BFA7D58E5}" destId="{66ED7A98-1763-4FCE-A0EF-261E06B4F2BC}" srcOrd="0" destOrd="0" presId="urn:microsoft.com/office/officeart/2005/8/layout/pyramid3"/>
    <dgm:cxn modelId="{8DB30E19-9290-488C-A168-C2ED55EA91FA}" type="presParOf" srcId="{F3B9FDF5-3181-4E25-86E7-CE2BFA7D58E5}" destId="{0C3AB975-19A2-4BBF-BDCB-6064215E59AA}"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36B6C82-2964-499E-8C44-A93ABC39A573}" type="doc">
      <dgm:prSet loTypeId="urn:microsoft.com/office/officeart/2005/8/layout/pyramid4" loCatId="pyramid" qsTypeId="urn:microsoft.com/office/officeart/2005/8/quickstyle/simple1" qsCatId="simple" csTypeId="urn:microsoft.com/office/officeart/2005/8/colors/accent1_2" csCatId="accent1" phldr="1"/>
      <dgm:spPr/>
      <dgm:t>
        <a:bodyPr/>
        <a:lstStyle/>
        <a:p>
          <a:endParaRPr lang="de-DE"/>
        </a:p>
      </dgm:t>
    </dgm:pt>
    <dgm:pt modelId="{AA21E05E-718B-4818-845E-C5D22E3044CB}">
      <dgm:prSet phldrT="[Text]" custT="1"/>
      <dgm:spPr>
        <a:solidFill>
          <a:srgbClr val="FF0000"/>
        </a:solidFill>
      </dgm:spPr>
      <dgm:t>
        <a:bodyPr/>
        <a:lstStyle/>
        <a:p>
          <a:r>
            <a:rPr lang="de-DE" sz="1400"/>
            <a:t>Konzern- </a:t>
          </a:r>
          <a:r>
            <a:rPr lang="de-DE" sz="1400" err="1"/>
            <a:t>leitung</a:t>
          </a:r>
          <a:endParaRPr lang="de-DE" sz="1400"/>
        </a:p>
      </dgm:t>
    </dgm:pt>
    <dgm:pt modelId="{C204A8C6-80C9-45F0-AA9A-2601D08762FF}" type="parTrans" cxnId="{00110FD8-3F9D-41CF-B2F0-78FD665FC23A}">
      <dgm:prSet/>
      <dgm:spPr/>
      <dgm:t>
        <a:bodyPr/>
        <a:lstStyle/>
        <a:p>
          <a:endParaRPr lang="de-DE"/>
        </a:p>
      </dgm:t>
    </dgm:pt>
    <dgm:pt modelId="{2C5B8FBE-7C17-4307-95CC-EC6942245F0B}" type="sibTrans" cxnId="{00110FD8-3F9D-41CF-B2F0-78FD665FC23A}">
      <dgm:prSet/>
      <dgm:spPr/>
      <dgm:t>
        <a:bodyPr/>
        <a:lstStyle/>
        <a:p>
          <a:endParaRPr lang="de-DE"/>
        </a:p>
      </dgm:t>
    </dgm:pt>
    <dgm:pt modelId="{16D8CF2D-24A9-4174-A972-CA8F0B8171BC}">
      <dgm:prSet phldrT="[Text]" custT="1"/>
      <dgm:spPr>
        <a:solidFill>
          <a:schemeClr val="accent5">
            <a:lumMod val="60000"/>
            <a:lumOff val="40000"/>
          </a:schemeClr>
        </a:solidFill>
      </dgm:spPr>
      <dgm:t>
        <a:bodyPr/>
        <a:lstStyle/>
        <a:p>
          <a:r>
            <a:rPr lang="de-DE" sz="1200"/>
            <a:t>Geschäftsbereich A</a:t>
          </a:r>
        </a:p>
      </dgm:t>
    </dgm:pt>
    <dgm:pt modelId="{2B76352B-ED7F-491D-AC65-139DF04650D8}" type="parTrans" cxnId="{616F58F6-6CEC-4976-9ADF-FDD7C58209FA}">
      <dgm:prSet/>
      <dgm:spPr/>
      <dgm:t>
        <a:bodyPr/>
        <a:lstStyle/>
        <a:p>
          <a:endParaRPr lang="de-DE"/>
        </a:p>
      </dgm:t>
    </dgm:pt>
    <dgm:pt modelId="{B6675D22-D630-4DB3-BCCB-BE55F09DA13C}" type="sibTrans" cxnId="{616F58F6-6CEC-4976-9ADF-FDD7C58209FA}">
      <dgm:prSet/>
      <dgm:spPr/>
      <dgm:t>
        <a:bodyPr/>
        <a:lstStyle/>
        <a:p>
          <a:endParaRPr lang="de-DE"/>
        </a:p>
      </dgm:t>
    </dgm:pt>
    <dgm:pt modelId="{38FF79E3-58C9-4568-A0D1-FF79C71EF1B9}">
      <dgm:prSet phldrT="[Text]" custT="1"/>
      <dgm:spPr>
        <a:solidFill>
          <a:srgbClr val="FFC000"/>
        </a:solidFill>
      </dgm:spPr>
      <dgm:t>
        <a:bodyPr/>
        <a:lstStyle/>
        <a:p>
          <a:r>
            <a:rPr lang="de-DE" sz="1200">
              <a:solidFill>
                <a:schemeClr val="tx1"/>
              </a:solidFill>
            </a:rPr>
            <a:t>Regional-direktion A</a:t>
          </a:r>
        </a:p>
      </dgm:t>
    </dgm:pt>
    <dgm:pt modelId="{8978A44B-2466-45FC-981A-2EA6850B22E1}" type="parTrans" cxnId="{EE47A98C-29B1-4959-A071-6CD3B79317F7}">
      <dgm:prSet/>
      <dgm:spPr/>
      <dgm:t>
        <a:bodyPr/>
        <a:lstStyle/>
        <a:p>
          <a:endParaRPr lang="de-DE"/>
        </a:p>
      </dgm:t>
    </dgm:pt>
    <dgm:pt modelId="{DDC713B8-3AD6-48BC-8D81-66FCC7195070}" type="sibTrans" cxnId="{EE47A98C-29B1-4959-A071-6CD3B79317F7}">
      <dgm:prSet/>
      <dgm:spPr/>
      <dgm:t>
        <a:bodyPr/>
        <a:lstStyle/>
        <a:p>
          <a:endParaRPr lang="de-DE"/>
        </a:p>
      </dgm:t>
    </dgm:pt>
    <dgm:pt modelId="{37EE48BB-236A-49CF-A8F6-A7789B5F26D5}">
      <dgm:prSet phldrT="[Text]" custT="1"/>
      <dgm:spPr>
        <a:solidFill>
          <a:schemeClr val="accent6">
            <a:lumMod val="75000"/>
          </a:schemeClr>
        </a:solidFill>
      </dgm:spPr>
      <dgm:t>
        <a:bodyPr/>
        <a:lstStyle/>
        <a:p>
          <a:r>
            <a:rPr lang="de-DE" sz="1200"/>
            <a:t>Geschäftsbereich B</a:t>
          </a:r>
        </a:p>
      </dgm:t>
    </dgm:pt>
    <dgm:pt modelId="{30ADD11A-B92A-4E82-B63A-685EBA7EC652}" type="parTrans" cxnId="{5EAD3415-213C-4F0E-876A-7E14D615E6B2}">
      <dgm:prSet/>
      <dgm:spPr/>
      <dgm:t>
        <a:bodyPr/>
        <a:lstStyle/>
        <a:p>
          <a:endParaRPr lang="de-DE"/>
        </a:p>
      </dgm:t>
    </dgm:pt>
    <dgm:pt modelId="{57C60854-2ABC-487A-83C8-1E6944887730}" type="sibTrans" cxnId="{5EAD3415-213C-4F0E-876A-7E14D615E6B2}">
      <dgm:prSet/>
      <dgm:spPr/>
      <dgm:t>
        <a:bodyPr/>
        <a:lstStyle/>
        <a:p>
          <a:endParaRPr lang="de-DE"/>
        </a:p>
      </dgm:t>
    </dgm:pt>
    <dgm:pt modelId="{5800CB89-062C-4DE0-A4EF-9D267613D7B4}">
      <dgm:prSet custT="1"/>
      <dgm:spPr/>
      <dgm:t>
        <a:bodyPr/>
        <a:lstStyle/>
        <a:p>
          <a:r>
            <a:rPr lang="de-DE" sz="1600"/>
            <a:t>Arbeitsebene</a:t>
          </a:r>
        </a:p>
      </dgm:t>
    </dgm:pt>
    <dgm:pt modelId="{8739824D-BCEF-4B5A-8AA0-81011EC315CE}" type="parTrans" cxnId="{02B8AE41-FD35-4EB3-9FFC-4E27F9776050}">
      <dgm:prSet/>
      <dgm:spPr/>
      <dgm:t>
        <a:bodyPr/>
        <a:lstStyle/>
        <a:p>
          <a:endParaRPr lang="de-DE"/>
        </a:p>
      </dgm:t>
    </dgm:pt>
    <dgm:pt modelId="{B599298E-B5A0-454A-AB00-5EABCB012E94}" type="sibTrans" cxnId="{02B8AE41-FD35-4EB3-9FFC-4E27F9776050}">
      <dgm:prSet/>
      <dgm:spPr/>
      <dgm:t>
        <a:bodyPr/>
        <a:lstStyle/>
        <a:p>
          <a:endParaRPr lang="de-DE"/>
        </a:p>
      </dgm:t>
    </dgm:pt>
    <dgm:pt modelId="{BF8EA67D-18F7-45D2-8BD0-551AE8AAA0DA}">
      <dgm:prSet custT="1"/>
      <dgm:spPr>
        <a:solidFill>
          <a:schemeClr val="accent5">
            <a:lumMod val="20000"/>
            <a:lumOff val="80000"/>
          </a:schemeClr>
        </a:solidFill>
      </dgm:spPr>
      <dgm:t>
        <a:bodyPr/>
        <a:lstStyle/>
        <a:p>
          <a:r>
            <a:rPr lang="de-DE" sz="1400">
              <a:solidFill>
                <a:schemeClr val="tx1"/>
              </a:solidFill>
            </a:rPr>
            <a:t>Unter-bereich A1</a:t>
          </a:r>
        </a:p>
      </dgm:t>
    </dgm:pt>
    <dgm:pt modelId="{A763A914-8B0E-4D79-A745-B50FEB169D2C}" type="parTrans" cxnId="{0CFB9260-1B52-48F7-9555-388876176BAA}">
      <dgm:prSet/>
      <dgm:spPr/>
      <dgm:t>
        <a:bodyPr/>
        <a:lstStyle/>
        <a:p>
          <a:endParaRPr lang="de-DE"/>
        </a:p>
      </dgm:t>
    </dgm:pt>
    <dgm:pt modelId="{63C12C19-8074-4B31-ABEC-6C06C893158D}" type="sibTrans" cxnId="{0CFB9260-1B52-48F7-9555-388876176BAA}">
      <dgm:prSet/>
      <dgm:spPr/>
      <dgm:t>
        <a:bodyPr/>
        <a:lstStyle/>
        <a:p>
          <a:endParaRPr lang="de-DE"/>
        </a:p>
      </dgm:t>
    </dgm:pt>
    <dgm:pt modelId="{9A188CAC-285A-42FF-B45A-6DE1408D42D7}">
      <dgm:prSet custT="1"/>
      <dgm:spPr>
        <a:solidFill>
          <a:srgbClr val="FFC000"/>
        </a:solidFill>
      </dgm:spPr>
      <dgm:t>
        <a:bodyPr/>
        <a:lstStyle/>
        <a:p>
          <a:r>
            <a:rPr lang="de-DE" sz="1600">
              <a:solidFill>
                <a:schemeClr val="tx1"/>
              </a:solidFill>
            </a:rPr>
            <a:t>Arbeitsebene</a:t>
          </a:r>
        </a:p>
      </dgm:t>
    </dgm:pt>
    <dgm:pt modelId="{321BB17F-DD41-43BD-9EAD-96BC61415C4B}" type="parTrans" cxnId="{C4D389EB-4DF2-42CB-98D9-F1A86E4896D4}">
      <dgm:prSet/>
      <dgm:spPr/>
      <dgm:t>
        <a:bodyPr/>
        <a:lstStyle/>
        <a:p>
          <a:endParaRPr lang="de-DE"/>
        </a:p>
      </dgm:t>
    </dgm:pt>
    <dgm:pt modelId="{C8EE83F6-F197-4F4C-BF53-1EBAF9117E7C}" type="sibTrans" cxnId="{C4D389EB-4DF2-42CB-98D9-F1A86E4896D4}">
      <dgm:prSet/>
      <dgm:spPr/>
      <dgm:t>
        <a:bodyPr/>
        <a:lstStyle/>
        <a:p>
          <a:endParaRPr lang="de-DE"/>
        </a:p>
      </dgm:t>
    </dgm:pt>
    <dgm:pt modelId="{FBC4AF39-99DE-42E1-AD75-FFCB9A8F822E}">
      <dgm:prSet custT="1"/>
      <dgm:spPr>
        <a:solidFill>
          <a:schemeClr val="accent6">
            <a:lumMod val="40000"/>
            <a:lumOff val="60000"/>
          </a:schemeClr>
        </a:solidFill>
      </dgm:spPr>
      <dgm:t>
        <a:bodyPr/>
        <a:lstStyle/>
        <a:p>
          <a:r>
            <a:rPr lang="de-DE" sz="1400">
              <a:solidFill>
                <a:schemeClr val="tx1"/>
              </a:solidFill>
            </a:rPr>
            <a:t>Unter-bereich B3</a:t>
          </a:r>
        </a:p>
      </dgm:t>
    </dgm:pt>
    <dgm:pt modelId="{A41E48D9-360D-4253-9165-82E4AB277D6D}" type="parTrans" cxnId="{328693B9-9FAB-4C15-9EC3-7FF802031825}">
      <dgm:prSet/>
      <dgm:spPr/>
      <dgm:t>
        <a:bodyPr/>
        <a:lstStyle/>
        <a:p>
          <a:endParaRPr lang="de-DE"/>
        </a:p>
      </dgm:t>
    </dgm:pt>
    <dgm:pt modelId="{47E8DB81-EE41-4FD3-B650-CCC81B680156}" type="sibTrans" cxnId="{328693B9-9FAB-4C15-9EC3-7FF802031825}">
      <dgm:prSet/>
      <dgm:spPr/>
      <dgm:t>
        <a:bodyPr/>
        <a:lstStyle/>
        <a:p>
          <a:endParaRPr lang="de-DE"/>
        </a:p>
      </dgm:t>
    </dgm:pt>
    <dgm:pt modelId="{5F914573-F354-484D-91EF-9E1134EE27A8}">
      <dgm:prSet custT="1"/>
      <dgm:spPr>
        <a:solidFill>
          <a:srgbClr val="00B050"/>
        </a:solidFill>
      </dgm:spPr>
      <dgm:t>
        <a:bodyPr/>
        <a:lstStyle/>
        <a:p>
          <a:r>
            <a:rPr lang="de-DE" sz="1600"/>
            <a:t>Arbeitsebene</a:t>
          </a:r>
        </a:p>
      </dgm:t>
    </dgm:pt>
    <dgm:pt modelId="{964F6BBA-BEC9-446D-9291-93BB2FCA402E}" type="parTrans" cxnId="{4EFF0D51-45C2-40C8-AB5E-81BA10ED56E8}">
      <dgm:prSet/>
      <dgm:spPr/>
      <dgm:t>
        <a:bodyPr/>
        <a:lstStyle/>
        <a:p>
          <a:endParaRPr lang="de-DE"/>
        </a:p>
      </dgm:t>
    </dgm:pt>
    <dgm:pt modelId="{F5FC71E8-A214-49D6-B181-969C734ED1DE}" type="sibTrans" cxnId="{4EFF0D51-45C2-40C8-AB5E-81BA10ED56E8}">
      <dgm:prSet/>
      <dgm:spPr/>
      <dgm:t>
        <a:bodyPr/>
        <a:lstStyle/>
        <a:p>
          <a:endParaRPr lang="de-DE"/>
        </a:p>
      </dgm:t>
    </dgm:pt>
    <dgm:pt modelId="{D064A397-8BBD-4497-87C9-7EBA8FB464F6}" type="pres">
      <dgm:prSet presAssocID="{C36B6C82-2964-499E-8C44-A93ABC39A573}" presName="compositeShape" presStyleCnt="0">
        <dgm:presLayoutVars>
          <dgm:chMax val="9"/>
          <dgm:dir/>
          <dgm:resizeHandles val="exact"/>
        </dgm:presLayoutVars>
      </dgm:prSet>
      <dgm:spPr/>
    </dgm:pt>
    <dgm:pt modelId="{70B4B3F4-4387-4FEE-B7D9-427030C32029}" type="pres">
      <dgm:prSet presAssocID="{C36B6C82-2964-499E-8C44-A93ABC39A573}" presName="triangle1" presStyleLbl="node1" presStyleIdx="0" presStyleCnt="9" custLinFactNeighborX="1009" custLinFactNeighborY="-3891">
        <dgm:presLayoutVars>
          <dgm:bulletEnabled val="1"/>
        </dgm:presLayoutVars>
      </dgm:prSet>
      <dgm:spPr/>
    </dgm:pt>
    <dgm:pt modelId="{5950DD98-DE88-4287-A039-121A70D854A3}" type="pres">
      <dgm:prSet presAssocID="{C36B6C82-2964-499E-8C44-A93ABC39A573}" presName="triangle2" presStyleLbl="node1" presStyleIdx="1" presStyleCnt="9">
        <dgm:presLayoutVars>
          <dgm:bulletEnabled val="1"/>
        </dgm:presLayoutVars>
      </dgm:prSet>
      <dgm:spPr/>
    </dgm:pt>
    <dgm:pt modelId="{549D46AA-46D6-4EA7-AF11-80C5ACEED47F}" type="pres">
      <dgm:prSet presAssocID="{C36B6C82-2964-499E-8C44-A93ABC39A573}" presName="triangle3" presStyleLbl="node1" presStyleIdx="2" presStyleCnt="9" custLinFactNeighborY="-785">
        <dgm:presLayoutVars>
          <dgm:bulletEnabled val="1"/>
        </dgm:presLayoutVars>
      </dgm:prSet>
      <dgm:spPr/>
    </dgm:pt>
    <dgm:pt modelId="{EB3B85D0-CE30-42BC-8A52-D2DF2DDD2CCA}" type="pres">
      <dgm:prSet presAssocID="{C36B6C82-2964-499E-8C44-A93ABC39A573}" presName="triangle4" presStyleLbl="node1" presStyleIdx="3" presStyleCnt="9">
        <dgm:presLayoutVars>
          <dgm:bulletEnabled val="1"/>
        </dgm:presLayoutVars>
      </dgm:prSet>
      <dgm:spPr/>
    </dgm:pt>
    <dgm:pt modelId="{0D623122-107C-459F-B43F-7075C2CA6F9C}" type="pres">
      <dgm:prSet presAssocID="{C36B6C82-2964-499E-8C44-A93ABC39A573}" presName="triangle5" presStyleLbl="node1" presStyleIdx="4" presStyleCnt="9">
        <dgm:presLayoutVars>
          <dgm:bulletEnabled val="1"/>
        </dgm:presLayoutVars>
      </dgm:prSet>
      <dgm:spPr/>
    </dgm:pt>
    <dgm:pt modelId="{FF351865-F639-400A-970D-B78A63006904}" type="pres">
      <dgm:prSet presAssocID="{C36B6C82-2964-499E-8C44-A93ABC39A573}" presName="triangle6" presStyleLbl="node1" presStyleIdx="5" presStyleCnt="9">
        <dgm:presLayoutVars>
          <dgm:bulletEnabled val="1"/>
        </dgm:presLayoutVars>
      </dgm:prSet>
      <dgm:spPr/>
    </dgm:pt>
    <dgm:pt modelId="{2CE9F1E4-2E05-44C6-B38A-9D65F19BE701}" type="pres">
      <dgm:prSet presAssocID="{C36B6C82-2964-499E-8C44-A93ABC39A573}" presName="triangle7" presStyleLbl="node1" presStyleIdx="6" presStyleCnt="9">
        <dgm:presLayoutVars>
          <dgm:bulletEnabled val="1"/>
        </dgm:presLayoutVars>
      </dgm:prSet>
      <dgm:spPr/>
    </dgm:pt>
    <dgm:pt modelId="{7666D209-0ED7-4D52-8FE6-7B158741A21B}" type="pres">
      <dgm:prSet presAssocID="{C36B6C82-2964-499E-8C44-A93ABC39A573}" presName="triangle8" presStyleLbl="node1" presStyleIdx="7" presStyleCnt="9">
        <dgm:presLayoutVars>
          <dgm:bulletEnabled val="1"/>
        </dgm:presLayoutVars>
      </dgm:prSet>
      <dgm:spPr/>
    </dgm:pt>
    <dgm:pt modelId="{9464C4FB-722E-45BA-A418-8E5482A7A90A}" type="pres">
      <dgm:prSet presAssocID="{C36B6C82-2964-499E-8C44-A93ABC39A573}" presName="triangle9" presStyleLbl="node1" presStyleIdx="8" presStyleCnt="9">
        <dgm:presLayoutVars>
          <dgm:bulletEnabled val="1"/>
        </dgm:presLayoutVars>
      </dgm:prSet>
      <dgm:spPr/>
    </dgm:pt>
  </dgm:ptLst>
  <dgm:cxnLst>
    <dgm:cxn modelId="{B3A5A105-FDF0-45CD-B5F1-73E2E9A072B3}" type="presOf" srcId="{C36B6C82-2964-499E-8C44-A93ABC39A573}" destId="{D064A397-8BBD-4497-87C9-7EBA8FB464F6}" srcOrd="0" destOrd="0" presId="urn:microsoft.com/office/officeart/2005/8/layout/pyramid4"/>
    <dgm:cxn modelId="{5EAD3415-213C-4F0E-876A-7E14D615E6B2}" srcId="{C36B6C82-2964-499E-8C44-A93ABC39A573}" destId="{37EE48BB-236A-49CF-A8F6-A7789B5F26D5}" srcOrd="3" destOrd="0" parTransId="{30ADD11A-B92A-4E82-B63A-685EBA7EC652}" sibTransId="{57C60854-2ABC-487A-83C8-1E6944887730}"/>
    <dgm:cxn modelId="{82B04020-3E05-46AB-905E-130CC8D62145}" type="presOf" srcId="{AA21E05E-718B-4818-845E-C5D22E3044CB}" destId="{70B4B3F4-4387-4FEE-B7D9-427030C32029}" srcOrd="0" destOrd="0" presId="urn:microsoft.com/office/officeart/2005/8/layout/pyramid4"/>
    <dgm:cxn modelId="{0CFB9260-1B52-48F7-9555-388876176BAA}" srcId="{C36B6C82-2964-499E-8C44-A93ABC39A573}" destId="{BF8EA67D-18F7-45D2-8BD0-551AE8AAA0DA}" srcOrd="5" destOrd="0" parTransId="{A763A914-8B0E-4D79-A745-B50FEB169D2C}" sibTransId="{63C12C19-8074-4B31-ABEC-6C06C893158D}"/>
    <dgm:cxn modelId="{02B8AE41-FD35-4EB3-9FFC-4E27F9776050}" srcId="{C36B6C82-2964-499E-8C44-A93ABC39A573}" destId="{5800CB89-062C-4DE0-A4EF-9D267613D7B4}" srcOrd="4" destOrd="0" parTransId="{8739824D-BCEF-4B5A-8AA0-81011EC315CE}" sibTransId="{B599298E-B5A0-454A-AB00-5EABCB012E94}"/>
    <dgm:cxn modelId="{F7EF1968-4C63-4D99-A08E-BA8C40CB225E}" type="presOf" srcId="{9A188CAC-285A-42FF-B45A-6DE1408D42D7}" destId="{2CE9F1E4-2E05-44C6-B38A-9D65F19BE701}" srcOrd="0" destOrd="0" presId="urn:microsoft.com/office/officeart/2005/8/layout/pyramid4"/>
    <dgm:cxn modelId="{1E82174D-3CA2-4779-A5E8-FD4730B81A9E}" type="presOf" srcId="{37EE48BB-236A-49CF-A8F6-A7789B5F26D5}" destId="{EB3B85D0-CE30-42BC-8A52-D2DF2DDD2CCA}" srcOrd="0" destOrd="0" presId="urn:microsoft.com/office/officeart/2005/8/layout/pyramid4"/>
    <dgm:cxn modelId="{4EFF0D51-45C2-40C8-AB5E-81BA10ED56E8}" srcId="{C36B6C82-2964-499E-8C44-A93ABC39A573}" destId="{5F914573-F354-484D-91EF-9E1134EE27A8}" srcOrd="8" destOrd="0" parTransId="{964F6BBA-BEC9-446D-9291-93BB2FCA402E}" sibTransId="{F5FC71E8-A214-49D6-B181-969C734ED1DE}"/>
    <dgm:cxn modelId="{23EFD678-0D06-4F9E-A172-52BFE20BEA80}" type="presOf" srcId="{5F914573-F354-484D-91EF-9E1134EE27A8}" destId="{9464C4FB-722E-45BA-A418-8E5482A7A90A}" srcOrd="0" destOrd="0" presId="urn:microsoft.com/office/officeart/2005/8/layout/pyramid4"/>
    <dgm:cxn modelId="{B7188D8C-59BC-42F7-9BE6-3674388F778E}" type="presOf" srcId="{38FF79E3-58C9-4568-A0D1-FF79C71EF1B9}" destId="{549D46AA-46D6-4EA7-AF11-80C5ACEED47F}" srcOrd="0" destOrd="0" presId="urn:microsoft.com/office/officeart/2005/8/layout/pyramid4"/>
    <dgm:cxn modelId="{EE47A98C-29B1-4959-A071-6CD3B79317F7}" srcId="{C36B6C82-2964-499E-8C44-A93ABC39A573}" destId="{38FF79E3-58C9-4568-A0D1-FF79C71EF1B9}" srcOrd="2" destOrd="0" parTransId="{8978A44B-2466-45FC-981A-2EA6850B22E1}" sibTransId="{DDC713B8-3AD6-48BC-8D81-66FCC7195070}"/>
    <dgm:cxn modelId="{FCD7A2A5-C3E0-4F93-B803-D7D87F2C9781}" type="presOf" srcId="{FBC4AF39-99DE-42E1-AD75-FFCB9A8F822E}" destId="{7666D209-0ED7-4D52-8FE6-7B158741A21B}" srcOrd="0" destOrd="0" presId="urn:microsoft.com/office/officeart/2005/8/layout/pyramid4"/>
    <dgm:cxn modelId="{DEF2F4AC-414D-4454-BA10-F05F8286863E}" type="presOf" srcId="{BF8EA67D-18F7-45D2-8BD0-551AE8AAA0DA}" destId="{FF351865-F639-400A-970D-B78A63006904}" srcOrd="0" destOrd="0" presId="urn:microsoft.com/office/officeart/2005/8/layout/pyramid4"/>
    <dgm:cxn modelId="{212591B7-A608-4443-A2EB-509BD5D79068}" type="presOf" srcId="{16D8CF2D-24A9-4174-A972-CA8F0B8171BC}" destId="{5950DD98-DE88-4287-A039-121A70D854A3}" srcOrd="0" destOrd="0" presId="urn:microsoft.com/office/officeart/2005/8/layout/pyramid4"/>
    <dgm:cxn modelId="{328693B9-9FAB-4C15-9EC3-7FF802031825}" srcId="{C36B6C82-2964-499E-8C44-A93ABC39A573}" destId="{FBC4AF39-99DE-42E1-AD75-FFCB9A8F822E}" srcOrd="7" destOrd="0" parTransId="{A41E48D9-360D-4253-9165-82E4AB277D6D}" sibTransId="{47E8DB81-EE41-4FD3-B650-CCC81B680156}"/>
    <dgm:cxn modelId="{9EF12BC0-2507-46B8-B0D3-1D8F7A0472F3}" type="presOf" srcId="{5800CB89-062C-4DE0-A4EF-9D267613D7B4}" destId="{0D623122-107C-459F-B43F-7075C2CA6F9C}" srcOrd="0" destOrd="0" presId="urn:microsoft.com/office/officeart/2005/8/layout/pyramid4"/>
    <dgm:cxn modelId="{00110FD8-3F9D-41CF-B2F0-78FD665FC23A}" srcId="{C36B6C82-2964-499E-8C44-A93ABC39A573}" destId="{AA21E05E-718B-4818-845E-C5D22E3044CB}" srcOrd="0" destOrd="0" parTransId="{C204A8C6-80C9-45F0-AA9A-2601D08762FF}" sibTransId="{2C5B8FBE-7C17-4307-95CC-EC6942245F0B}"/>
    <dgm:cxn modelId="{C4D389EB-4DF2-42CB-98D9-F1A86E4896D4}" srcId="{C36B6C82-2964-499E-8C44-A93ABC39A573}" destId="{9A188CAC-285A-42FF-B45A-6DE1408D42D7}" srcOrd="6" destOrd="0" parTransId="{321BB17F-DD41-43BD-9EAD-96BC61415C4B}" sibTransId="{C8EE83F6-F197-4F4C-BF53-1EBAF9117E7C}"/>
    <dgm:cxn modelId="{616F58F6-6CEC-4976-9ADF-FDD7C58209FA}" srcId="{C36B6C82-2964-499E-8C44-A93ABC39A573}" destId="{16D8CF2D-24A9-4174-A972-CA8F0B8171BC}" srcOrd="1" destOrd="0" parTransId="{2B76352B-ED7F-491D-AC65-139DF04650D8}" sibTransId="{B6675D22-D630-4DB3-BCCB-BE55F09DA13C}"/>
    <dgm:cxn modelId="{E59BAF39-B3F7-4077-A9A0-3E8BE26A4DC7}" type="presParOf" srcId="{D064A397-8BBD-4497-87C9-7EBA8FB464F6}" destId="{70B4B3F4-4387-4FEE-B7D9-427030C32029}" srcOrd="0" destOrd="0" presId="urn:microsoft.com/office/officeart/2005/8/layout/pyramid4"/>
    <dgm:cxn modelId="{BE49EB2D-677C-4E98-B7F4-EABD2FBBD15C}" type="presParOf" srcId="{D064A397-8BBD-4497-87C9-7EBA8FB464F6}" destId="{5950DD98-DE88-4287-A039-121A70D854A3}" srcOrd="1" destOrd="0" presId="urn:microsoft.com/office/officeart/2005/8/layout/pyramid4"/>
    <dgm:cxn modelId="{79851346-20E9-40C0-8CC5-712FBE85FC8F}" type="presParOf" srcId="{D064A397-8BBD-4497-87C9-7EBA8FB464F6}" destId="{549D46AA-46D6-4EA7-AF11-80C5ACEED47F}" srcOrd="2" destOrd="0" presId="urn:microsoft.com/office/officeart/2005/8/layout/pyramid4"/>
    <dgm:cxn modelId="{52E25AB8-5255-4734-8A3D-966442A8F955}" type="presParOf" srcId="{D064A397-8BBD-4497-87C9-7EBA8FB464F6}" destId="{EB3B85D0-CE30-42BC-8A52-D2DF2DDD2CCA}" srcOrd="3" destOrd="0" presId="urn:microsoft.com/office/officeart/2005/8/layout/pyramid4"/>
    <dgm:cxn modelId="{8784EBBE-6239-4C8B-A951-909E299EE9EB}" type="presParOf" srcId="{D064A397-8BBD-4497-87C9-7EBA8FB464F6}" destId="{0D623122-107C-459F-B43F-7075C2CA6F9C}" srcOrd="4" destOrd="0" presId="urn:microsoft.com/office/officeart/2005/8/layout/pyramid4"/>
    <dgm:cxn modelId="{55077D0E-6F58-41E7-A111-A35171211A94}" type="presParOf" srcId="{D064A397-8BBD-4497-87C9-7EBA8FB464F6}" destId="{FF351865-F639-400A-970D-B78A63006904}" srcOrd="5" destOrd="0" presId="urn:microsoft.com/office/officeart/2005/8/layout/pyramid4"/>
    <dgm:cxn modelId="{A2370745-93AD-4A02-9EEF-2E12BBD3DB46}" type="presParOf" srcId="{D064A397-8BBD-4497-87C9-7EBA8FB464F6}" destId="{2CE9F1E4-2E05-44C6-B38A-9D65F19BE701}" srcOrd="6" destOrd="0" presId="urn:microsoft.com/office/officeart/2005/8/layout/pyramid4"/>
    <dgm:cxn modelId="{0F0E818F-5744-4421-B222-A204867CF784}" type="presParOf" srcId="{D064A397-8BBD-4497-87C9-7EBA8FB464F6}" destId="{7666D209-0ED7-4D52-8FE6-7B158741A21B}" srcOrd="7" destOrd="0" presId="urn:microsoft.com/office/officeart/2005/8/layout/pyramid4"/>
    <dgm:cxn modelId="{F398AF9D-4B84-4997-8F1C-0EF06292085C}" type="presParOf" srcId="{D064A397-8BBD-4497-87C9-7EBA8FB464F6}" destId="{9464C4FB-722E-45BA-A418-8E5482A7A90A}" srcOrd="8" destOrd="0" presId="urn:microsoft.com/office/officeart/2005/8/layout/pyramid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A028F-2FF7-4FFB-8327-C59C1F75918F}">
      <dsp:nvSpPr>
        <dsp:cNvPr id="0" name=""/>
        <dsp:cNvSpPr/>
      </dsp:nvSpPr>
      <dsp:spPr>
        <a:xfrm>
          <a:off x="4111298" y="432122"/>
          <a:ext cx="5950536" cy="5950536"/>
        </a:xfrm>
        <a:prstGeom prst="pie">
          <a:avLst>
            <a:gd name="adj1" fmla="val 16200000"/>
            <a:gd name="adj2" fmla="val 19285716"/>
          </a:avLst>
        </a:prstGeom>
        <a:solidFill>
          <a:srgbClr val="17697F"/>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1</a:t>
          </a:r>
          <a:r>
            <a:rPr lang="de-DE" sz="2400" kern="1200" dirty="0"/>
            <a:t> </a:t>
          </a:r>
        </a:p>
        <a:p>
          <a:pPr marL="0" lvl="0" indent="0" algn="ctr" defTabSz="1600200">
            <a:lnSpc>
              <a:spcPct val="90000"/>
            </a:lnSpc>
            <a:spcBef>
              <a:spcPct val="0"/>
            </a:spcBef>
            <a:spcAft>
              <a:spcPct val="35000"/>
            </a:spcAft>
            <a:buNone/>
          </a:pPr>
          <a:r>
            <a:rPr lang="de-DE" sz="2400" kern="1200" dirty="0" err="1"/>
            <a:t>Recher-che</a:t>
          </a:r>
          <a:endParaRPr lang="de-DE" sz="2400" kern="1200" dirty="0"/>
        </a:p>
      </dsp:txBody>
      <dsp:txXfrm>
        <a:off x="7237455" y="984672"/>
        <a:ext cx="1416794" cy="1133435"/>
      </dsp:txXfrm>
    </dsp:sp>
    <dsp:sp modelId="{2D2D5B82-5F6A-406C-A7C8-B0150395F211}">
      <dsp:nvSpPr>
        <dsp:cNvPr id="0" name=""/>
        <dsp:cNvSpPr/>
      </dsp:nvSpPr>
      <dsp:spPr>
        <a:xfrm>
          <a:off x="4187805" y="527755"/>
          <a:ext cx="5950536" cy="5950536"/>
        </a:xfrm>
        <a:prstGeom prst="pie">
          <a:avLst>
            <a:gd name="adj1" fmla="val 19285716"/>
            <a:gd name="adj2" fmla="val 771428"/>
          </a:avLst>
        </a:prstGeom>
        <a:solidFill>
          <a:srgbClr val="F19614"/>
        </a:solidFill>
        <a:ln>
          <a:solidFill>
            <a:srgbClr val="F29715"/>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2</a:t>
          </a:r>
          <a:endParaRPr lang="de-DE" sz="2400" kern="1200" dirty="0"/>
        </a:p>
        <a:p>
          <a:pPr marL="0" lvl="0" indent="0" algn="ctr" defTabSz="1600200">
            <a:lnSpc>
              <a:spcPct val="90000"/>
            </a:lnSpc>
            <a:spcBef>
              <a:spcPct val="0"/>
            </a:spcBef>
            <a:spcAft>
              <a:spcPct val="35000"/>
            </a:spcAft>
            <a:buNone/>
          </a:pPr>
          <a:r>
            <a:rPr lang="de-DE" sz="2400" kern="1200" dirty="0"/>
            <a:t>Ziele setzen</a:t>
          </a:r>
        </a:p>
      </dsp:txBody>
      <dsp:txXfrm>
        <a:off x="8229211" y="2684825"/>
        <a:ext cx="1629313" cy="991756"/>
      </dsp:txXfrm>
    </dsp:sp>
    <dsp:sp modelId="{73ECAF5E-FBC5-405A-8F49-2CB495523FEE}">
      <dsp:nvSpPr>
        <dsp:cNvPr id="0" name=""/>
        <dsp:cNvSpPr/>
      </dsp:nvSpPr>
      <dsp:spPr>
        <a:xfrm>
          <a:off x="4160177" y="648183"/>
          <a:ext cx="5950536" cy="5950536"/>
        </a:xfrm>
        <a:prstGeom prst="pie">
          <a:avLst>
            <a:gd name="adj1" fmla="val 771428"/>
            <a:gd name="adj2" fmla="val 3857143"/>
          </a:avLst>
        </a:prstGeom>
        <a:solidFill>
          <a:srgbClr val="F5AC4D"/>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3</a:t>
          </a:r>
          <a:endParaRPr lang="de-DE" sz="2400" kern="1200" dirty="0"/>
        </a:p>
        <a:p>
          <a:pPr marL="0" lvl="0" indent="0" algn="ctr" defTabSz="1600200">
            <a:lnSpc>
              <a:spcPct val="90000"/>
            </a:lnSpc>
            <a:spcBef>
              <a:spcPct val="0"/>
            </a:spcBef>
            <a:spcAft>
              <a:spcPct val="35000"/>
            </a:spcAft>
            <a:buNone/>
          </a:pPr>
          <a:r>
            <a:rPr lang="de-DE" sz="2400" kern="1200" dirty="0"/>
            <a:t>Strategie</a:t>
          </a:r>
        </a:p>
      </dsp:txBody>
      <dsp:txXfrm>
        <a:off x="7981272" y="4172459"/>
        <a:ext cx="1416794" cy="1098015"/>
      </dsp:txXfrm>
    </dsp:sp>
    <dsp:sp modelId="{D9703383-DAB6-4129-B7AA-E9A0B9F0E92A}">
      <dsp:nvSpPr>
        <dsp:cNvPr id="0" name=""/>
        <dsp:cNvSpPr/>
      </dsp:nvSpPr>
      <dsp:spPr>
        <a:xfrm>
          <a:off x="4049667" y="701313"/>
          <a:ext cx="5950536" cy="5950536"/>
        </a:xfrm>
        <a:prstGeom prst="pie">
          <a:avLst>
            <a:gd name="adj1" fmla="val 3857226"/>
            <a:gd name="adj2" fmla="val 6942858"/>
          </a:avLst>
        </a:prstGeom>
        <a:solidFill>
          <a:srgbClr val="FCD6A9"/>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4</a:t>
          </a:r>
        </a:p>
        <a:p>
          <a:pPr marL="0" lvl="0" indent="0" algn="ctr" defTabSz="1600200">
            <a:lnSpc>
              <a:spcPct val="90000"/>
            </a:lnSpc>
            <a:spcBef>
              <a:spcPct val="0"/>
            </a:spcBef>
            <a:spcAft>
              <a:spcPct val="35000"/>
            </a:spcAft>
            <a:buNone/>
          </a:pPr>
          <a:r>
            <a:rPr lang="de-DE" sz="2400" kern="1200" dirty="0"/>
            <a:t>Content</a:t>
          </a:r>
        </a:p>
      </dsp:txBody>
      <dsp:txXfrm>
        <a:off x="6334248" y="5376734"/>
        <a:ext cx="1381374" cy="991756"/>
      </dsp:txXfrm>
    </dsp:sp>
    <dsp:sp modelId="{AD0043E2-9494-4A5C-8958-DB4EE30179C9}">
      <dsp:nvSpPr>
        <dsp:cNvPr id="0" name=""/>
        <dsp:cNvSpPr/>
      </dsp:nvSpPr>
      <dsp:spPr>
        <a:xfrm>
          <a:off x="3939157" y="648183"/>
          <a:ext cx="5950536" cy="5950536"/>
        </a:xfrm>
        <a:prstGeom prst="pie">
          <a:avLst>
            <a:gd name="adj1" fmla="val 6942858"/>
            <a:gd name="adj2" fmla="val 10028574"/>
          </a:avLst>
        </a:prstGeom>
        <a:solidFill>
          <a:srgbClr val="D8DDE3"/>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5</a:t>
          </a:r>
        </a:p>
        <a:p>
          <a:pPr marL="0" lvl="0" indent="0" algn="ctr" defTabSz="1600200">
            <a:lnSpc>
              <a:spcPct val="90000"/>
            </a:lnSpc>
            <a:spcBef>
              <a:spcPct val="0"/>
            </a:spcBef>
            <a:spcAft>
              <a:spcPct val="35000"/>
            </a:spcAft>
            <a:buNone/>
          </a:pPr>
          <a:r>
            <a:rPr lang="de-DE" sz="2400" kern="1200" dirty="0"/>
            <a:t>Kuratieren</a:t>
          </a:r>
        </a:p>
      </dsp:txBody>
      <dsp:txXfrm>
        <a:off x="4651805" y="4172459"/>
        <a:ext cx="1416794" cy="1098015"/>
      </dsp:txXfrm>
    </dsp:sp>
    <dsp:sp modelId="{4EFCAACF-BA06-485A-82A8-C33BE478CDBB}">
      <dsp:nvSpPr>
        <dsp:cNvPr id="0" name=""/>
        <dsp:cNvSpPr/>
      </dsp:nvSpPr>
      <dsp:spPr>
        <a:xfrm>
          <a:off x="3911530" y="527755"/>
          <a:ext cx="5950536" cy="5950536"/>
        </a:xfrm>
        <a:prstGeom prst="pie">
          <a:avLst>
            <a:gd name="adj1" fmla="val 10028574"/>
            <a:gd name="adj2" fmla="val 13114284"/>
          </a:avLst>
        </a:prstGeom>
        <a:solidFill>
          <a:srgbClr val="AFBCC5"/>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6</a:t>
          </a:r>
        </a:p>
        <a:p>
          <a:pPr marL="0" lvl="0" indent="0" algn="ctr" defTabSz="1600200">
            <a:lnSpc>
              <a:spcPct val="90000"/>
            </a:lnSpc>
            <a:spcBef>
              <a:spcPct val="0"/>
            </a:spcBef>
            <a:spcAft>
              <a:spcPct val="35000"/>
            </a:spcAft>
            <a:buNone/>
          </a:pPr>
          <a:r>
            <a:rPr lang="de-DE" sz="2400" kern="1200" dirty="0"/>
            <a:t>Vermarkten</a:t>
          </a:r>
        </a:p>
      </dsp:txBody>
      <dsp:txXfrm>
        <a:off x="4191347" y="2684825"/>
        <a:ext cx="1629313" cy="991756"/>
      </dsp:txXfrm>
    </dsp:sp>
    <dsp:sp modelId="{8ACE4C9D-4213-488F-A4F1-2A1D8C72BA55}">
      <dsp:nvSpPr>
        <dsp:cNvPr id="0" name=""/>
        <dsp:cNvSpPr/>
      </dsp:nvSpPr>
      <dsp:spPr>
        <a:xfrm>
          <a:off x="3988037" y="432122"/>
          <a:ext cx="5950536" cy="5950536"/>
        </a:xfrm>
        <a:prstGeom prst="pie">
          <a:avLst>
            <a:gd name="adj1" fmla="val 13114284"/>
            <a:gd name="adj2" fmla="val 16200000"/>
          </a:avLst>
        </a:prstGeom>
        <a:solidFill>
          <a:srgbClr val="588195"/>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7</a:t>
          </a:r>
        </a:p>
        <a:p>
          <a:pPr marL="0" lvl="0" indent="0" algn="ctr" defTabSz="1600200">
            <a:lnSpc>
              <a:spcPct val="90000"/>
            </a:lnSpc>
            <a:spcBef>
              <a:spcPct val="0"/>
            </a:spcBef>
            <a:spcAft>
              <a:spcPct val="35000"/>
            </a:spcAft>
            <a:buNone/>
          </a:pPr>
          <a:r>
            <a:rPr lang="de-DE" sz="2100" kern="1200" dirty="0"/>
            <a:t>Messen</a:t>
          </a:r>
        </a:p>
      </dsp:txBody>
      <dsp:txXfrm>
        <a:off x="5395622" y="984672"/>
        <a:ext cx="1416794" cy="1133435"/>
      </dsp:txXfrm>
    </dsp:sp>
    <dsp:sp modelId="{83466C5B-2F07-43DB-8DBC-D538D79035ED}">
      <dsp:nvSpPr>
        <dsp:cNvPr id="0" name=""/>
        <dsp:cNvSpPr/>
      </dsp:nvSpPr>
      <dsp:spPr>
        <a:xfrm>
          <a:off x="3863540" y="-172772"/>
          <a:ext cx="6687269" cy="6687269"/>
        </a:xfrm>
        <a:prstGeom prst="circularArrow">
          <a:avLst>
            <a:gd name="adj1" fmla="val 5085"/>
            <a:gd name="adj2" fmla="val 327528"/>
            <a:gd name="adj3" fmla="val 18957827"/>
            <a:gd name="adj4" fmla="val 16200343"/>
            <a:gd name="adj5" fmla="val 5932"/>
          </a:avLst>
        </a:prstGeom>
        <a:solidFill>
          <a:srgbClr val="17697F"/>
        </a:solidFill>
        <a:ln>
          <a:noFill/>
        </a:ln>
        <a:effectLst/>
        <a:sp3d prstMaterial="matte"/>
      </dsp:spPr>
      <dsp:style>
        <a:lnRef idx="0">
          <a:scrgbClr r="0" g="0" b="0"/>
        </a:lnRef>
        <a:fillRef idx="1">
          <a:scrgbClr r="0" g="0" b="0"/>
        </a:fillRef>
        <a:effectRef idx="2">
          <a:scrgbClr r="0" g="0" b="0"/>
        </a:effectRef>
        <a:fontRef idx="minor">
          <a:schemeClr val="lt1"/>
        </a:fontRef>
      </dsp:style>
    </dsp:sp>
    <dsp:sp modelId="{1137973D-03F3-43B6-8984-CF53FD185C17}">
      <dsp:nvSpPr>
        <dsp:cNvPr id="0" name=""/>
        <dsp:cNvSpPr/>
      </dsp:nvSpPr>
      <dsp:spPr>
        <a:xfrm>
          <a:off x="4171707" y="85383"/>
          <a:ext cx="6687269" cy="6687269"/>
        </a:xfrm>
        <a:prstGeom prst="circularArrow">
          <a:avLst>
            <a:gd name="adj1" fmla="val 5085"/>
            <a:gd name="adj2" fmla="val 327528"/>
            <a:gd name="adj3" fmla="val 443744"/>
            <a:gd name="adj4" fmla="val 19285776"/>
            <a:gd name="adj5" fmla="val 5932"/>
          </a:avLst>
        </a:prstGeom>
        <a:solidFill>
          <a:srgbClr val="F19614"/>
        </a:solidFill>
        <a:ln>
          <a:solidFill>
            <a:srgbClr val="F29715"/>
          </a:solidFill>
        </a:ln>
        <a:effectLst/>
        <a:sp3d prstMaterial="matte"/>
      </dsp:spPr>
      <dsp:style>
        <a:lnRef idx="0">
          <a:scrgbClr r="0" g="0" b="0"/>
        </a:lnRef>
        <a:fillRef idx="1">
          <a:scrgbClr r="0" g="0" b="0"/>
        </a:fillRef>
        <a:effectRef idx="2">
          <a:scrgbClr r="0" g="0" b="0"/>
        </a:effectRef>
        <a:fontRef idx="minor">
          <a:schemeClr val="lt1"/>
        </a:fontRef>
      </dsp:style>
    </dsp:sp>
    <dsp:sp modelId="{934F842A-6B19-4EF5-BAD6-7AD12EAEEAF7}">
      <dsp:nvSpPr>
        <dsp:cNvPr id="0" name=""/>
        <dsp:cNvSpPr/>
      </dsp:nvSpPr>
      <dsp:spPr>
        <a:xfrm>
          <a:off x="4071358" y="593861"/>
          <a:ext cx="6687269" cy="6687269"/>
        </a:xfrm>
        <a:prstGeom prst="circularArrow">
          <a:avLst>
            <a:gd name="adj1" fmla="val 5085"/>
            <a:gd name="adj2" fmla="val 327528"/>
            <a:gd name="adj3" fmla="val 3529100"/>
            <a:gd name="adj4" fmla="val 770764"/>
            <a:gd name="adj5" fmla="val 5932"/>
          </a:avLst>
        </a:prstGeom>
        <a:solidFill>
          <a:srgbClr val="F5AC4D"/>
        </a:solidFill>
        <a:ln>
          <a:noFill/>
        </a:ln>
        <a:effectLst/>
        <a:sp3d prstMaterial="matte"/>
      </dsp:spPr>
      <dsp:style>
        <a:lnRef idx="0">
          <a:scrgbClr r="0" g="0" b="0"/>
        </a:lnRef>
        <a:fillRef idx="1">
          <a:scrgbClr r="0" g="0" b="0"/>
        </a:fillRef>
        <a:effectRef idx="2">
          <a:scrgbClr r="0" g="0" b="0"/>
        </a:effectRef>
        <a:fontRef idx="minor">
          <a:schemeClr val="lt1"/>
        </a:fontRef>
      </dsp:style>
    </dsp:sp>
    <dsp:sp modelId="{AD3F29FE-A22F-4EC1-A1CC-F4BDE806B352}">
      <dsp:nvSpPr>
        <dsp:cNvPr id="0" name=""/>
        <dsp:cNvSpPr/>
      </dsp:nvSpPr>
      <dsp:spPr>
        <a:xfrm>
          <a:off x="3597242" y="774217"/>
          <a:ext cx="6687269" cy="6687269"/>
        </a:xfrm>
        <a:prstGeom prst="circularArrow">
          <a:avLst>
            <a:gd name="adj1" fmla="val 5085"/>
            <a:gd name="adj2" fmla="val 327528"/>
            <a:gd name="adj3" fmla="val 6615046"/>
            <a:gd name="adj4" fmla="val 3857426"/>
            <a:gd name="adj5" fmla="val 5932"/>
          </a:avLst>
        </a:prstGeom>
        <a:solidFill>
          <a:srgbClr val="FCD6A9"/>
        </a:solidFill>
        <a:ln>
          <a:noFill/>
        </a:ln>
        <a:effectLst/>
        <a:sp3d prstMaterial="matte"/>
      </dsp:spPr>
      <dsp:style>
        <a:lnRef idx="0">
          <a:scrgbClr r="0" g="0" b="0"/>
        </a:lnRef>
        <a:fillRef idx="1">
          <a:scrgbClr r="0" g="0" b="0"/>
        </a:fillRef>
        <a:effectRef idx="2">
          <a:scrgbClr r="0" g="0" b="0"/>
        </a:effectRef>
        <a:fontRef idx="minor">
          <a:schemeClr val="lt1"/>
        </a:fontRef>
      </dsp:style>
    </dsp:sp>
    <dsp:sp modelId="{CFB17591-6560-4F0C-B4B5-56228877037E}">
      <dsp:nvSpPr>
        <dsp:cNvPr id="0" name=""/>
        <dsp:cNvSpPr/>
      </dsp:nvSpPr>
      <dsp:spPr>
        <a:xfrm>
          <a:off x="3260682" y="710888"/>
          <a:ext cx="6687269" cy="6687269"/>
        </a:xfrm>
        <a:prstGeom prst="circularArrow">
          <a:avLst>
            <a:gd name="adj1" fmla="val 5085"/>
            <a:gd name="adj2" fmla="val 327528"/>
            <a:gd name="adj3" fmla="val 9701707"/>
            <a:gd name="adj4" fmla="val 6943371"/>
            <a:gd name="adj5" fmla="val 5932"/>
          </a:avLst>
        </a:prstGeom>
        <a:solidFill>
          <a:srgbClr val="D8DDE1"/>
        </a:solidFill>
        <a:ln>
          <a:noFill/>
        </a:ln>
        <a:effectLst/>
        <a:sp3d prstMaterial="matte"/>
      </dsp:spPr>
      <dsp:style>
        <a:lnRef idx="0">
          <a:scrgbClr r="0" g="0" b="0"/>
        </a:lnRef>
        <a:fillRef idx="1">
          <a:scrgbClr r="0" g="0" b="0"/>
        </a:fillRef>
        <a:effectRef idx="2">
          <a:scrgbClr r="0" g="0" b="0"/>
        </a:effectRef>
        <a:fontRef idx="minor">
          <a:schemeClr val="lt1"/>
        </a:fontRef>
      </dsp:style>
    </dsp:sp>
    <dsp:sp modelId="{018EEFB6-5B67-40AA-B460-A34FEB33D397}">
      <dsp:nvSpPr>
        <dsp:cNvPr id="0" name=""/>
        <dsp:cNvSpPr/>
      </dsp:nvSpPr>
      <dsp:spPr>
        <a:xfrm>
          <a:off x="3122550" y="170713"/>
          <a:ext cx="6687269" cy="6687269"/>
        </a:xfrm>
        <a:prstGeom prst="circularArrow">
          <a:avLst>
            <a:gd name="adj1" fmla="val 5085"/>
            <a:gd name="adj2" fmla="val 327528"/>
            <a:gd name="adj3" fmla="val 12786695"/>
            <a:gd name="adj4" fmla="val 10028727"/>
            <a:gd name="adj5" fmla="val 5932"/>
          </a:avLst>
        </a:prstGeom>
        <a:solidFill>
          <a:srgbClr val="AFBCC5"/>
        </a:solidFill>
        <a:ln>
          <a:noFill/>
        </a:ln>
        <a:effectLst/>
        <a:sp3d prstMaterial="matte"/>
      </dsp:spPr>
      <dsp:style>
        <a:lnRef idx="0">
          <a:scrgbClr r="0" g="0" b="0"/>
        </a:lnRef>
        <a:fillRef idx="1">
          <a:scrgbClr r="0" g="0" b="0"/>
        </a:fillRef>
        <a:effectRef idx="2">
          <a:scrgbClr r="0" g="0" b="0"/>
        </a:effectRef>
        <a:fontRef idx="minor">
          <a:schemeClr val="lt1"/>
        </a:fontRef>
      </dsp:style>
    </dsp:sp>
    <dsp:sp modelId="{14D4158F-D294-45F7-A559-FB9889C95A7F}">
      <dsp:nvSpPr>
        <dsp:cNvPr id="0" name=""/>
        <dsp:cNvSpPr/>
      </dsp:nvSpPr>
      <dsp:spPr>
        <a:xfrm>
          <a:off x="3535975" y="-168158"/>
          <a:ext cx="6687269" cy="6687269"/>
        </a:xfrm>
        <a:prstGeom prst="circularArrow">
          <a:avLst>
            <a:gd name="adj1" fmla="val 5085"/>
            <a:gd name="adj2" fmla="val 327528"/>
            <a:gd name="adj3" fmla="val 15872129"/>
            <a:gd name="adj4" fmla="val 13114645"/>
            <a:gd name="adj5" fmla="val 5932"/>
          </a:avLst>
        </a:prstGeom>
        <a:solidFill>
          <a:srgbClr val="588195"/>
        </a:solidFill>
        <a:ln>
          <a:noFill/>
        </a:ln>
        <a:effectLst/>
        <a:sp3d prstMaterial="matte"/>
      </dsp:spPr>
      <dsp:style>
        <a:lnRef idx="0">
          <a:scrgbClr r="0" g="0" b="0"/>
        </a:lnRef>
        <a:fillRef idx="1">
          <a:scrgbClr r="0" g="0" b="0"/>
        </a:fillRef>
        <a:effectRef idx="2">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F6E84-3222-4C29-B950-84614CE24308}">
      <dsp:nvSpPr>
        <dsp:cNvPr id="0" name=""/>
        <dsp:cNvSpPr/>
      </dsp:nvSpPr>
      <dsp:spPr>
        <a:xfrm>
          <a:off x="4642471" y="35448"/>
          <a:ext cx="1210468" cy="1210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Neu nachdenken</a:t>
          </a:r>
        </a:p>
      </dsp:txBody>
      <dsp:txXfrm>
        <a:off x="4642471" y="35448"/>
        <a:ext cx="1210468" cy="1210468"/>
      </dsp:txXfrm>
    </dsp:sp>
    <dsp:sp modelId="{2E6CEEEB-F501-4A24-962D-03704BEE6484}">
      <dsp:nvSpPr>
        <dsp:cNvPr id="0" name=""/>
        <dsp:cNvSpPr/>
      </dsp:nvSpPr>
      <dsp:spPr>
        <a:xfrm>
          <a:off x="1794447" y="362"/>
          <a:ext cx="4539104" cy="4539104"/>
        </a:xfrm>
        <a:prstGeom prst="circularArrow">
          <a:avLst>
            <a:gd name="adj1" fmla="val 5200"/>
            <a:gd name="adj2" fmla="val 335914"/>
            <a:gd name="adj3" fmla="val 21293237"/>
            <a:gd name="adj4" fmla="val 19766243"/>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C0916D-47B8-4C85-8F90-523146D51752}">
      <dsp:nvSpPr>
        <dsp:cNvPr id="0" name=""/>
        <dsp:cNvSpPr/>
      </dsp:nvSpPr>
      <dsp:spPr>
        <a:xfrm>
          <a:off x="5374042" y="2286991"/>
          <a:ext cx="1210468" cy="1210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Ziele definieren</a:t>
          </a:r>
        </a:p>
      </dsp:txBody>
      <dsp:txXfrm>
        <a:off x="5374042" y="2286991"/>
        <a:ext cx="1210468" cy="1210468"/>
      </dsp:txXfrm>
    </dsp:sp>
    <dsp:sp modelId="{AEB056DF-15DD-475E-ADB3-8D15FCF69773}">
      <dsp:nvSpPr>
        <dsp:cNvPr id="0" name=""/>
        <dsp:cNvSpPr/>
      </dsp:nvSpPr>
      <dsp:spPr>
        <a:xfrm>
          <a:off x="1794447" y="362"/>
          <a:ext cx="4539104" cy="4539104"/>
        </a:xfrm>
        <a:prstGeom prst="circularArrow">
          <a:avLst>
            <a:gd name="adj1" fmla="val 5200"/>
            <a:gd name="adj2" fmla="val 335914"/>
            <a:gd name="adj3" fmla="val 4014693"/>
            <a:gd name="adj4" fmla="val 2253437"/>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464D26-37ED-40D3-8F49-24A129201091}">
      <dsp:nvSpPr>
        <dsp:cNvPr id="0" name=""/>
        <dsp:cNvSpPr/>
      </dsp:nvSpPr>
      <dsp:spPr>
        <a:xfrm>
          <a:off x="3458765" y="3678520"/>
          <a:ext cx="1210468" cy="1210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Maßnahmen abstimmen</a:t>
          </a:r>
        </a:p>
      </dsp:txBody>
      <dsp:txXfrm>
        <a:off x="3458765" y="3678520"/>
        <a:ext cx="1210468" cy="1210468"/>
      </dsp:txXfrm>
    </dsp:sp>
    <dsp:sp modelId="{51CFAC9F-F60A-4ABF-813B-E4FE6A5B6D73}">
      <dsp:nvSpPr>
        <dsp:cNvPr id="0" name=""/>
        <dsp:cNvSpPr/>
      </dsp:nvSpPr>
      <dsp:spPr>
        <a:xfrm>
          <a:off x="1794447" y="362"/>
          <a:ext cx="4539104" cy="4539104"/>
        </a:xfrm>
        <a:prstGeom prst="circularArrow">
          <a:avLst>
            <a:gd name="adj1" fmla="val 5200"/>
            <a:gd name="adj2" fmla="val 335914"/>
            <a:gd name="adj3" fmla="val 8210649"/>
            <a:gd name="adj4" fmla="val 6449393"/>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6D04B8-7653-4DE4-A66C-BCB40B8D306E}">
      <dsp:nvSpPr>
        <dsp:cNvPr id="0" name=""/>
        <dsp:cNvSpPr/>
      </dsp:nvSpPr>
      <dsp:spPr>
        <a:xfrm>
          <a:off x="1543489" y="2286991"/>
          <a:ext cx="1210468" cy="1210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Maßnahmen durchführen</a:t>
          </a:r>
        </a:p>
      </dsp:txBody>
      <dsp:txXfrm>
        <a:off x="1543489" y="2286991"/>
        <a:ext cx="1210468" cy="1210468"/>
      </dsp:txXfrm>
    </dsp:sp>
    <dsp:sp modelId="{0513E145-55BE-4F4D-A9B9-962DE82A5BED}">
      <dsp:nvSpPr>
        <dsp:cNvPr id="0" name=""/>
        <dsp:cNvSpPr/>
      </dsp:nvSpPr>
      <dsp:spPr>
        <a:xfrm>
          <a:off x="1794447" y="362"/>
          <a:ext cx="4539104" cy="4539104"/>
        </a:xfrm>
        <a:prstGeom prst="circularArrow">
          <a:avLst>
            <a:gd name="adj1" fmla="val 5200"/>
            <a:gd name="adj2" fmla="val 335914"/>
            <a:gd name="adj3" fmla="val 12297842"/>
            <a:gd name="adj4" fmla="val 10770849"/>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CB8752-82D5-4DFA-A953-CC6B1C59DE96}">
      <dsp:nvSpPr>
        <dsp:cNvPr id="0" name=""/>
        <dsp:cNvSpPr/>
      </dsp:nvSpPr>
      <dsp:spPr>
        <a:xfrm>
          <a:off x="2275059" y="35448"/>
          <a:ext cx="1210468" cy="1210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Ziele überprüfen</a:t>
          </a:r>
        </a:p>
      </dsp:txBody>
      <dsp:txXfrm>
        <a:off x="2275059" y="35448"/>
        <a:ext cx="1210468" cy="1210468"/>
      </dsp:txXfrm>
    </dsp:sp>
    <dsp:sp modelId="{6AFC7999-441E-4C0C-BE8F-7395685EC8A6}">
      <dsp:nvSpPr>
        <dsp:cNvPr id="0" name=""/>
        <dsp:cNvSpPr/>
      </dsp:nvSpPr>
      <dsp:spPr>
        <a:xfrm>
          <a:off x="1794447" y="362"/>
          <a:ext cx="4539104" cy="4539104"/>
        </a:xfrm>
        <a:prstGeom prst="circularArrow">
          <a:avLst>
            <a:gd name="adj1" fmla="val 5200"/>
            <a:gd name="adj2" fmla="val 335914"/>
            <a:gd name="adj3" fmla="val 16865682"/>
            <a:gd name="adj4" fmla="val 15198404"/>
            <a:gd name="adj5" fmla="val 606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645FA-F9D6-41AF-8E35-F1B4820677A7}">
      <dsp:nvSpPr>
        <dsp:cNvPr id="0" name=""/>
        <dsp:cNvSpPr/>
      </dsp:nvSpPr>
      <dsp:spPr>
        <a:xfrm>
          <a:off x="0" y="486"/>
          <a:ext cx="10553700" cy="1137509"/>
        </a:xfrm>
        <a:prstGeom prst="roundRect">
          <a:avLst>
            <a:gd name="adj" fmla="val 10000"/>
          </a:avLst>
        </a:prstGeom>
        <a:solidFill>
          <a:srgbClr val="F3CFA3"/>
        </a:solidFill>
        <a:ln>
          <a:noFill/>
        </a:ln>
        <a:effectLst/>
      </dsp:spPr>
      <dsp:style>
        <a:lnRef idx="0">
          <a:scrgbClr r="0" g="0" b="0"/>
        </a:lnRef>
        <a:fillRef idx="1">
          <a:scrgbClr r="0" g="0" b="0"/>
        </a:fillRef>
        <a:effectRef idx="0">
          <a:scrgbClr r="0" g="0" b="0"/>
        </a:effectRef>
        <a:fontRef idx="minor"/>
      </dsp:style>
    </dsp:sp>
    <dsp:sp modelId="{E9974E41-B525-4191-884D-C39BB1DC8C68}">
      <dsp:nvSpPr>
        <dsp:cNvPr id="0" name=""/>
        <dsp:cNvSpPr/>
      </dsp:nvSpPr>
      <dsp:spPr>
        <a:xfrm>
          <a:off x="344096" y="256425"/>
          <a:ext cx="625629" cy="6256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9CBF04-F0FF-4D2E-BD87-6BC53D6831F9}">
      <dsp:nvSpPr>
        <dsp:cNvPr id="0" name=""/>
        <dsp:cNvSpPr/>
      </dsp:nvSpPr>
      <dsp:spPr>
        <a:xfrm>
          <a:off x="1313822" y="486"/>
          <a:ext cx="9239877" cy="1137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386" tIns="120386" rIns="120386" bIns="120386" numCol="1" spcCol="1270" anchor="ctr" anchorCtr="0">
          <a:noAutofit/>
        </a:bodyPr>
        <a:lstStyle/>
        <a:p>
          <a:pPr marL="0" lvl="0" indent="0" algn="l" defTabSz="844550">
            <a:lnSpc>
              <a:spcPct val="90000"/>
            </a:lnSpc>
            <a:spcBef>
              <a:spcPct val="0"/>
            </a:spcBef>
            <a:spcAft>
              <a:spcPct val="35000"/>
            </a:spcAft>
            <a:buNone/>
          </a:pPr>
          <a:r>
            <a:rPr lang="de-DE" sz="1900" kern="1200" dirty="0"/>
            <a:t>„Content-Strategie ist ein ganzheitlicher langfristiger Ansatz zur strategischen Planung und Umsetzung von Web-Inhalten. […] </a:t>
          </a:r>
          <a:endParaRPr lang="en-US" sz="1900" kern="1200" dirty="0"/>
        </a:p>
      </dsp:txBody>
      <dsp:txXfrm>
        <a:off x="1313822" y="486"/>
        <a:ext cx="9239877" cy="1137509"/>
      </dsp:txXfrm>
    </dsp:sp>
    <dsp:sp modelId="{A16621E8-A8DA-40BE-8621-516952E06E34}">
      <dsp:nvSpPr>
        <dsp:cNvPr id="0" name=""/>
        <dsp:cNvSpPr/>
      </dsp:nvSpPr>
      <dsp:spPr>
        <a:xfrm>
          <a:off x="0" y="1422372"/>
          <a:ext cx="10553700" cy="113750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C6F5AB-C6DF-4B77-80FE-F190E3178ECC}">
      <dsp:nvSpPr>
        <dsp:cNvPr id="0" name=""/>
        <dsp:cNvSpPr/>
      </dsp:nvSpPr>
      <dsp:spPr>
        <a:xfrm>
          <a:off x="344096" y="1678312"/>
          <a:ext cx="625629" cy="6256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B69A68-1682-4402-B55C-BD2831DB97C2}">
      <dsp:nvSpPr>
        <dsp:cNvPr id="0" name=""/>
        <dsp:cNvSpPr/>
      </dsp:nvSpPr>
      <dsp:spPr>
        <a:xfrm>
          <a:off x="1313822" y="1422372"/>
          <a:ext cx="9239877" cy="1137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386" tIns="120386" rIns="120386" bIns="120386" numCol="1" spcCol="1270" anchor="ctr" anchorCtr="0">
          <a:noAutofit/>
        </a:bodyPr>
        <a:lstStyle/>
        <a:p>
          <a:pPr marL="0" lvl="0" indent="0" algn="l" defTabSz="844550">
            <a:lnSpc>
              <a:spcPct val="90000"/>
            </a:lnSpc>
            <a:spcBef>
              <a:spcPct val="0"/>
            </a:spcBef>
            <a:spcAft>
              <a:spcPct val="35000"/>
            </a:spcAft>
            <a:buNone/>
          </a:pPr>
          <a:r>
            <a:rPr lang="de-DE" sz="1900" kern="1200" dirty="0"/>
            <a:t>Content-Strategie will die Kommunikation von Organisationen am Wert der Inhalte für ihre Benutzer ausrichten. </a:t>
          </a:r>
          <a:endParaRPr lang="en-US" sz="1900" kern="1200" dirty="0"/>
        </a:p>
      </dsp:txBody>
      <dsp:txXfrm>
        <a:off x="1313822" y="1422372"/>
        <a:ext cx="9239877" cy="1137509"/>
      </dsp:txXfrm>
    </dsp:sp>
    <dsp:sp modelId="{AEA6A60D-32E3-498C-80E3-56D6A2713C32}">
      <dsp:nvSpPr>
        <dsp:cNvPr id="0" name=""/>
        <dsp:cNvSpPr/>
      </dsp:nvSpPr>
      <dsp:spPr>
        <a:xfrm>
          <a:off x="0" y="2844258"/>
          <a:ext cx="10553700" cy="1137509"/>
        </a:xfrm>
        <a:prstGeom prst="roundRect">
          <a:avLst>
            <a:gd name="adj" fmla="val 10000"/>
          </a:avLst>
        </a:prstGeom>
        <a:solidFill>
          <a:srgbClr val="FABF7C"/>
        </a:solidFill>
        <a:ln>
          <a:noFill/>
        </a:ln>
        <a:effectLst/>
      </dsp:spPr>
      <dsp:style>
        <a:lnRef idx="0">
          <a:scrgbClr r="0" g="0" b="0"/>
        </a:lnRef>
        <a:fillRef idx="1">
          <a:scrgbClr r="0" g="0" b="0"/>
        </a:fillRef>
        <a:effectRef idx="0">
          <a:scrgbClr r="0" g="0" b="0"/>
        </a:effectRef>
        <a:fontRef idx="minor"/>
      </dsp:style>
    </dsp:sp>
    <dsp:sp modelId="{37581DD1-E5A0-473A-BF38-5989692F0C59}">
      <dsp:nvSpPr>
        <dsp:cNvPr id="0" name=""/>
        <dsp:cNvSpPr/>
      </dsp:nvSpPr>
      <dsp:spPr>
        <a:xfrm>
          <a:off x="344096" y="3100198"/>
          <a:ext cx="625629" cy="6256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7B9AF2-5B6B-49DB-AAB9-10AA97B35CE7}">
      <dsp:nvSpPr>
        <dsp:cNvPr id="0" name=""/>
        <dsp:cNvSpPr/>
      </dsp:nvSpPr>
      <dsp:spPr>
        <a:xfrm>
          <a:off x="1313822" y="2844258"/>
          <a:ext cx="9239877" cy="1137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386" tIns="120386" rIns="120386" bIns="120386" numCol="1" spcCol="1270" anchor="ctr" anchorCtr="0">
          <a:noAutofit/>
        </a:bodyPr>
        <a:lstStyle/>
        <a:p>
          <a:pPr marL="0" lvl="0" indent="0" algn="l" defTabSz="844550">
            <a:lnSpc>
              <a:spcPct val="90000"/>
            </a:lnSpc>
            <a:spcBef>
              <a:spcPct val="0"/>
            </a:spcBef>
            <a:spcAft>
              <a:spcPct val="35000"/>
            </a:spcAft>
            <a:buNone/>
          </a:pPr>
          <a:r>
            <a:rPr lang="de-DE" sz="1900" kern="1200" dirty="0"/>
            <a:t>Anwendungsorientierte Disziplin, die Organisationen das Handwerkszeug liefert, um ganzheitliche Inhaltsstrategien zu entwickeln und organisationsweit zu etablieren.</a:t>
          </a:r>
          <a:endParaRPr lang="en-US" sz="1900" kern="1200" dirty="0"/>
        </a:p>
      </dsp:txBody>
      <dsp:txXfrm>
        <a:off x="1313822" y="2844258"/>
        <a:ext cx="9239877" cy="113750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57AC8-17FE-48BD-ADCF-1734AE70D5AB}">
      <dsp:nvSpPr>
        <dsp:cNvPr id="0" name=""/>
        <dsp:cNvSpPr/>
      </dsp:nvSpPr>
      <dsp:spPr>
        <a:xfrm>
          <a:off x="0" y="467"/>
          <a:ext cx="10268166" cy="1094792"/>
        </a:xfrm>
        <a:prstGeom prst="roundRect">
          <a:avLst>
            <a:gd name="adj" fmla="val 10000"/>
          </a:avLst>
        </a:prstGeom>
        <a:solidFill>
          <a:srgbClr val="FF0000"/>
        </a:solidFill>
        <a:ln>
          <a:noFill/>
        </a:ln>
        <a:effectLst/>
      </dsp:spPr>
      <dsp:style>
        <a:lnRef idx="0">
          <a:scrgbClr r="0" g="0" b="0"/>
        </a:lnRef>
        <a:fillRef idx="1">
          <a:scrgbClr r="0" g="0" b="0"/>
        </a:fillRef>
        <a:effectRef idx="0">
          <a:scrgbClr r="0" g="0" b="0"/>
        </a:effectRef>
        <a:fontRef idx="minor"/>
      </dsp:style>
    </dsp:sp>
    <dsp:sp modelId="{25782548-0A0B-455E-80D8-85B75DFFDE23}">
      <dsp:nvSpPr>
        <dsp:cNvPr id="0" name=""/>
        <dsp:cNvSpPr/>
      </dsp:nvSpPr>
      <dsp:spPr>
        <a:xfrm>
          <a:off x="331174" y="246796"/>
          <a:ext cx="602136" cy="602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31FCD5-5A54-42CA-8ABB-0F2495E2E188}">
      <dsp:nvSpPr>
        <dsp:cNvPr id="0" name=""/>
        <dsp:cNvSpPr/>
      </dsp:nvSpPr>
      <dsp:spPr>
        <a:xfrm>
          <a:off x="1264485" y="467"/>
          <a:ext cx="9003680" cy="1094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866" tIns="115866" rIns="115866" bIns="115866" numCol="1" spcCol="1270" anchor="ctr" anchorCtr="0">
          <a:noAutofit/>
        </a:bodyPr>
        <a:lstStyle/>
        <a:p>
          <a:pPr marL="0" lvl="0" indent="0" algn="l" defTabSz="1111250">
            <a:lnSpc>
              <a:spcPct val="90000"/>
            </a:lnSpc>
            <a:spcBef>
              <a:spcPct val="0"/>
            </a:spcBef>
            <a:spcAft>
              <a:spcPct val="35000"/>
            </a:spcAft>
            <a:buNone/>
          </a:pPr>
          <a:r>
            <a:rPr lang="de-DE" sz="2500" kern="1200" dirty="0"/>
            <a:t>Hero-Content erreicht direkt die Herzen der Fans.</a:t>
          </a:r>
          <a:endParaRPr lang="en-US" sz="2500" kern="1200" dirty="0"/>
        </a:p>
      </dsp:txBody>
      <dsp:txXfrm>
        <a:off x="1264485" y="467"/>
        <a:ext cx="9003680" cy="1094792"/>
      </dsp:txXfrm>
    </dsp:sp>
    <dsp:sp modelId="{22F45CD6-6F33-49F7-9D82-509DC12A38B2}">
      <dsp:nvSpPr>
        <dsp:cNvPr id="0" name=""/>
        <dsp:cNvSpPr/>
      </dsp:nvSpPr>
      <dsp:spPr>
        <a:xfrm>
          <a:off x="0" y="1368959"/>
          <a:ext cx="10268166" cy="1094792"/>
        </a:xfrm>
        <a:prstGeom prst="roundRect">
          <a:avLst>
            <a:gd name="adj" fmla="val 10000"/>
          </a:avLst>
        </a:prstGeom>
        <a:solidFill>
          <a:srgbClr val="F1B978"/>
        </a:solidFill>
        <a:ln>
          <a:noFill/>
        </a:ln>
        <a:effectLst/>
      </dsp:spPr>
      <dsp:style>
        <a:lnRef idx="0">
          <a:scrgbClr r="0" g="0" b="0"/>
        </a:lnRef>
        <a:fillRef idx="1">
          <a:scrgbClr r="0" g="0" b="0"/>
        </a:fillRef>
        <a:effectRef idx="0">
          <a:scrgbClr r="0" g="0" b="0"/>
        </a:effectRef>
        <a:fontRef idx="minor"/>
      </dsp:style>
    </dsp:sp>
    <dsp:sp modelId="{F34A2958-F07C-40F9-9BE7-4A48884DA359}">
      <dsp:nvSpPr>
        <dsp:cNvPr id="0" name=""/>
        <dsp:cNvSpPr/>
      </dsp:nvSpPr>
      <dsp:spPr>
        <a:xfrm>
          <a:off x="331174" y="1615287"/>
          <a:ext cx="602136" cy="602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F2711E-6067-45FA-8712-D4FA2D3CA5F4}">
      <dsp:nvSpPr>
        <dsp:cNvPr id="0" name=""/>
        <dsp:cNvSpPr/>
      </dsp:nvSpPr>
      <dsp:spPr>
        <a:xfrm>
          <a:off x="1264485" y="1368959"/>
          <a:ext cx="9003680" cy="1094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866" tIns="115866" rIns="115866" bIns="115866" numCol="1" spcCol="1270" anchor="ctr" anchorCtr="0">
          <a:noAutofit/>
        </a:bodyPr>
        <a:lstStyle/>
        <a:p>
          <a:pPr marL="0" lvl="0" indent="0" algn="l" defTabSz="1111250">
            <a:lnSpc>
              <a:spcPct val="90000"/>
            </a:lnSpc>
            <a:spcBef>
              <a:spcPct val="0"/>
            </a:spcBef>
            <a:spcAft>
              <a:spcPct val="35000"/>
            </a:spcAft>
            <a:buNone/>
          </a:pPr>
          <a:r>
            <a:rPr lang="de-DE" sz="2500" kern="1200"/>
            <a:t>Hub-Content bedient Surf-Interessen der Fans.</a:t>
          </a:r>
          <a:endParaRPr lang="en-US" sz="2500" kern="1200"/>
        </a:p>
      </dsp:txBody>
      <dsp:txXfrm>
        <a:off x="1264485" y="1368959"/>
        <a:ext cx="9003680" cy="1094792"/>
      </dsp:txXfrm>
    </dsp:sp>
    <dsp:sp modelId="{CB78B0E1-6B0F-4CD6-9ABD-23887BFFF2AF}">
      <dsp:nvSpPr>
        <dsp:cNvPr id="0" name=""/>
        <dsp:cNvSpPr/>
      </dsp:nvSpPr>
      <dsp:spPr>
        <a:xfrm>
          <a:off x="0" y="2737450"/>
          <a:ext cx="10268166" cy="1094792"/>
        </a:xfrm>
        <a:prstGeom prst="roundRect">
          <a:avLst>
            <a:gd name="adj" fmla="val 10000"/>
          </a:avLst>
        </a:prstGeom>
        <a:solidFill>
          <a:srgbClr val="547C8F"/>
        </a:solidFill>
        <a:ln>
          <a:noFill/>
        </a:ln>
        <a:effectLst/>
      </dsp:spPr>
      <dsp:style>
        <a:lnRef idx="0">
          <a:scrgbClr r="0" g="0" b="0"/>
        </a:lnRef>
        <a:fillRef idx="1">
          <a:scrgbClr r="0" g="0" b="0"/>
        </a:fillRef>
        <a:effectRef idx="0">
          <a:scrgbClr r="0" g="0" b="0"/>
        </a:effectRef>
        <a:fontRef idx="minor"/>
      </dsp:style>
    </dsp:sp>
    <dsp:sp modelId="{E0477F8F-A8C3-4A91-A7EE-2436838DA6DF}">
      <dsp:nvSpPr>
        <dsp:cNvPr id="0" name=""/>
        <dsp:cNvSpPr/>
      </dsp:nvSpPr>
      <dsp:spPr>
        <a:xfrm>
          <a:off x="331174" y="2983778"/>
          <a:ext cx="602136" cy="602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435DFA-751C-49CB-A30E-51938A3D1545}">
      <dsp:nvSpPr>
        <dsp:cNvPr id="0" name=""/>
        <dsp:cNvSpPr/>
      </dsp:nvSpPr>
      <dsp:spPr>
        <a:xfrm>
          <a:off x="1264485" y="2737450"/>
          <a:ext cx="9003680" cy="10947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866" tIns="115866" rIns="115866" bIns="115866" numCol="1" spcCol="1270" anchor="ctr" anchorCtr="0">
          <a:noAutofit/>
        </a:bodyPr>
        <a:lstStyle/>
        <a:p>
          <a:pPr marL="0" lvl="0" indent="0" algn="l" defTabSz="1111250">
            <a:lnSpc>
              <a:spcPct val="90000"/>
            </a:lnSpc>
            <a:spcBef>
              <a:spcPct val="0"/>
            </a:spcBef>
            <a:spcAft>
              <a:spcPct val="35000"/>
            </a:spcAft>
            <a:buNone/>
          </a:pPr>
          <a:r>
            <a:rPr lang="de-DE" sz="2500" kern="1200"/>
            <a:t>Hygiene-Content beantwortet konkrete Fragen.</a:t>
          </a:r>
          <a:endParaRPr lang="en-US" sz="2500" kern="1200"/>
        </a:p>
      </dsp:txBody>
      <dsp:txXfrm>
        <a:off x="1264485" y="2737450"/>
        <a:ext cx="9003680" cy="10947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A028F-2FF7-4FFB-8327-C59C1F75918F}">
      <dsp:nvSpPr>
        <dsp:cNvPr id="0" name=""/>
        <dsp:cNvSpPr/>
      </dsp:nvSpPr>
      <dsp:spPr>
        <a:xfrm>
          <a:off x="2544911" y="351359"/>
          <a:ext cx="4838400" cy="4838400"/>
        </a:xfrm>
        <a:prstGeom prst="pie">
          <a:avLst>
            <a:gd name="adj1" fmla="val 16200000"/>
            <a:gd name="adj2" fmla="val 19285716"/>
          </a:avLst>
        </a:prstGeom>
        <a:solidFill>
          <a:srgbClr val="17697F"/>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1</a:t>
          </a:r>
          <a:r>
            <a:rPr lang="de-DE" sz="2000" kern="1200" dirty="0"/>
            <a:t> </a:t>
          </a:r>
        </a:p>
        <a:p>
          <a:pPr marL="0" lvl="0" indent="0" algn="ctr" defTabSz="1422400">
            <a:lnSpc>
              <a:spcPct val="90000"/>
            </a:lnSpc>
            <a:spcBef>
              <a:spcPct val="0"/>
            </a:spcBef>
            <a:spcAft>
              <a:spcPct val="35000"/>
            </a:spcAft>
            <a:buNone/>
          </a:pPr>
          <a:r>
            <a:rPr lang="de-DE" sz="2000" kern="1200" dirty="0" err="1"/>
            <a:t>Recher-che</a:t>
          </a:r>
          <a:endParaRPr lang="de-DE" sz="2000" kern="1200" dirty="0"/>
        </a:p>
      </dsp:txBody>
      <dsp:txXfrm>
        <a:off x="5086800" y="800639"/>
        <a:ext cx="1152000" cy="921600"/>
      </dsp:txXfrm>
    </dsp:sp>
    <dsp:sp modelId="{2D2D5B82-5F6A-406C-A7C8-B0150395F211}">
      <dsp:nvSpPr>
        <dsp:cNvPr id="0" name=""/>
        <dsp:cNvSpPr/>
      </dsp:nvSpPr>
      <dsp:spPr>
        <a:xfrm>
          <a:off x="2607120" y="429119"/>
          <a:ext cx="4838400" cy="4838400"/>
        </a:xfrm>
        <a:prstGeom prst="pie">
          <a:avLst>
            <a:gd name="adj1" fmla="val 19285716"/>
            <a:gd name="adj2" fmla="val 771428"/>
          </a:avLst>
        </a:prstGeom>
        <a:solidFill>
          <a:srgbClr val="F19614"/>
        </a:solidFill>
        <a:ln>
          <a:solidFill>
            <a:srgbClr val="F29715"/>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2</a:t>
          </a:r>
          <a:endParaRPr lang="de-DE" sz="2400" kern="1200" dirty="0"/>
        </a:p>
        <a:p>
          <a:pPr marL="0" lvl="0" indent="0" algn="ctr" defTabSz="1600200">
            <a:lnSpc>
              <a:spcPct val="90000"/>
            </a:lnSpc>
            <a:spcBef>
              <a:spcPct val="0"/>
            </a:spcBef>
            <a:spcAft>
              <a:spcPct val="35000"/>
            </a:spcAft>
            <a:buNone/>
          </a:pPr>
          <a:r>
            <a:rPr lang="de-DE" sz="2400" kern="1200" dirty="0"/>
            <a:t>Z</a:t>
          </a:r>
          <a:r>
            <a:rPr lang="de-DE" sz="2000" kern="1200" dirty="0"/>
            <a:t>i</a:t>
          </a:r>
          <a:r>
            <a:rPr lang="de-DE" sz="2400" kern="1200" dirty="0"/>
            <a:t>ele</a:t>
          </a:r>
        </a:p>
      </dsp:txBody>
      <dsp:txXfrm>
        <a:off x="5893200" y="2183040"/>
        <a:ext cx="1324800" cy="806400"/>
      </dsp:txXfrm>
    </dsp:sp>
    <dsp:sp modelId="{73ECAF5E-FBC5-405A-8F49-2CB495523FEE}">
      <dsp:nvSpPr>
        <dsp:cNvPr id="0" name=""/>
        <dsp:cNvSpPr/>
      </dsp:nvSpPr>
      <dsp:spPr>
        <a:xfrm>
          <a:off x="2584655" y="527039"/>
          <a:ext cx="4838400" cy="4838400"/>
        </a:xfrm>
        <a:prstGeom prst="pie">
          <a:avLst>
            <a:gd name="adj1" fmla="val 771428"/>
            <a:gd name="adj2" fmla="val 3857143"/>
          </a:avLst>
        </a:prstGeom>
        <a:solidFill>
          <a:srgbClr val="FABF7C"/>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3</a:t>
          </a:r>
          <a:endParaRPr lang="de-DE" sz="2000" kern="1200" dirty="0"/>
        </a:p>
        <a:p>
          <a:pPr marL="0" lvl="0" indent="0" algn="ctr" defTabSz="1422400">
            <a:lnSpc>
              <a:spcPct val="90000"/>
            </a:lnSpc>
            <a:spcBef>
              <a:spcPct val="0"/>
            </a:spcBef>
            <a:spcAft>
              <a:spcPct val="35000"/>
            </a:spcAft>
            <a:buNone/>
          </a:pPr>
          <a:r>
            <a:rPr lang="de-DE" sz="2000" kern="1200" dirty="0"/>
            <a:t>Strategie</a:t>
          </a:r>
        </a:p>
      </dsp:txBody>
      <dsp:txXfrm>
        <a:off x="5691600" y="3392640"/>
        <a:ext cx="1152000" cy="892800"/>
      </dsp:txXfrm>
    </dsp:sp>
    <dsp:sp modelId="{D9703383-DAB6-4129-B7AA-E9A0B9F0E92A}">
      <dsp:nvSpPr>
        <dsp:cNvPr id="0" name=""/>
        <dsp:cNvSpPr/>
      </dsp:nvSpPr>
      <dsp:spPr>
        <a:xfrm>
          <a:off x="2494800" y="570239"/>
          <a:ext cx="4838400" cy="4838400"/>
        </a:xfrm>
        <a:prstGeom prst="pie">
          <a:avLst>
            <a:gd name="adj1" fmla="val 3857226"/>
            <a:gd name="adj2" fmla="val 6942858"/>
          </a:avLst>
        </a:prstGeom>
        <a:solidFill>
          <a:srgbClr val="FCD6A9"/>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4</a:t>
          </a:r>
        </a:p>
        <a:p>
          <a:pPr marL="0" lvl="0" indent="0" algn="ctr" defTabSz="1422400">
            <a:lnSpc>
              <a:spcPct val="90000"/>
            </a:lnSpc>
            <a:spcBef>
              <a:spcPct val="0"/>
            </a:spcBef>
            <a:spcAft>
              <a:spcPct val="35000"/>
            </a:spcAft>
            <a:buNone/>
          </a:pPr>
          <a:r>
            <a:rPr lang="de-DE" sz="2000" kern="1200" dirty="0"/>
            <a:t>Content</a:t>
          </a:r>
        </a:p>
      </dsp:txBody>
      <dsp:txXfrm>
        <a:off x="4352400" y="4371840"/>
        <a:ext cx="1123200" cy="806400"/>
      </dsp:txXfrm>
    </dsp:sp>
    <dsp:sp modelId="{AD0043E2-9494-4A5C-8958-DB4EE30179C9}">
      <dsp:nvSpPr>
        <dsp:cNvPr id="0" name=""/>
        <dsp:cNvSpPr/>
      </dsp:nvSpPr>
      <dsp:spPr>
        <a:xfrm>
          <a:off x="2404944" y="527039"/>
          <a:ext cx="4838400" cy="4838400"/>
        </a:xfrm>
        <a:prstGeom prst="pie">
          <a:avLst>
            <a:gd name="adj1" fmla="val 6942858"/>
            <a:gd name="adj2" fmla="val 10028574"/>
          </a:avLst>
        </a:prstGeom>
        <a:solidFill>
          <a:srgbClr val="F7F7F7"/>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5</a:t>
          </a:r>
        </a:p>
        <a:p>
          <a:pPr marL="0" lvl="0" indent="0" algn="ctr" defTabSz="1422400">
            <a:lnSpc>
              <a:spcPct val="90000"/>
            </a:lnSpc>
            <a:spcBef>
              <a:spcPct val="0"/>
            </a:spcBef>
            <a:spcAft>
              <a:spcPct val="35000"/>
            </a:spcAft>
            <a:buNone/>
          </a:pPr>
          <a:r>
            <a:rPr lang="de-DE" sz="2000" kern="1200" dirty="0" err="1"/>
            <a:t>Kura</a:t>
          </a:r>
          <a:r>
            <a:rPr lang="de-DE" sz="2000" kern="1200" dirty="0"/>
            <a:t>-tieren</a:t>
          </a:r>
        </a:p>
      </dsp:txBody>
      <dsp:txXfrm>
        <a:off x="2984400" y="3392640"/>
        <a:ext cx="1152000" cy="892800"/>
      </dsp:txXfrm>
    </dsp:sp>
    <dsp:sp modelId="{4EFCAACF-BA06-485A-82A8-C33BE478CDBB}">
      <dsp:nvSpPr>
        <dsp:cNvPr id="0" name=""/>
        <dsp:cNvSpPr/>
      </dsp:nvSpPr>
      <dsp:spPr>
        <a:xfrm>
          <a:off x="2382479" y="429119"/>
          <a:ext cx="4838400" cy="4838400"/>
        </a:xfrm>
        <a:prstGeom prst="pie">
          <a:avLst>
            <a:gd name="adj1" fmla="val 10028574"/>
            <a:gd name="adj2" fmla="val 13114284"/>
          </a:avLst>
        </a:prstGeom>
        <a:solidFill>
          <a:srgbClr val="F7F7F7"/>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6</a:t>
          </a:r>
        </a:p>
        <a:p>
          <a:pPr marL="0" lvl="0" indent="0" algn="ctr" defTabSz="1422400">
            <a:lnSpc>
              <a:spcPct val="90000"/>
            </a:lnSpc>
            <a:spcBef>
              <a:spcPct val="0"/>
            </a:spcBef>
            <a:spcAft>
              <a:spcPct val="35000"/>
            </a:spcAft>
            <a:buNone/>
          </a:pPr>
          <a:r>
            <a:rPr lang="de-DE" sz="2000" kern="1200" dirty="0"/>
            <a:t>Vermarkten</a:t>
          </a:r>
        </a:p>
      </dsp:txBody>
      <dsp:txXfrm>
        <a:off x="2610000" y="2183040"/>
        <a:ext cx="1324800" cy="806400"/>
      </dsp:txXfrm>
    </dsp:sp>
    <dsp:sp modelId="{8ACE4C9D-4213-488F-A4F1-2A1D8C72BA55}">
      <dsp:nvSpPr>
        <dsp:cNvPr id="0" name=""/>
        <dsp:cNvSpPr/>
      </dsp:nvSpPr>
      <dsp:spPr>
        <a:xfrm>
          <a:off x="2444687" y="351359"/>
          <a:ext cx="4838400" cy="4838400"/>
        </a:xfrm>
        <a:prstGeom prst="pie">
          <a:avLst>
            <a:gd name="adj1" fmla="val 13114284"/>
            <a:gd name="adj2" fmla="val 16200000"/>
          </a:avLst>
        </a:prstGeom>
        <a:solidFill>
          <a:srgbClr val="F7F7F7"/>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7</a:t>
          </a:r>
        </a:p>
        <a:p>
          <a:pPr marL="0" lvl="0" indent="0" algn="ctr" defTabSz="1422400">
            <a:lnSpc>
              <a:spcPct val="90000"/>
            </a:lnSpc>
            <a:spcBef>
              <a:spcPct val="0"/>
            </a:spcBef>
            <a:spcAft>
              <a:spcPct val="35000"/>
            </a:spcAft>
            <a:buNone/>
          </a:pPr>
          <a:r>
            <a:rPr lang="de-DE" sz="2000" kern="1200" dirty="0"/>
            <a:t>Messen</a:t>
          </a:r>
        </a:p>
      </dsp:txBody>
      <dsp:txXfrm>
        <a:off x="3589199" y="800639"/>
        <a:ext cx="1152000" cy="921600"/>
      </dsp:txXfrm>
    </dsp:sp>
    <dsp:sp modelId="{83466C5B-2F07-43DB-8DBC-D538D79035ED}">
      <dsp:nvSpPr>
        <dsp:cNvPr id="0" name=""/>
        <dsp:cNvSpPr/>
      </dsp:nvSpPr>
      <dsp:spPr>
        <a:xfrm>
          <a:off x="2343459" y="-140482"/>
          <a:ext cx="5437440" cy="5437440"/>
        </a:xfrm>
        <a:prstGeom prst="circularArrow">
          <a:avLst>
            <a:gd name="adj1" fmla="val 5085"/>
            <a:gd name="adj2" fmla="val 327528"/>
            <a:gd name="adj3" fmla="val 18957827"/>
            <a:gd name="adj4" fmla="val 16200343"/>
            <a:gd name="adj5" fmla="val 5932"/>
          </a:avLst>
        </a:prstGeom>
        <a:solidFill>
          <a:srgbClr val="17697F"/>
        </a:solidFill>
        <a:ln>
          <a:noFill/>
        </a:ln>
        <a:effectLst/>
        <a:sp3d prstMaterial="matte"/>
      </dsp:spPr>
      <dsp:style>
        <a:lnRef idx="0">
          <a:scrgbClr r="0" g="0" b="0"/>
        </a:lnRef>
        <a:fillRef idx="1">
          <a:scrgbClr r="0" g="0" b="0"/>
        </a:fillRef>
        <a:effectRef idx="2">
          <a:scrgbClr r="0" g="0" b="0"/>
        </a:effectRef>
        <a:fontRef idx="minor">
          <a:schemeClr val="lt1"/>
        </a:fontRef>
      </dsp:style>
    </dsp:sp>
    <dsp:sp modelId="{1137973D-03F3-43B6-8984-CF53FD185C17}">
      <dsp:nvSpPr>
        <dsp:cNvPr id="0" name=""/>
        <dsp:cNvSpPr/>
      </dsp:nvSpPr>
      <dsp:spPr>
        <a:xfrm>
          <a:off x="2594031" y="69425"/>
          <a:ext cx="5437440" cy="5437440"/>
        </a:xfrm>
        <a:prstGeom prst="circularArrow">
          <a:avLst>
            <a:gd name="adj1" fmla="val 5085"/>
            <a:gd name="adj2" fmla="val 327528"/>
            <a:gd name="adj3" fmla="val 443744"/>
            <a:gd name="adj4" fmla="val 19285776"/>
            <a:gd name="adj5" fmla="val 5932"/>
          </a:avLst>
        </a:prstGeom>
        <a:solidFill>
          <a:srgbClr val="F19614"/>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934F842A-6B19-4EF5-BAD6-7AD12EAEEAF7}">
      <dsp:nvSpPr>
        <dsp:cNvPr id="0" name=""/>
        <dsp:cNvSpPr/>
      </dsp:nvSpPr>
      <dsp:spPr>
        <a:xfrm>
          <a:off x="2512437" y="482870"/>
          <a:ext cx="5437440" cy="5437440"/>
        </a:xfrm>
        <a:prstGeom prst="circularArrow">
          <a:avLst>
            <a:gd name="adj1" fmla="val 5085"/>
            <a:gd name="adj2" fmla="val 327528"/>
            <a:gd name="adj3" fmla="val 3529100"/>
            <a:gd name="adj4" fmla="val 770764"/>
            <a:gd name="adj5" fmla="val 5932"/>
          </a:avLst>
        </a:prstGeom>
        <a:solidFill>
          <a:srgbClr val="F1B978"/>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AD3F29FE-A22F-4EC1-A1CC-F4BDE806B352}">
      <dsp:nvSpPr>
        <dsp:cNvPr id="0" name=""/>
        <dsp:cNvSpPr/>
      </dsp:nvSpPr>
      <dsp:spPr>
        <a:xfrm>
          <a:off x="2126931" y="629519"/>
          <a:ext cx="5437440" cy="5437440"/>
        </a:xfrm>
        <a:prstGeom prst="circularArrow">
          <a:avLst>
            <a:gd name="adj1" fmla="val 5085"/>
            <a:gd name="adj2" fmla="val 327528"/>
            <a:gd name="adj3" fmla="val 6615046"/>
            <a:gd name="adj4" fmla="val 3857426"/>
            <a:gd name="adj5" fmla="val 5932"/>
          </a:avLst>
        </a:prstGeom>
        <a:solidFill>
          <a:srgbClr val="F3CFA3"/>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CFB17591-6560-4F0C-B4B5-56228877037E}">
      <dsp:nvSpPr>
        <dsp:cNvPr id="0" name=""/>
        <dsp:cNvSpPr/>
      </dsp:nvSpPr>
      <dsp:spPr>
        <a:xfrm>
          <a:off x="1853273" y="578025"/>
          <a:ext cx="5437440" cy="5437440"/>
        </a:xfrm>
        <a:prstGeom prst="circularArrow">
          <a:avLst>
            <a:gd name="adj1" fmla="val 5085"/>
            <a:gd name="adj2" fmla="val 327528"/>
            <a:gd name="adj3" fmla="val 9701707"/>
            <a:gd name="adj4" fmla="val 6943371"/>
            <a:gd name="adj5" fmla="val 5932"/>
          </a:avLst>
        </a:prstGeom>
        <a:solidFill>
          <a:srgbClr val="F7F7F7"/>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018EEFB6-5B67-40AA-B460-A34FEB33D397}">
      <dsp:nvSpPr>
        <dsp:cNvPr id="0" name=""/>
        <dsp:cNvSpPr/>
      </dsp:nvSpPr>
      <dsp:spPr>
        <a:xfrm>
          <a:off x="1740958" y="138807"/>
          <a:ext cx="5437440" cy="5437440"/>
        </a:xfrm>
        <a:prstGeom prst="circularArrow">
          <a:avLst>
            <a:gd name="adj1" fmla="val 5085"/>
            <a:gd name="adj2" fmla="val 327528"/>
            <a:gd name="adj3" fmla="val 12786695"/>
            <a:gd name="adj4" fmla="val 10028727"/>
            <a:gd name="adj5" fmla="val 5932"/>
          </a:avLst>
        </a:prstGeom>
        <a:solidFill>
          <a:srgbClr val="F7F7F7"/>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14D4158F-D294-45F7-A559-FB9889C95A7F}">
      <dsp:nvSpPr>
        <dsp:cNvPr id="0" name=""/>
        <dsp:cNvSpPr/>
      </dsp:nvSpPr>
      <dsp:spPr>
        <a:xfrm>
          <a:off x="2077114" y="-136730"/>
          <a:ext cx="5437440" cy="5437440"/>
        </a:xfrm>
        <a:prstGeom prst="circularArrow">
          <a:avLst>
            <a:gd name="adj1" fmla="val 5085"/>
            <a:gd name="adj2" fmla="val 327528"/>
            <a:gd name="adj3" fmla="val 15872129"/>
            <a:gd name="adj4" fmla="val 13114645"/>
            <a:gd name="adj5" fmla="val 5932"/>
          </a:avLst>
        </a:prstGeom>
        <a:solidFill>
          <a:srgbClr val="F7F7F7"/>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717F06-9F9A-4296-8677-AAEE09F9B57E}">
      <dsp:nvSpPr>
        <dsp:cNvPr id="0" name=""/>
        <dsp:cNvSpPr/>
      </dsp:nvSpPr>
      <dsp:spPr>
        <a:xfrm>
          <a:off x="0" y="1805"/>
          <a:ext cx="5040086"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6583AB-A76A-44FB-ABB5-18E3A40F1BA7}">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984CB8-6CE0-48DC-ABF3-B3B4F2ABCE74}">
      <dsp:nvSpPr>
        <dsp:cNvPr id="0" name=""/>
        <dsp:cNvSpPr/>
      </dsp:nvSpPr>
      <dsp:spPr>
        <a:xfrm>
          <a:off x="1057183" y="1805"/>
          <a:ext cx="3982902"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44550">
            <a:lnSpc>
              <a:spcPct val="100000"/>
            </a:lnSpc>
            <a:spcBef>
              <a:spcPct val="0"/>
            </a:spcBef>
            <a:spcAft>
              <a:spcPct val="35000"/>
            </a:spcAft>
            <a:buNone/>
          </a:pPr>
          <a:r>
            <a:rPr lang="de-DE" sz="1900" kern="1200"/>
            <a:t>Sie öffnet einen interessanten Möglichkeitsraum in den Köpfen.</a:t>
          </a:r>
          <a:endParaRPr lang="en-US" sz="1900" kern="1200"/>
        </a:p>
      </dsp:txBody>
      <dsp:txXfrm>
        <a:off x="1057183" y="1805"/>
        <a:ext cx="3982902" cy="915310"/>
      </dsp:txXfrm>
    </dsp:sp>
    <dsp:sp modelId="{5452F037-DEA5-4FF8-A126-22324B4C54E2}">
      <dsp:nvSpPr>
        <dsp:cNvPr id="0" name=""/>
        <dsp:cNvSpPr/>
      </dsp:nvSpPr>
      <dsp:spPr>
        <a:xfrm>
          <a:off x="0" y="1145944"/>
          <a:ext cx="5040086"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5E485F-ABE5-42DB-8D4E-D401E37347D3}">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4295AA-2C77-4F70-9E57-4B55BE2A5D68}">
      <dsp:nvSpPr>
        <dsp:cNvPr id="0" name=""/>
        <dsp:cNvSpPr/>
      </dsp:nvSpPr>
      <dsp:spPr>
        <a:xfrm>
          <a:off x="1057183" y="1145944"/>
          <a:ext cx="3982902"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44550">
            <a:lnSpc>
              <a:spcPct val="100000"/>
            </a:lnSpc>
            <a:spcBef>
              <a:spcPct val="0"/>
            </a:spcBef>
            <a:spcAft>
              <a:spcPct val="35000"/>
            </a:spcAft>
            <a:buNone/>
          </a:pPr>
          <a:r>
            <a:rPr lang="de-DE" sz="1900" kern="1200" dirty="0"/>
            <a:t>Sie hat den Zeitgeist reflektiert </a:t>
          </a:r>
          <a:endParaRPr lang="en-US" sz="1900" kern="1200" dirty="0"/>
        </a:p>
      </dsp:txBody>
      <dsp:txXfrm>
        <a:off x="1057183" y="1145944"/>
        <a:ext cx="3982902" cy="915310"/>
      </dsp:txXfrm>
    </dsp:sp>
    <dsp:sp modelId="{887C737D-71AF-4CF1-B72B-106CEB32A30B}">
      <dsp:nvSpPr>
        <dsp:cNvPr id="0" name=""/>
        <dsp:cNvSpPr/>
      </dsp:nvSpPr>
      <dsp:spPr>
        <a:xfrm>
          <a:off x="0" y="2290082"/>
          <a:ext cx="5040086"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46F3BC-4C0F-4A83-85D6-88D7B21AEE8D}">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A36684-73A2-4F19-81EC-782FDF3007BD}">
      <dsp:nvSpPr>
        <dsp:cNvPr id="0" name=""/>
        <dsp:cNvSpPr/>
      </dsp:nvSpPr>
      <dsp:spPr>
        <a:xfrm>
          <a:off x="1057183" y="2290082"/>
          <a:ext cx="3982902"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44550">
            <a:lnSpc>
              <a:spcPct val="100000"/>
            </a:lnSpc>
            <a:spcBef>
              <a:spcPct val="0"/>
            </a:spcBef>
            <a:spcAft>
              <a:spcPct val="35000"/>
            </a:spcAft>
            <a:buNone/>
          </a:pPr>
          <a:r>
            <a:rPr lang="de-DE" sz="1900" kern="1200" dirty="0"/>
            <a:t>und geht souverän mit kritischen Gegentrends um.</a:t>
          </a:r>
          <a:endParaRPr lang="en-US" sz="1900" kern="1200" dirty="0"/>
        </a:p>
      </dsp:txBody>
      <dsp:txXfrm>
        <a:off x="1057183" y="2290082"/>
        <a:ext cx="3982902" cy="915310"/>
      </dsp:txXfrm>
    </dsp:sp>
    <dsp:sp modelId="{77A19448-A4B4-46AA-89D4-137624700C00}">
      <dsp:nvSpPr>
        <dsp:cNvPr id="0" name=""/>
        <dsp:cNvSpPr/>
      </dsp:nvSpPr>
      <dsp:spPr>
        <a:xfrm>
          <a:off x="0" y="3434221"/>
          <a:ext cx="5040086"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0B686C-8BF1-4324-A0B1-04AFCEAF5A70}">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90317D-ABED-49F5-9D0B-3303224795C4}">
      <dsp:nvSpPr>
        <dsp:cNvPr id="0" name=""/>
        <dsp:cNvSpPr/>
      </dsp:nvSpPr>
      <dsp:spPr>
        <a:xfrm>
          <a:off x="1057183" y="3434221"/>
          <a:ext cx="3982902"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44550">
            <a:lnSpc>
              <a:spcPct val="100000"/>
            </a:lnSpc>
            <a:spcBef>
              <a:spcPct val="0"/>
            </a:spcBef>
            <a:spcAft>
              <a:spcPct val="35000"/>
            </a:spcAft>
            <a:buNone/>
          </a:pPr>
          <a:r>
            <a:rPr lang="de-DE" sz="1900" kern="1200"/>
            <a:t>Sie löst unmittelbar Fragen aus.</a:t>
          </a:r>
          <a:endParaRPr lang="en-US" sz="1900" kern="1200"/>
        </a:p>
      </dsp:txBody>
      <dsp:txXfrm>
        <a:off x="1057183" y="3434221"/>
        <a:ext cx="3982902" cy="9153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DCA9D-5326-4F0A-82B6-08CCBE7A060F}">
      <dsp:nvSpPr>
        <dsp:cNvPr id="0" name=""/>
        <dsp:cNvSpPr/>
      </dsp:nvSpPr>
      <dsp:spPr>
        <a:xfrm>
          <a:off x="0" y="1805"/>
          <a:ext cx="5192486"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79A2B2-DFEA-47A7-9585-2A83352B6CE3}">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031059-AB96-4698-B139-31C0AB926076}">
      <dsp:nvSpPr>
        <dsp:cNvPr id="0" name=""/>
        <dsp:cNvSpPr/>
      </dsp:nvSpPr>
      <dsp:spPr>
        <a:xfrm>
          <a:off x="1057183" y="1805"/>
          <a:ext cx="4135302"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100000"/>
            </a:lnSpc>
            <a:spcBef>
              <a:spcPct val="0"/>
            </a:spcBef>
            <a:spcAft>
              <a:spcPct val="35000"/>
            </a:spcAft>
            <a:buNone/>
          </a:pPr>
          <a:r>
            <a:rPr lang="de-DE" sz="1800" kern="1200" dirty="0"/>
            <a:t>Sie lässt spannende Hypothesen über den Absender einer Kampagne zu.</a:t>
          </a:r>
          <a:endParaRPr lang="en-US" sz="1800" kern="1200" dirty="0"/>
        </a:p>
      </dsp:txBody>
      <dsp:txXfrm>
        <a:off x="1057183" y="1805"/>
        <a:ext cx="4135302" cy="915310"/>
      </dsp:txXfrm>
    </dsp:sp>
    <dsp:sp modelId="{6DFB680F-D72B-4DDA-AC41-E3BB1AFACB20}">
      <dsp:nvSpPr>
        <dsp:cNvPr id="0" name=""/>
        <dsp:cNvSpPr/>
      </dsp:nvSpPr>
      <dsp:spPr>
        <a:xfrm>
          <a:off x="0" y="1145944"/>
          <a:ext cx="5192486"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C1F2E6-BB81-4926-8E05-D3E04394C57A}">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166655-51E4-497D-89C4-A0F3ED94FC30}">
      <dsp:nvSpPr>
        <dsp:cNvPr id="0" name=""/>
        <dsp:cNvSpPr/>
      </dsp:nvSpPr>
      <dsp:spPr>
        <a:xfrm>
          <a:off x="1057183" y="1145944"/>
          <a:ext cx="4135302"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100000"/>
            </a:lnSpc>
            <a:spcBef>
              <a:spcPct val="0"/>
            </a:spcBef>
            <a:spcAft>
              <a:spcPct val="35000"/>
            </a:spcAft>
            <a:buNone/>
          </a:pPr>
          <a:r>
            <a:rPr lang="de-DE" sz="1800" kern="1200" dirty="0"/>
            <a:t>Sie inspiriert alle Beteiligten (sogar routinierte Grafiker und Texter).</a:t>
          </a:r>
          <a:endParaRPr lang="en-US" sz="1800" kern="1200" dirty="0"/>
        </a:p>
      </dsp:txBody>
      <dsp:txXfrm>
        <a:off x="1057183" y="1145944"/>
        <a:ext cx="4135302" cy="915310"/>
      </dsp:txXfrm>
    </dsp:sp>
    <dsp:sp modelId="{FA4208FD-94A0-4FC8-992B-112FE7DD5EAA}">
      <dsp:nvSpPr>
        <dsp:cNvPr id="0" name=""/>
        <dsp:cNvSpPr/>
      </dsp:nvSpPr>
      <dsp:spPr>
        <a:xfrm>
          <a:off x="0" y="2290082"/>
          <a:ext cx="5192486"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67F8BD-816A-4628-9A45-EB78198FF0C4}">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8C320F-1E5E-467D-B20A-273A5F1B7070}">
      <dsp:nvSpPr>
        <dsp:cNvPr id="0" name=""/>
        <dsp:cNvSpPr/>
      </dsp:nvSpPr>
      <dsp:spPr>
        <a:xfrm>
          <a:off x="1057183" y="2290082"/>
          <a:ext cx="4135302"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100000"/>
            </a:lnSpc>
            <a:spcBef>
              <a:spcPct val="0"/>
            </a:spcBef>
            <a:spcAft>
              <a:spcPct val="35000"/>
            </a:spcAft>
            <a:buNone/>
          </a:pPr>
          <a:r>
            <a:rPr lang="de-DE" sz="1800" kern="1200"/>
            <a:t>Sie strahlt unmittelbar Kraft aus.</a:t>
          </a:r>
          <a:endParaRPr lang="en-US" sz="1800" kern="1200"/>
        </a:p>
      </dsp:txBody>
      <dsp:txXfrm>
        <a:off x="1057183" y="2290082"/>
        <a:ext cx="4135302" cy="915310"/>
      </dsp:txXfrm>
    </dsp:sp>
    <dsp:sp modelId="{DC88D39A-6613-4A88-968E-DF03AB115631}">
      <dsp:nvSpPr>
        <dsp:cNvPr id="0" name=""/>
        <dsp:cNvSpPr/>
      </dsp:nvSpPr>
      <dsp:spPr>
        <a:xfrm>
          <a:off x="0" y="3434221"/>
          <a:ext cx="5192486"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998ED8-A097-40DF-AD9E-B8AAB12440EE}">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5E21EB-26D6-4336-B211-C89D91AC7174}">
      <dsp:nvSpPr>
        <dsp:cNvPr id="0" name=""/>
        <dsp:cNvSpPr/>
      </dsp:nvSpPr>
      <dsp:spPr>
        <a:xfrm>
          <a:off x="1057183" y="3434221"/>
          <a:ext cx="4135302"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100000"/>
            </a:lnSpc>
            <a:spcBef>
              <a:spcPct val="0"/>
            </a:spcBef>
            <a:spcAft>
              <a:spcPct val="35000"/>
            </a:spcAft>
            <a:buNone/>
          </a:pPr>
          <a:r>
            <a:rPr lang="de-DE" sz="1800" kern="1200" dirty="0"/>
            <a:t>Sie ist eine originäre gedankliche Schöpfung.</a:t>
          </a:r>
          <a:endParaRPr lang="en-US" sz="1800" kern="1200" dirty="0"/>
        </a:p>
      </dsp:txBody>
      <dsp:txXfrm>
        <a:off x="1057183" y="3434221"/>
        <a:ext cx="4135302" cy="9153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A028F-2FF7-4FFB-8327-C59C1F75918F}">
      <dsp:nvSpPr>
        <dsp:cNvPr id="0" name=""/>
        <dsp:cNvSpPr/>
      </dsp:nvSpPr>
      <dsp:spPr>
        <a:xfrm>
          <a:off x="2544911" y="351359"/>
          <a:ext cx="4838400" cy="4838400"/>
        </a:xfrm>
        <a:prstGeom prst="pie">
          <a:avLst>
            <a:gd name="adj1" fmla="val 16200000"/>
            <a:gd name="adj2" fmla="val 19285716"/>
          </a:avLst>
        </a:prstGeom>
        <a:solidFill>
          <a:srgbClr val="17697F"/>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1</a:t>
          </a:r>
          <a:r>
            <a:rPr lang="de-DE" sz="2000" kern="1200" dirty="0"/>
            <a:t> </a:t>
          </a:r>
        </a:p>
        <a:p>
          <a:pPr marL="0" lvl="0" indent="0" algn="ctr" defTabSz="1422400">
            <a:lnSpc>
              <a:spcPct val="90000"/>
            </a:lnSpc>
            <a:spcBef>
              <a:spcPct val="0"/>
            </a:spcBef>
            <a:spcAft>
              <a:spcPct val="35000"/>
            </a:spcAft>
            <a:buNone/>
          </a:pPr>
          <a:r>
            <a:rPr lang="de-DE" sz="2000" kern="1200" dirty="0" err="1"/>
            <a:t>Recher-che</a:t>
          </a:r>
          <a:endParaRPr lang="de-DE" sz="2000" kern="1200" dirty="0"/>
        </a:p>
      </dsp:txBody>
      <dsp:txXfrm>
        <a:off x="5086800" y="800639"/>
        <a:ext cx="1152000" cy="921600"/>
      </dsp:txXfrm>
    </dsp:sp>
    <dsp:sp modelId="{2D2D5B82-5F6A-406C-A7C8-B0150395F211}">
      <dsp:nvSpPr>
        <dsp:cNvPr id="0" name=""/>
        <dsp:cNvSpPr/>
      </dsp:nvSpPr>
      <dsp:spPr>
        <a:xfrm>
          <a:off x="2607120" y="429119"/>
          <a:ext cx="4838400" cy="4838400"/>
        </a:xfrm>
        <a:prstGeom prst="pie">
          <a:avLst>
            <a:gd name="adj1" fmla="val 19285716"/>
            <a:gd name="adj2" fmla="val 771428"/>
          </a:avLst>
        </a:prstGeom>
        <a:solidFill>
          <a:srgbClr val="F19614"/>
        </a:solidFill>
        <a:ln>
          <a:solidFill>
            <a:srgbClr val="F29715"/>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2</a:t>
          </a:r>
          <a:endParaRPr lang="de-DE" sz="2400" kern="1200" dirty="0"/>
        </a:p>
        <a:p>
          <a:pPr marL="0" lvl="0" indent="0" algn="ctr" defTabSz="1600200">
            <a:lnSpc>
              <a:spcPct val="90000"/>
            </a:lnSpc>
            <a:spcBef>
              <a:spcPct val="0"/>
            </a:spcBef>
            <a:spcAft>
              <a:spcPct val="35000"/>
            </a:spcAft>
            <a:buNone/>
          </a:pPr>
          <a:r>
            <a:rPr lang="de-DE" sz="2400" kern="1200" dirty="0"/>
            <a:t>Z</a:t>
          </a:r>
          <a:r>
            <a:rPr lang="de-DE" sz="2000" kern="1200" dirty="0"/>
            <a:t>i</a:t>
          </a:r>
          <a:r>
            <a:rPr lang="de-DE" sz="2400" kern="1200" dirty="0"/>
            <a:t>ele</a:t>
          </a:r>
        </a:p>
      </dsp:txBody>
      <dsp:txXfrm>
        <a:off x="5893200" y="2183040"/>
        <a:ext cx="1324800" cy="806400"/>
      </dsp:txXfrm>
    </dsp:sp>
    <dsp:sp modelId="{73ECAF5E-FBC5-405A-8F49-2CB495523FEE}">
      <dsp:nvSpPr>
        <dsp:cNvPr id="0" name=""/>
        <dsp:cNvSpPr/>
      </dsp:nvSpPr>
      <dsp:spPr>
        <a:xfrm>
          <a:off x="2584655" y="527039"/>
          <a:ext cx="4838400" cy="4838400"/>
        </a:xfrm>
        <a:prstGeom prst="pie">
          <a:avLst>
            <a:gd name="adj1" fmla="val 771428"/>
            <a:gd name="adj2" fmla="val 3857143"/>
          </a:avLst>
        </a:prstGeom>
        <a:solidFill>
          <a:srgbClr val="FABF7C"/>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3</a:t>
          </a:r>
          <a:endParaRPr lang="de-DE" sz="2000" kern="1200" dirty="0"/>
        </a:p>
        <a:p>
          <a:pPr marL="0" lvl="0" indent="0" algn="ctr" defTabSz="1422400">
            <a:lnSpc>
              <a:spcPct val="90000"/>
            </a:lnSpc>
            <a:spcBef>
              <a:spcPct val="0"/>
            </a:spcBef>
            <a:spcAft>
              <a:spcPct val="35000"/>
            </a:spcAft>
            <a:buNone/>
          </a:pPr>
          <a:r>
            <a:rPr lang="de-DE" sz="2000" kern="1200" dirty="0"/>
            <a:t>Strategie</a:t>
          </a:r>
        </a:p>
      </dsp:txBody>
      <dsp:txXfrm>
        <a:off x="5691600" y="3392640"/>
        <a:ext cx="1152000" cy="892800"/>
      </dsp:txXfrm>
    </dsp:sp>
    <dsp:sp modelId="{D9703383-DAB6-4129-B7AA-E9A0B9F0E92A}">
      <dsp:nvSpPr>
        <dsp:cNvPr id="0" name=""/>
        <dsp:cNvSpPr/>
      </dsp:nvSpPr>
      <dsp:spPr>
        <a:xfrm>
          <a:off x="2494800" y="570239"/>
          <a:ext cx="4838400" cy="4838400"/>
        </a:xfrm>
        <a:prstGeom prst="pie">
          <a:avLst>
            <a:gd name="adj1" fmla="val 3857226"/>
            <a:gd name="adj2" fmla="val 6942858"/>
          </a:avLst>
        </a:prstGeom>
        <a:solidFill>
          <a:srgbClr val="FCD6A9"/>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4</a:t>
          </a:r>
        </a:p>
        <a:p>
          <a:pPr marL="0" lvl="0" indent="0" algn="ctr" defTabSz="1422400">
            <a:lnSpc>
              <a:spcPct val="90000"/>
            </a:lnSpc>
            <a:spcBef>
              <a:spcPct val="0"/>
            </a:spcBef>
            <a:spcAft>
              <a:spcPct val="35000"/>
            </a:spcAft>
            <a:buNone/>
          </a:pPr>
          <a:r>
            <a:rPr lang="de-DE" sz="2000" kern="1200" dirty="0"/>
            <a:t>Content</a:t>
          </a:r>
        </a:p>
      </dsp:txBody>
      <dsp:txXfrm>
        <a:off x="4352400" y="4371840"/>
        <a:ext cx="1123200" cy="806400"/>
      </dsp:txXfrm>
    </dsp:sp>
    <dsp:sp modelId="{AD0043E2-9494-4A5C-8958-DB4EE30179C9}">
      <dsp:nvSpPr>
        <dsp:cNvPr id="0" name=""/>
        <dsp:cNvSpPr/>
      </dsp:nvSpPr>
      <dsp:spPr>
        <a:xfrm>
          <a:off x="2404944" y="527039"/>
          <a:ext cx="4838400" cy="4838400"/>
        </a:xfrm>
        <a:prstGeom prst="pie">
          <a:avLst>
            <a:gd name="adj1" fmla="val 6942858"/>
            <a:gd name="adj2" fmla="val 10028574"/>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5</a:t>
          </a:r>
        </a:p>
        <a:p>
          <a:pPr marL="0" lvl="0" indent="0" algn="ctr" defTabSz="1422400">
            <a:lnSpc>
              <a:spcPct val="90000"/>
            </a:lnSpc>
            <a:spcBef>
              <a:spcPct val="0"/>
            </a:spcBef>
            <a:spcAft>
              <a:spcPct val="35000"/>
            </a:spcAft>
            <a:buNone/>
          </a:pPr>
          <a:r>
            <a:rPr lang="de-DE" sz="2000" kern="1200" dirty="0" err="1"/>
            <a:t>Kura</a:t>
          </a:r>
          <a:r>
            <a:rPr lang="de-DE" sz="2000" kern="1200" dirty="0"/>
            <a:t>-tieren</a:t>
          </a:r>
        </a:p>
      </dsp:txBody>
      <dsp:txXfrm>
        <a:off x="2984400" y="3392640"/>
        <a:ext cx="1152000" cy="892800"/>
      </dsp:txXfrm>
    </dsp:sp>
    <dsp:sp modelId="{4EFCAACF-BA06-485A-82A8-C33BE478CDBB}">
      <dsp:nvSpPr>
        <dsp:cNvPr id="0" name=""/>
        <dsp:cNvSpPr/>
      </dsp:nvSpPr>
      <dsp:spPr>
        <a:xfrm>
          <a:off x="2382479" y="429119"/>
          <a:ext cx="4838400" cy="4838400"/>
        </a:xfrm>
        <a:prstGeom prst="pie">
          <a:avLst>
            <a:gd name="adj1" fmla="val 10028574"/>
            <a:gd name="adj2" fmla="val 13114284"/>
          </a:avLst>
        </a:prstGeom>
        <a:solidFill>
          <a:srgbClr val="F7F7F7"/>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6</a:t>
          </a:r>
        </a:p>
        <a:p>
          <a:pPr marL="0" lvl="0" indent="0" algn="ctr" defTabSz="1422400">
            <a:lnSpc>
              <a:spcPct val="90000"/>
            </a:lnSpc>
            <a:spcBef>
              <a:spcPct val="0"/>
            </a:spcBef>
            <a:spcAft>
              <a:spcPct val="35000"/>
            </a:spcAft>
            <a:buNone/>
          </a:pPr>
          <a:r>
            <a:rPr lang="de-DE" sz="2000" kern="1200" dirty="0"/>
            <a:t>Vermarkten</a:t>
          </a:r>
        </a:p>
      </dsp:txBody>
      <dsp:txXfrm>
        <a:off x="2610000" y="2183040"/>
        <a:ext cx="1324800" cy="806400"/>
      </dsp:txXfrm>
    </dsp:sp>
    <dsp:sp modelId="{8ACE4C9D-4213-488F-A4F1-2A1D8C72BA55}">
      <dsp:nvSpPr>
        <dsp:cNvPr id="0" name=""/>
        <dsp:cNvSpPr/>
      </dsp:nvSpPr>
      <dsp:spPr>
        <a:xfrm>
          <a:off x="2444687" y="351359"/>
          <a:ext cx="4838400" cy="4838400"/>
        </a:xfrm>
        <a:prstGeom prst="pie">
          <a:avLst>
            <a:gd name="adj1" fmla="val 13114284"/>
            <a:gd name="adj2" fmla="val 16200000"/>
          </a:avLst>
        </a:prstGeom>
        <a:solidFill>
          <a:srgbClr val="F7F7F7"/>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7</a:t>
          </a:r>
        </a:p>
        <a:p>
          <a:pPr marL="0" lvl="0" indent="0" algn="ctr" defTabSz="1422400">
            <a:lnSpc>
              <a:spcPct val="90000"/>
            </a:lnSpc>
            <a:spcBef>
              <a:spcPct val="0"/>
            </a:spcBef>
            <a:spcAft>
              <a:spcPct val="35000"/>
            </a:spcAft>
            <a:buNone/>
          </a:pPr>
          <a:r>
            <a:rPr lang="de-DE" sz="2000" kern="1200" dirty="0"/>
            <a:t>Messen</a:t>
          </a:r>
        </a:p>
      </dsp:txBody>
      <dsp:txXfrm>
        <a:off x="3589199" y="800639"/>
        <a:ext cx="1152000" cy="921600"/>
      </dsp:txXfrm>
    </dsp:sp>
    <dsp:sp modelId="{83466C5B-2F07-43DB-8DBC-D538D79035ED}">
      <dsp:nvSpPr>
        <dsp:cNvPr id="0" name=""/>
        <dsp:cNvSpPr/>
      </dsp:nvSpPr>
      <dsp:spPr>
        <a:xfrm>
          <a:off x="2343459" y="-140482"/>
          <a:ext cx="5437440" cy="5437440"/>
        </a:xfrm>
        <a:prstGeom prst="circularArrow">
          <a:avLst>
            <a:gd name="adj1" fmla="val 5085"/>
            <a:gd name="adj2" fmla="val 327528"/>
            <a:gd name="adj3" fmla="val 18957827"/>
            <a:gd name="adj4" fmla="val 16200343"/>
            <a:gd name="adj5" fmla="val 5932"/>
          </a:avLst>
        </a:prstGeom>
        <a:solidFill>
          <a:srgbClr val="17697F"/>
        </a:solidFill>
        <a:ln>
          <a:noFill/>
        </a:ln>
        <a:effectLst/>
        <a:sp3d prstMaterial="matte"/>
      </dsp:spPr>
      <dsp:style>
        <a:lnRef idx="0">
          <a:scrgbClr r="0" g="0" b="0"/>
        </a:lnRef>
        <a:fillRef idx="1">
          <a:scrgbClr r="0" g="0" b="0"/>
        </a:fillRef>
        <a:effectRef idx="2">
          <a:scrgbClr r="0" g="0" b="0"/>
        </a:effectRef>
        <a:fontRef idx="minor">
          <a:schemeClr val="lt1"/>
        </a:fontRef>
      </dsp:style>
    </dsp:sp>
    <dsp:sp modelId="{1137973D-03F3-43B6-8984-CF53FD185C17}">
      <dsp:nvSpPr>
        <dsp:cNvPr id="0" name=""/>
        <dsp:cNvSpPr/>
      </dsp:nvSpPr>
      <dsp:spPr>
        <a:xfrm>
          <a:off x="2594031" y="69425"/>
          <a:ext cx="5437440" cy="5437440"/>
        </a:xfrm>
        <a:prstGeom prst="circularArrow">
          <a:avLst>
            <a:gd name="adj1" fmla="val 5085"/>
            <a:gd name="adj2" fmla="val 327528"/>
            <a:gd name="adj3" fmla="val 443744"/>
            <a:gd name="adj4" fmla="val 19285776"/>
            <a:gd name="adj5" fmla="val 5932"/>
          </a:avLst>
        </a:prstGeom>
        <a:solidFill>
          <a:srgbClr val="F19614"/>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934F842A-6B19-4EF5-BAD6-7AD12EAEEAF7}">
      <dsp:nvSpPr>
        <dsp:cNvPr id="0" name=""/>
        <dsp:cNvSpPr/>
      </dsp:nvSpPr>
      <dsp:spPr>
        <a:xfrm>
          <a:off x="2512437" y="482870"/>
          <a:ext cx="5437440" cy="5437440"/>
        </a:xfrm>
        <a:prstGeom prst="circularArrow">
          <a:avLst>
            <a:gd name="adj1" fmla="val 5085"/>
            <a:gd name="adj2" fmla="val 327528"/>
            <a:gd name="adj3" fmla="val 3529100"/>
            <a:gd name="adj4" fmla="val 770764"/>
            <a:gd name="adj5" fmla="val 5932"/>
          </a:avLst>
        </a:prstGeom>
        <a:solidFill>
          <a:srgbClr val="F1B978"/>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AD3F29FE-A22F-4EC1-A1CC-F4BDE806B352}">
      <dsp:nvSpPr>
        <dsp:cNvPr id="0" name=""/>
        <dsp:cNvSpPr/>
      </dsp:nvSpPr>
      <dsp:spPr>
        <a:xfrm>
          <a:off x="2126931" y="629519"/>
          <a:ext cx="5437440" cy="5437440"/>
        </a:xfrm>
        <a:prstGeom prst="circularArrow">
          <a:avLst>
            <a:gd name="adj1" fmla="val 5085"/>
            <a:gd name="adj2" fmla="val 327528"/>
            <a:gd name="adj3" fmla="val 6615046"/>
            <a:gd name="adj4" fmla="val 3857426"/>
            <a:gd name="adj5" fmla="val 5932"/>
          </a:avLst>
        </a:prstGeom>
        <a:solidFill>
          <a:srgbClr val="F3CFA3"/>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CFB17591-6560-4F0C-B4B5-56228877037E}">
      <dsp:nvSpPr>
        <dsp:cNvPr id="0" name=""/>
        <dsp:cNvSpPr/>
      </dsp:nvSpPr>
      <dsp:spPr>
        <a:xfrm>
          <a:off x="1853273" y="578025"/>
          <a:ext cx="5437440" cy="5437440"/>
        </a:xfrm>
        <a:prstGeom prst="circularArrow">
          <a:avLst>
            <a:gd name="adj1" fmla="val 5085"/>
            <a:gd name="adj2" fmla="val 327528"/>
            <a:gd name="adj3" fmla="val 9701707"/>
            <a:gd name="adj4" fmla="val 6943371"/>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018EEFB6-5B67-40AA-B460-A34FEB33D397}">
      <dsp:nvSpPr>
        <dsp:cNvPr id="0" name=""/>
        <dsp:cNvSpPr/>
      </dsp:nvSpPr>
      <dsp:spPr>
        <a:xfrm>
          <a:off x="1740958" y="138807"/>
          <a:ext cx="5437440" cy="5437440"/>
        </a:xfrm>
        <a:prstGeom prst="circularArrow">
          <a:avLst>
            <a:gd name="adj1" fmla="val 5085"/>
            <a:gd name="adj2" fmla="val 327528"/>
            <a:gd name="adj3" fmla="val 12786695"/>
            <a:gd name="adj4" fmla="val 10028727"/>
            <a:gd name="adj5" fmla="val 5932"/>
          </a:avLst>
        </a:prstGeom>
        <a:solidFill>
          <a:srgbClr val="F7F7F7"/>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14D4158F-D294-45F7-A559-FB9889C95A7F}">
      <dsp:nvSpPr>
        <dsp:cNvPr id="0" name=""/>
        <dsp:cNvSpPr/>
      </dsp:nvSpPr>
      <dsp:spPr>
        <a:xfrm>
          <a:off x="2077114" y="-136730"/>
          <a:ext cx="5437440" cy="5437440"/>
        </a:xfrm>
        <a:prstGeom prst="circularArrow">
          <a:avLst>
            <a:gd name="adj1" fmla="val 5085"/>
            <a:gd name="adj2" fmla="val 327528"/>
            <a:gd name="adj3" fmla="val 15872129"/>
            <a:gd name="adj4" fmla="val 13114645"/>
            <a:gd name="adj5" fmla="val 5932"/>
          </a:avLst>
        </a:prstGeom>
        <a:solidFill>
          <a:srgbClr val="F7F7F7"/>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A028F-2FF7-4FFB-8327-C59C1F75918F}">
      <dsp:nvSpPr>
        <dsp:cNvPr id="0" name=""/>
        <dsp:cNvSpPr/>
      </dsp:nvSpPr>
      <dsp:spPr>
        <a:xfrm>
          <a:off x="2544911" y="351359"/>
          <a:ext cx="4838400" cy="4838400"/>
        </a:xfrm>
        <a:prstGeom prst="pie">
          <a:avLst>
            <a:gd name="adj1" fmla="val 16200000"/>
            <a:gd name="adj2" fmla="val 19285716"/>
          </a:avLst>
        </a:prstGeom>
        <a:solidFill>
          <a:srgbClr val="17697F"/>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1</a:t>
          </a:r>
          <a:r>
            <a:rPr lang="de-DE" sz="2000" kern="1200" dirty="0"/>
            <a:t> </a:t>
          </a:r>
        </a:p>
        <a:p>
          <a:pPr marL="0" lvl="0" indent="0" algn="ctr" defTabSz="1422400">
            <a:lnSpc>
              <a:spcPct val="90000"/>
            </a:lnSpc>
            <a:spcBef>
              <a:spcPct val="0"/>
            </a:spcBef>
            <a:spcAft>
              <a:spcPct val="35000"/>
            </a:spcAft>
            <a:buNone/>
          </a:pPr>
          <a:r>
            <a:rPr lang="de-DE" sz="2000" kern="1200" dirty="0" err="1"/>
            <a:t>Recher-che</a:t>
          </a:r>
          <a:endParaRPr lang="de-DE" sz="2000" kern="1200" dirty="0"/>
        </a:p>
      </dsp:txBody>
      <dsp:txXfrm>
        <a:off x="5086800" y="800639"/>
        <a:ext cx="1152000" cy="921600"/>
      </dsp:txXfrm>
    </dsp:sp>
    <dsp:sp modelId="{2D2D5B82-5F6A-406C-A7C8-B0150395F211}">
      <dsp:nvSpPr>
        <dsp:cNvPr id="0" name=""/>
        <dsp:cNvSpPr/>
      </dsp:nvSpPr>
      <dsp:spPr>
        <a:xfrm>
          <a:off x="2607120" y="429119"/>
          <a:ext cx="4838400" cy="4838400"/>
        </a:xfrm>
        <a:prstGeom prst="pie">
          <a:avLst>
            <a:gd name="adj1" fmla="val 19285716"/>
            <a:gd name="adj2" fmla="val 771428"/>
          </a:avLst>
        </a:prstGeom>
        <a:solidFill>
          <a:srgbClr val="F19614"/>
        </a:solidFill>
        <a:ln>
          <a:solidFill>
            <a:srgbClr val="F29715"/>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2</a:t>
          </a:r>
          <a:endParaRPr lang="de-DE" sz="2400" kern="1200" dirty="0"/>
        </a:p>
        <a:p>
          <a:pPr marL="0" lvl="0" indent="0" algn="ctr" defTabSz="1600200">
            <a:lnSpc>
              <a:spcPct val="90000"/>
            </a:lnSpc>
            <a:spcBef>
              <a:spcPct val="0"/>
            </a:spcBef>
            <a:spcAft>
              <a:spcPct val="35000"/>
            </a:spcAft>
            <a:buNone/>
          </a:pPr>
          <a:r>
            <a:rPr lang="de-DE" sz="2400" kern="1200" dirty="0"/>
            <a:t>Z</a:t>
          </a:r>
          <a:r>
            <a:rPr lang="de-DE" sz="2000" kern="1200" dirty="0"/>
            <a:t>i</a:t>
          </a:r>
          <a:r>
            <a:rPr lang="de-DE" sz="2400" kern="1200" dirty="0"/>
            <a:t>ele</a:t>
          </a:r>
        </a:p>
      </dsp:txBody>
      <dsp:txXfrm>
        <a:off x="5893200" y="2183040"/>
        <a:ext cx="1324800" cy="806400"/>
      </dsp:txXfrm>
    </dsp:sp>
    <dsp:sp modelId="{73ECAF5E-FBC5-405A-8F49-2CB495523FEE}">
      <dsp:nvSpPr>
        <dsp:cNvPr id="0" name=""/>
        <dsp:cNvSpPr/>
      </dsp:nvSpPr>
      <dsp:spPr>
        <a:xfrm>
          <a:off x="2584655" y="527039"/>
          <a:ext cx="4838400" cy="4838400"/>
        </a:xfrm>
        <a:prstGeom prst="pie">
          <a:avLst>
            <a:gd name="adj1" fmla="val 771428"/>
            <a:gd name="adj2" fmla="val 3857143"/>
          </a:avLst>
        </a:prstGeom>
        <a:solidFill>
          <a:srgbClr val="FABF7C"/>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3</a:t>
          </a:r>
          <a:endParaRPr lang="de-DE" sz="2000" kern="1200" dirty="0"/>
        </a:p>
        <a:p>
          <a:pPr marL="0" lvl="0" indent="0" algn="ctr" defTabSz="1422400">
            <a:lnSpc>
              <a:spcPct val="90000"/>
            </a:lnSpc>
            <a:spcBef>
              <a:spcPct val="0"/>
            </a:spcBef>
            <a:spcAft>
              <a:spcPct val="35000"/>
            </a:spcAft>
            <a:buNone/>
          </a:pPr>
          <a:r>
            <a:rPr lang="de-DE" sz="2000" kern="1200" dirty="0"/>
            <a:t>Strategie</a:t>
          </a:r>
        </a:p>
      </dsp:txBody>
      <dsp:txXfrm>
        <a:off x="5691600" y="3392640"/>
        <a:ext cx="1152000" cy="892800"/>
      </dsp:txXfrm>
    </dsp:sp>
    <dsp:sp modelId="{D9703383-DAB6-4129-B7AA-E9A0B9F0E92A}">
      <dsp:nvSpPr>
        <dsp:cNvPr id="0" name=""/>
        <dsp:cNvSpPr/>
      </dsp:nvSpPr>
      <dsp:spPr>
        <a:xfrm>
          <a:off x="2494800" y="570239"/>
          <a:ext cx="4838400" cy="4838400"/>
        </a:xfrm>
        <a:prstGeom prst="pie">
          <a:avLst>
            <a:gd name="adj1" fmla="val 3857226"/>
            <a:gd name="adj2" fmla="val 6942858"/>
          </a:avLst>
        </a:prstGeom>
        <a:solidFill>
          <a:srgbClr val="FCD6A9"/>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4</a:t>
          </a:r>
        </a:p>
        <a:p>
          <a:pPr marL="0" lvl="0" indent="0" algn="ctr" defTabSz="1422400">
            <a:lnSpc>
              <a:spcPct val="90000"/>
            </a:lnSpc>
            <a:spcBef>
              <a:spcPct val="0"/>
            </a:spcBef>
            <a:spcAft>
              <a:spcPct val="35000"/>
            </a:spcAft>
            <a:buNone/>
          </a:pPr>
          <a:r>
            <a:rPr lang="de-DE" sz="2000" kern="1200" dirty="0"/>
            <a:t>Content</a:t>
          </a:r>
        </a:p>
      </dsp:txBody>
      <dsp:txXfrm>
        <a:off x="4352400" y="4371840"/>
        <a:ext cx="1123200" cy="806400"/>
      </dsp:txXfrm>
    </dsp:sp>
    <dsp:sp modelId="{AD0043E2-9494-4A5C-8958-DB4EE30179C9}">
      <dsp:nvSpPr>
        <dsp:cNvPr id="0" name=""/>
        <dsp:cNvSpPr/>
      </dsp:nvSpPr>
      <dsp:spPr>
        <a:xfrm>
          <a:off x="2404944" y="527039"/>
          <a:ext cx="4838400" cy="4838400"/>
        </a:xfrm>
        <a:prstGeom prst="pie">
          <a:avLst>
            <a:gd name="adj1" fmla="val 6942858"/>
            <a:gd name="adj2" fmla="val 10028574"/>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5</a:t>
          </a:r>
        </a:p>
        <a:p>
          <a:pPr marL="0" lvl="0" indent="0" algn="ctr" defTabSz="1422400">
            <a:lnSpc>
              <a:spcPct val="90000"/>
            </a:lnSpc>
            <a:spcBef>
              <a:spcPct val="0"/>
            </a:spcBef>
            <a:spcAft>
              <a:spcPct val="35000"/>
            </a:spcAft>
            <a:buNone/>
          </a:pPr>
          <a:r>
            <a:rPr lang="de-DE" sz="2000" kern="1200" dirty="0" err="1"/>
            <a:t>Kura</a:t>
          </a:r>
          <a:r>
            <a:rPr lang="de-DE" sz="2000" kern="1200" dirty="0"/>
            <a:t>-tieren</a:t>
          </a:r>
        </a:p>
      </dsp:txBody>
      <dsp:txXfrm>
        <a:off x="2984400" y="3392640"/>
        <a:ext cx="1152000" cy="892800"/>
      </dsp:txXfrm>
    </dsp:sp>
    <dsp:sp modelId="{4EFCAACF-BA06-485A-82A8-C33BE478CDBB}">
      <dsp:nvSpPr>
        <dsp:cNvPr id="0" name=""/>
        <dsp:cNvSpPr/>
      </dsp:nvSpPr>
      <dsp:spPr>
        <a:xfrm>
          <a:off x="2382479" y="429119"/>
          <a:ext cx="4838400" cy="4838400"/>
        </a:xfrm>
        <a:prstGeom prst="pie">
          <a:avLst>
            <a:gd name="adj1" fmla="val 10028574"/>
            <a:gd name="adj2" fmla="val 13114284"/>
          </a:avLst>
        </a:prstGeom>
        <a:solidFill>
          <a:srgbClr val="AFBCC5"/>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6</a:t>
          </a:r>
        </a:p>
        <a:p>
          <a:pPr marL="0" lvl="0" indent="0" algn="ctr" defTabSz="1422400">
            <a:lnSpc>
              <a:spcPct val="90000"/>
            </a:lnSpc>
            <a:spcBef>
              <a:spcPct val="0"/>
            </a:spcBef>
            <a:spcAft>
              <a:spcPct val="35000"/>
            </a:spcAft>
            <a:buNone/>
          </a:pPr>
          <a:r>
            <a:rPr lang="de-DE" sz="2000" kern="1200" dirty="0"/>
            <a:t>Vermarkten</a:t>
          </a:r>
        </a:p>
      </dsp:txBody>
      <dsp:txXfrm>
        <a:off x="2610000" y="2183040"/>
        <a:ext cx="1324800" cy="806400"/>
      </dsp:txXfrm>
    </dsp:sp>
    <dsp:sp modelId="{8ACE4C9D-4213-488F-A4F1-2A1D8C72BA55}">
      <dsp:nvSpPr>
        <dsp:cNvPr id="0" name=""/>
        <dsp:cNvSpPr/>
      </dsp:nvSpPr>
      <dsp:spPr>
        <a:xfrm>
          <a:off x="2444687" y="351359"/>
          <a:ext cx="4838400" cy="4838400"/>
        </a:xfrm>
        <a:prstGeom prst="pie">
          <a:avLst>
            <a:gd name="adj1" fmla="val 13114284"/>
            <a:gd name="adj2" fmla="val 16200000"/>
          </a:avLst>
        </a:prstGeom>
        <a:solidFill>
          <a:srgbClr val="F7F7F7"/>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7</a:t>
          </a:r>
        </a:p>
        <a:p>
          <a:pPr marL="0" lvl="0" indent="0" algn="ctr" defTabSz="1422400">
            <a:lnSpc>
              <a:spcPct val="90000"/>
            </a:lnSpc>
            <a:spcBef>
              <a:spcPct val="0"/>
            </a:spcBef>
            <a:spcAft>
              <a:spcPct val="35000"/>
            </a:spcAft>
            <a:buNone/>
          </a:pPr>
          <a:r>
            <a:rPr lang="de-DE" sz="2000" kern="1200" dirty="0"/>
            <a:t>Messen</a:t>
          </a:r>
        </a:p>
      </dsp:txBody>
      <dsp:txXfrm>
        <a:off x="3589199" y="800639"/>
        <a:ext cx="1152000" cy="921600"/>
      </dsp:txXfrm>
    </dsp:sp>
    <dsp:sp modelId="{83466C5B-2F07-43DB-8DBC-D538D79035ED}">
      <dsp:nvSpPr>
        <dsp:cNvPr id="0" name=""/>
        <dsp:cNvSpPr/>
      </dsp:nvSpPr>
      <dsp:spPr>
        <a:xfrm>
          <a:off x="2343459" y="-140482"/>
          <a:ext cx="5437440" cy="5437440"/>
        </a:xfrm>
        <a:prstGeom prst="circularArrow">
          <a:avLst>
            <a:gd name="adj1" fmla="val 5085"/>
            <a:gd name="adj2" fmla="val 327528"/>
            <a:gd name="adj3" fmla="val 18957827"/>
            <a:gd name="adj4" fmla="val 16200343"/>
            <a:gd name="adj5" fmla="val 5932"/>
          </a:avLst>
        </a:prstGeom>
        <a:solidFill>
          <a:srgbClr val="17697F"/>
        </a:solidFill>
        <a:ln>
          <a:noFill/>
        </a:ln>
        <a:effectLst/>
        <a:sp3d prstMaterial="matte"/>
      </dsp:spPr>
      <dsp:style>
        <a:lnRef idx="0">
          <a:scrgbClr r="0" g="0" b="0"/>
        </a:lnRef>
        <a:fillRef idx="1">
          <a:scrgbClr r="0" g="0" b="0"/>
        </a:fillRef>
        <a:effectRef idx="2">
          <a:scrgbClr r="0" g="0" b="0"/>
        </a:effectRef>
        <a:fontRef idx="minor">
          <a:schemeClr val="lt1"/>
        </a:fontRef>
      </dsp:style>
    </dsp:sp>
    <dsp:sp modelId="{1137973D-03F3-43B6-8984-CF53FD185C17}">
      <dsp:nvSpPr>
        <dsp:cNvPr id="0" name=""/>
        <dsp:cNvSpPr/>
      </dsp:nvSpPr>
      <dsp:spPr>
        <a:xfrm>
          <a:off x="2594031" y="69425"/>
          <a:ext cx="5437440" cy="5437440"/>
        </a:xfrm>
        <a:prstGeom prst="circularArrow">
          <a:avLst>
            <a:gd name="adj1" fmla="val 5085"/>
            <a:gd name="adj2" fmla="val 327528"/>
            <a:gd name="adj3" fmla="val 443744"/>
            <a:gd name="adj4" fmla="val 19285776"/>
            <a:gd name="adj5" fmla="val 5932"/>
          </a:avLst>
        </a:prstGeom>
        <a:solidFill>
          <a:srgbClr val="F19614"/>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934F842A-6B19-4EF5-BAD6-7AD12EAEEAF7}">
      <dsp:nvSpPr>
        <dsp:cNvPr id="0" name=""/>
        <dsp:cNvSpPr/>
      </dsp:nvSpPr>
      <dsp:spPr>
        <a:xfrm>
          <a:off x="2512437" y="482870"/>
          <a:ext cx="5437440" cy="5437440"/>
        </a:xfrm>
        <a:prstGeom prst="circularArrow">
          <a:avLst>
            <a:gd name="adj1" fmla="val 5085"/>
            <a:gd name="adj2" fmla="val 327528"/>
            <a:gd name="adj3" fmla="val 3529100"/>
            <a:gd name="adj4" fmla="val 770764"/>
            <a:gd name="adj5" fmla="val 5932"/>
          </a:avLst>
        </a:prstGeom>
        <a:solidFill>
          <a:srgbClr val="F1B978"/>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AD3F29FE-A22F-4EC1-A1CC-F4BDE806B352}">
      <dsp:nvSpPr>
        <dsp:cNvPr id="0" name=""/>
        <dsp:cNvSpPr/>
      </dsp:nvSpPr>
      <dsp:spPr>
        <a:xfrm>
          <a:off x="2126931" y="629519"/>
          <a:ext cx="5437440" cy="5437440"/>
        </a:xfrm>
        <a:prstGeom prst="circularArrow">
          <a:avLst>
            <a:gd name="adj1" fmla="val 5085"/>
            <a:gd name="adj2" fmla="val 327528"/>
            <a:gd name="adj3" fmla="val 6615046"/>
            <a:gd name="adj4" fmla="val 3857426"/>
            <a:gd name="adj5" fmla="val 5932"/>
          </a:avLst>
        </a:prstGeom>
        <a:solidFill>
          <a:srgbClr val="F3CFA3"/>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CFB17591-6560-4F0C-B4B5-56228877037E}">
      <dsp:nvSpPr>
        <dsp:cNvPr id="0" name=""/>
        <dsp:cNvSpPr/>
      </dsp:nvSpPr>
      <dsp:spPr>
        <a:xfrm>
          <a:off x="1853273" y="578025"/>
          <a:ext cx="5437440" cy="5437440"/>
        </a:xfrm>
        <a:prstGeom prst="circularArrow">
          <a:avLst>
            <a:gd name="adj1" fmla="val 5085"/>
            <a:gd name="adj2" fmla="val 327528"/>
            <a:gd name="adj3" fmla="val 9701707"/>
            <a:gd name="adj4" fmla="val 6943371"/>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018EEFB6-5B67-40AA-B460-A34FEB33D397}">
      <dsp:nvSpPr>
        <dsp:cNvPr id="0" name=""/>
        <dsp:cNvSpPr/>
      </dsp:nvSpPr>
      <dsp:spPr>
        <a:xfrm>
          <a:off x="1740958" y="138807"/>
          <a:ext cx="5437440" cy="5437440"/>
        </a:xfrm>
        <a:prstGeom prst="circularArrow">
          <a:avLst>
            <a:gd name="adj1" fmla="val 5085"/>
            <a:gd name="adj2" fmla="val 327528"/>
            <a:gd name="adj3" fmla="val 12786695"/>
            <a:gd name="adj4" fmla="val 10028727"/>
            <a:gd name="adj5" fmla="val 5932"/>
          </a:avLst>
        </a:prstGeom>
        <a:solidFill>
          <a:srgbClr val="A9B5BF"/>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14D4158F-D294-45F7-A559-FB9889C95A7F}">
      <dsp:nvSpPr>
        <dsp:cNvPr id="0" name=""/>
        <dsp:cNvSpPr/>
      </dsp:nvSpPr>
      <dsp:spPr>
        <a:xfrm>
          <a:off x="2077114" y="-136730"/>
          <a:ext cx="5437440" cy="5437440"/>
        </a:xfrm>
        <a:prstGeom prst="circularArrow">
          <a:avLst>
            <a:gd name="adj1" fmla="val 5085"/>
            <a:gd name="adj2" fmla="val 327528"/>
            <a:gd name="adj3" fmla="val 15872129"/>
            <a:gd name="adj4" fmla="val 13114645"/>
            <a:gd name="adj5" fmla="val 5932"/>
          </a:avLst>
        </a:prstGeom>
        <a:solidFill>
          <a:srgbClr val="F7F7F7"/>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1F15C9-E9A0-43D8-8F30-1A9AACD980B4}">
      <dsp:nvSpPr>
        <dsp:cNvPr id="0" name=""/>
        <dsp:cNvSpPr/>
      </dsp:nvSpPr>
      <dsp:spPr>
        <a:xfrm>
          <a:off x="178747" y="33114"/>
          <a:ext cx="6818367" cy="6818367"/>
        </a:xfrm>
        <a:prstGeom prst="circularArrow">
          <a:avLst>
            <a:gd name="adj1" fmla="val 5544"/>
            <a:gd name="adj2" fmla="val 330680"/>
            <a:gd name="adj3" fmla="val 15015979"/>
            <a:gd name="adj4" fmla="val 16668450"/>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019CB1-6673-418F-B611-D09BEC930EE9}">
      <dsp:nvSpPr>
        <dsp:cNvPr id="0" name=""/>
        <dsp:cNvSpPr/>
      </dsp:nvSpPr>
      <dsp:spPr>
        <a:xfrm>
          <a:off x="2910814" y="156600"/>
          <a:ext cx="1354233" cy="67711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Blogs</a:t>
          </a:r>
          <a:endParaRPr lang="en-US" sz="1200" kern="1200"/>
        </a:p>
      </dsp:txBody>
      <dsp:txXfrm>
        <a:off x="2943868" y="189654"/>
        <a:ext cx="1288125" cy="611008"/>
      </dsp:txXfrm>
    </dsp:sp>
    <dsp:sp modelId="{31764F66-46FF-4937-BA8E-9EE1BB2BB8C9}">
      <dsp:nvSpPr>
        <dsp:cNvPr id="0" name=""/>
        <dsp:cNvSpPr/>
      </dsp:nvSpPr>
      <dsp:spPr>
        <a:xfrm>
          <a:off x="4364624" y="546147"/>
          <a:ext cx="1354233" cy="677116"/>
        </a:xfrm>
        <a:prstGeom prst="roundRect">
          <a:avLst/>
        </a:prstGeom>
        <a:solidFill>
          <a:schemeClr val="accent5">
            <a:hueOff val="-1688658"/>
            <a:satOff val="1634"/>
            <a:lumOff val="33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Suchmaschinen</a:t>
          </a:r>
          <a:endParaRPr lang="en-US" sz="1200" kern="1200"/>
        </a:p>
      </dsp:txBody>
      <dsp:txXfrm>
        <a:off x="4397678" y="579201"/>
        <a:ext cx="1288125" cy="611008"/>
      </dsp:txXfrm>
    </dsp:sp>
    <dsp:sp modelId="{C1BD0B55-A372-48DE-81D0-9BBB419171BD}">
      <dsp:nvSpPr>
        <dsp:cNvPr id="0" name=""/>
        <dsp:cNvSpPr/>
      </dsp:nvSpPr>
      <dsp:spPr>
        <a:xfrm>
          <a:off x="5428886" y="1610409"/>
          <a:ext cx="1354233" cy="677116"/>
        </a:xfrm>
        <a:prstGeom prst="roundRect">
          <a:avLst/>
        </a:prstGeom>
        <a:solidFill>
          <a:schemeClr val="accent5">
            <a:hueOff val="-3377316"/>
            <a:satOff val="3268"/>
            <a:lumOff val="67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Foren</a:t>
          </a:r>
          <a:endParaRPr lang="en-US" sz="1200" kern="1200"/>
        </a:p>
      </dsp:txBody>
      <dsp:txXfrm>
        <a:off x="5461940" y="1643463"/>
        <a:ext cx="1288125" cy="611008"/>
      </dsp:txXfrm>
    </dsp:sp>
    <dsp:sp modelId="{2340F266-69B4-4D57-9089-7CCE643A7595}">
      <dsp:nvSpPr>
        <dsp:cNvPr id="0" name=""/>
        <dsp:cNvSpPr/>
      </dsp:nvSpPr>
      <dsp:spPr>
        <a:xfrm>
          <a:off x="5818434" y="3064219"/>
          <a:ext cx="1354233" cy="677116"/>
        </a:xfrm>
        <a:prstGeom prst="roundRect">
          <a:avLst/>
        </a:prstGeom>
        <a:solidFill>
          <a:schemeClr val="accent5">
            <a:hueOff val="-5065974"/>
            <a:satOff val="4902"/>
            <a:lumOff val="101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Online-Magazine</a:t>
          </a:r>
          <a:endParaRPr lang="en-US" sz="1200" kern="1200"/>
        </a:p>
      </dsp:txBody>
      <dsp:txXfrm>
        <a:off x="5851488" y="3097273"/>
        <a:ext cx="1288125" cy="611008"/>
      </dsp:txXfrm>
    </dsp:sp>
    <dsp:sp modelId="{AFA154C2-E1DF-412E-9B99-44E42AF9B750}">
      <dsp:nvSpPr>
        <dsp:cNvPr id="0" name=""/>
        <dsp:cNvSpPr/>
      </dsp:nvSpPr>
      <dsp:spPr>
        <a:xfrm>
          <a:off x="5428886" y="4518029"/>
          <a:ext cx="1354233" cy="677116"/>
        </a:xfrm>
        <a:prstGeom prst="roundRect">
          <a:avLst/>
        </a:prstGeom>
        <a:solidFill>
          <a:schemeClr val="accent5">
            <a:hueOff val="-6754632"/>
            <a:satOff val="6536"/>
            <a:lumOff val="135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Facebook</a:t>
          </a:r>
          <a:endParaRPr lang="en-US" sz="1200" kern="1200"/>
        </a:p>
      </dsp:txBody>
      <dsp:txXfrm>
        <a:off x="5461940" y="4551083"/>
        <a:ext cx="1288125" cy="611008"/>
      </dsp:txXfrm>
    </dsp:sp>
    <dsp:sp modelId="{55ADB443-26FF-4C46-BE64-4A83D0CD862C}">
      <dsp:nvSpPr>
        <dsp:cNvPr id="0" name=""/>
        <dsp:cNvSpPr/>
      </dsp:nvSpPr>
      <dsp:spPr>
        <a:xfrm>
          <a:off x="4364624" y="5582291"/>
          <a:ext cx="1354233" cy="677116"/>
        </a:xfrm>
        <a:prstGeom prst="roundRect">
          <a:avLst/>
        </a:prstGeom>
        <a:solidFill>
          <a:schemeClr val="accent5">
            <a:hueOff val="-8443290"/>
            <a:satOff val="8170"/>
            <a:lumOff val="169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Twitter</a:t>
          </a:r>
          <a:endParaRPr lang="en-US" sz="1200" kern="1200"/>
        </a:p>
      </dsp:txBody>
      <dsp:txXfrm>
        <a:off x="4397678" y="5615345"/>
        <a:ext cx="1288125" cy="611008"/>
      </dsp:txXfrm>
    </dsp:sp>
    <dsp:sp modelId="{2A16C753-A001-4443-B87A-A66C296E3DEA}">
      <dsp:nvSpPr>
        <dsp:cNvPr id="0" name=""/>
        <dsp:cNvSpPr/>
      </dsp:nvSpPr>
      <dsp:spPr>
        <a:xfrm>
          <a:off x="2910814" y="5971838"/>
          <a:ext cx="1354233" cy="677116"/>
        </a:xfrm>
        <a:prstGeom prst="roundRect">
          <a:avLst/>
        </a:prstGeom>
        <a:solidFill>
          <a:schemeClr val="accent5">
            <a:hueOff val="-10131948"/>
            <a:satOff val="9803"/>
            <a:lumOff val="203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E-Mail</a:t>
          </a:r>
          <a:endParaRPr lang="en-US" sz="1200" kern="1200"/>
        </a:p>
      </dsp:txBody>
      <dsp:txXfrm>
        <a:off x="2943868" y="6004892"/>
        <a:ext cx="1288125" cy="611008"/>
      </dsp:txXfrm>
    </dsp:sp>
    <dsp:sp modelId="{3507DBCB-4314-4B12-B422-AC9289EA5860}">
      <dsp:nvSpPr>
        <dsp:cNvPr id="0" name=""/>
        <dsp:cNvSpPr/>
      </dsp:nvSpPr>
      <dsp:spPr>
        <a:xfrm>
          <a:off x="1457004" y="5582291"/>
          <a:ext cx="1354233" cy="677116"/>
        </a:xfrm>
        <a:prstGeom prst="roundRect">
          <a:avLst/>
        </a:prstGeom>
        <a:solidFill>
          <a:schemeClr val="accent5">
            <a:hueOff val="-11820605"/>
            <a:satOff val="11437"/>
            <a:lumOff val="23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Instagram</a:t>
          </a:r>
          <a:endParaRPr lang="en-US" sz="1200" kern="1200"/>
        </a:p>
      </dsp:txBody>
      <dsp:txXfrm>
        <a:off x="1490058" y="5615345"/>
        <a:ext cx="1288125" cy="611008"/>
      </dsp:txXfrm>
    </dsp:sp>
    <dsp:sp modelId="{C60B42E1-FFC3-4D41-BA01-A63713ACD647}">
      <dsp:nvSpPr>
        <dsp:cNvPr id="0" name=""/>
        <dsp:cNvSpPr/>
      </dsp:nvSpPr>
      <dsp:spPr>
        <a:xfrm>
          <a:off x="392742" y="4518029"/>
          <a:ext cx="1354233" cy="677116"/>
        </a:xfrm>
        <a:prstGeom prst="roundRect">
          <a:avLst/>
        </a:prstGeom>
        <a:solidFill>
          <a:schemeClr val="accent5">
            <a:hueOff val="-13509263"/>
            <a:satOff val="13071"/>
            <a:lumOff val="270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Instant Messenger</a:t>
          </a:r>
          <a:endParaRPr lang="en-US" sz="1200" kern="1200"/>
        </a:p>
      </dsp:txBody>
      <dsp:txXfrm>
        <a:off x="425796" y="4551083"/>
        <a:ext cx="1288125" cy="611008"/>
      </dsp:txXfrm>
    </dsp:sp>
    <dsp:sp modelId="{B62FE1F1-F017-4C0F-8BEE-A5FE3B5C9813}">
      <dsp:nvSpPr>
        <dsp:cNvPr id="0" name=""/>
        <dsp:cNvSpPr/>
      </dsp:nvSpPr>
      <dsp:spPr>
        <a:xfrm>
          <a:off x="3195" y="3064219"/>
          <a:ext cx="1354233" cy="677116"/>
        </a:xfrm>
        <a:prstGeom prst="roundRect">
          <a:avLst/>
        </a:prstGeom>
        <a:solidFill>
          <a:schemeClr val="accent5">
            <a:hueOff val="-15197921"/>
            <a:satOff val="14705"/>
            <a:lumOff val="304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Social News Portale</a:t>
          </a:r>
          <a:endParaRPr lang="en-US" sz="1200" kern="1200"/>
        </a:p>
      </dsp:txBody>
      <dsp:txXfrm>
        <a:off x="36249" y="3097273"/>
        <a:ext cx="1288125" cy="611008"/>
      </dsp:txXfrm>
    </dsp:sp>
    <dsp:sp modelId="{A6A9D21B-83D9-4345-8C8C-84A37823F801}">
      <dsp:nvSpPr>
        <dsp:cNvPr id="0" name=""/>
        <dsp:cNvSpPr/>
      </dsp:nvSpPr>
      <dsp:spPr>
        <a:xfrm>
          <a:off x="392742" y="1610409"/>
          <a:ext cx="1354233" cy="677116"/>
        </a:xfrm>
        <a:prstGeom prst="roundRect">
          <a:avLst/>
        </a:prstGeom>
        <a:solidFill>
          <a:schemeClr val="accent5">
            <a:hueOff val="-16886580"/>
            <a:satOff val="16339"/>
            <a:lumOff val="338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Frage-Antwort Portale</a:t>
          </a:r>
          <a:endParaRPr lang="en-US" sz="1200" kern="1200"/>
        </a:p>
      </dsp:txBody>
      <dsp:txXfrm>
        <a:off x="425796" y="1643463"/>
        <a:ext cx="1288125" cy="611008"/>
      </dsp:txXfrm>
    </dsp:sp>
    <dsp:sp modelId="{F8281F1E-27EE-42A9-850F-EC7C04B1BF51}">
      <dsp:nvSpPr>
        <dsp:cNvPr id="0" name=""/>
        <dsp:cNvSpPr/>
      </dsp:nvSpPr>
      <dsp:spPr>
        <a:xfrm>
          <a:off x="1457004" y="546147"/>
          <a:ext cx="1354233" cy="677116"/>
        </a:xfrm>
        <a:prstGeom prst="roundRect">
          <a:avLst/>
        </a:prstGeom>
        <a:solidFill>
          <a:schemeClr val="accent5">
            <a:hueOff val="-18575237"/>
            <a:satOff val="17973"/>
            <a:lumOff val="372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Social-Bookmark-Portale</a:t>
          </a:r>
          <a:endParaRPr lang="en-US" sz="1200" kern="1200"/>
        </a:p>
      </dsp:txBody>
      <dsp:txXfrm>
        <a:off x="1490058" y="579201"/>
        <a:ext cx="1288125" cy="61100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B1FBB-7D6D-47F6-97DF-3170CD170965}">
      <dsp:nvSpPr>
        <dsp:cNvPr id="0" name=""/>
        <dsp:cNvSpPr/>
      </dsp:nvSpPr>
      <dsp:spPr>
        <a:xfrm>
          <a:off x="82613" y="908559"/>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4137AA-44B9-4082-9879-57F7A85F72D4}">
      <dsp:nvSpPr>
        <dsp:cNvPr id="0" name=""/>
        <dsp:cNvSpPr/>
      </dsp:nvSpPr>
      <dsp:spPr>
        <a:xfrm>
          <a:off x="271034" y="1096980"/>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79CB34-7BBB-4C0D-B3C5-00B7328F6256}">
      <dsp:nvSpPr>
        <dsp:cNvPr id="0" name=""/>
        <dsp:cNvSpPr/>
      </dsp:nvSpPr>
      <dsp:spPr>
        <a:xfrm>
          <a:off x="1172126"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de-DE" sz="2400" kern="1200" dirty="0"/>
            <a:t>Professionalität</a:t>
          </a:r>
          <a:endParaRPr lang="en-US" sz="2400" kern="1200" dirty="0"/>
        </a:p>
      </dsp:txBody>
      <dsp:txXfrm>
        <a:off x="1172126" y="908559"/>
        <a:ext cx="2114937" cy="897246"/>
      </dsp:txXfrm>
    </dsp:sp>
    <dsp:sp modelId="{EAAF8E5D-C276-4D0E-A983-786990E9A810}">
      <dsp:nvSpPr>
        <dsp:cNvPr id="0" name=""/>
        <dsp:cNvSpPr/>
      </dsp:nvSpPr>
      <dsp:spPr>
        <a:xfrm>
          <a:off x="3655575" y="908559"/>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C23B5E-6DA7-46E9-8E35-955B17EF9B97}">
      <dsp:nvSpPr>
        <dsp:cNvPr id="0" name=""/>
        <dsp:cNvSpPr/>
      </dsp:nvSpPr>
      <dsp:spPr>
        <a:xfrm>
          <a:off x="3843996" y="1096980"/>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980E80-0D20-4881-845E-0237799F4971}">
      <dsp:nvSpPr>
        <dsp:cNvPr id="0" name=""/>
        <dsp:cNvSpPr/>
      </dsp:nvSpPr>
      <dsp:spPr>
        <a:xfrm>
          <a:off x="4745088"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de-DE" sz="2400" kern="1200"/>
            <a:t>Aufrichtigkeit</a:t>
          </a:r>
          <a:endParaRPr lang="en-US" sz="2400" kern="1200"/>
        </a:p>
      </dsp:txBody>
      <dsp:txXfrm>
        <a:off x="4745088" y="908559"/>
        <a:ext cx="2114937" cy="897246"/>
      </dsp:txXfrm>
    </dsp:sp>
    <dsp:sp modelId="{AA62635B-2D6B-43A6-9660-C6B813B237C9}">
      <dsp:nvSpPr>
        <dsp:cNvPr id="0" name=""/>
        <dsp:cNvSpPr/>
      </dsp:nvSpPr>
      <dsp:spPr>
        <a:xfrm>
          <a:off x="7228536" y="908559"/>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AB01C1-1E95-4AC3-B9A1-4252D70FA13C}">
      <dsp:nvSpPr>
        <dsp:cNvPr id="0" name=""/>
        <dsp:cNvSpPr/>
      </dsp:nvSpPr>
      <dsp:spPr>
        <a:xfrm>
          <a:off x="7416958" y="1096980"/>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498CCF-B733-481C-AFBD-B20CE1FF798D}">
      <dsp:nvSpPr>
        <dsp:cNvPr id="0" name=""/>
        <dsp:cNvSpPr/>
      </dsp:nvSpPr>
      <dsp:spPr>
        <a:xfrm>
          <a:off x="8318049"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de-DE" sz="2400" kern="1200"/>
            <a:t>Humor</a:t>
          </a:r>
          <a:endParaRPr lang="en-US" sz="2400" kern="1200"/>
        </a:p>
      </dsp:txBody>
      <dsp:txXfrm>
        <a:off x="8318049" y="908559"/>
        <a:ext cx="2114937" cy="897246"/>
      </dsp:txXfrm>
    </dsp:sp>
    <dsp:sp modelId="{B66BE35E-90FF-46D6-864C-B5771F361B9E}">
      <dsp:nvSpPr>
        <dsp:cNvPr id="0" name=""/>
        <dsp:cNvSpPr/>
      </dsp:nvSpPr>
      <dsp:spPr>
        <a:xfrm>
          <a:off x="82613" y="2545532"/>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1E78F0-8547-4AF9-B275-380ADA1A0358}">
      <dsp:nvSpPr>
        <dsp:cNvPr id="0" name=""/>
        <dsp:cNvSpPr/>
      </dsp:nvSpPr>
      <dsp:spPr>
        <a:xfrm>
          <a:off x="271034" y="2733954"/>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E56CC0-F765-4AEB-8723-A35C515DB7F0}">
      <dsp:nvSpPr>
        <dsp:cNvPr id="0" name=""/>
        <dsp:cNvSpPr/>
      </dsp:nvSpPr>
      <dsp:spPr>
        <a:xfrm>
          <a:off x="1172126"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de-DE" sz="2400" kern="1200"/>
            <a:t>Kultiviertheit, Stil</a:t>
          </a:r>
          <a:endParaRPr lang="en-US" sz="2400" kern="1200"/>
        </a:p>
      </dsp:txBody>
      <dsp:txXfrm>
        <a:off x="1172126" y="2545532"/>
        <a:ext cx="2114937" cy="897246"/>
      </dsp:txXfrm>
    </dsp:sp>
    <dsp:sp modelId="{C439935A-2CFE-42A0-9EE3-8C725EE512C6}">
      <dsp:nvSpPr>
        <dsp:cNvPr id="0" name=""/>
        <dsp:cNvSpPr/>
      </dsp:nvSpPr>
      <dsp:spPr>
        <a:xfrm>
          <a:off x="3655575" y="2545532"/>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51ED10-416A-4C62-88B2-C160164DD631}">
      <dsp:nvSpPr>
        <dsp:cNvPr id="0" name=""/>
        <dsp:cNvSpPr/>
      </dsp:nvSpPr>
      <dsp:spPr>
        <a:xfrm>
          <a:off x="3843996" y="2733954"/>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6671FA-07C0-4AE6-B2FB-6D1EEE5F8571}">
      <dsp:nvSpPr>
        <dsp:cNvPr id="0" name=""/>
        <dsp:cNvSpPr/>
      </dsp:nvSpPr>
      <dsp:spPr>
        <a:xfrm>
          <a:off x="4745088"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de-DE" sz="2400" kern="1200"/>
            <a:t>Verträglichkeit</a:t>
          </a:r>
          <a:endParaRPr lang="en-US" sz="2400" kern="1200"/>
        </a:p>
      </dsp:txBody>
      <dsp:txXfrm>
        <a:off x="4745088" y="2545532"/>
        <a:ext cx="2114937" cy="897246"/>
      </dsp:txXfrm>
    </dsp:sp>
    <dsp:sp modelId="{A144379F-DF11-486C-A717-138C17223FED}">
      <dsp:nvSpPr>
        <dsp:cNvPr id="0" name=""/>
        <dsp:cNvSpPr/>
      </dsp:nvSpPr>
      <dsp:spPr>
        <a:xfrm>
          <a:off x="7228536" y="2545532"/>
          <a:ext cx="897246" cy="89724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89AF5B-B493-458D-A024-139B0F1A95E2}">
      <dsp:nvSpPr>
        <dsp:cNvPr id="0" name=""/>
        <dsp:cNvSpPr/>
      </dsp:nvSpPr>
      <dsp:spPr>
        <a:xfrm>
          <a:off x="7416958" y="2733954"/>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A2BEBC-916E-48E2-8C7F-BAA6B54E951B}">
      <dsp:nvSpPr>
        <dsp:cNvPr id="0" name=""/>
        <dsp:cNvSpPr/>
      </dsp:nvSpPr>
      <dsp:spPr>
        <a:xfrm>
          <a:off x="8318049"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de-DE" sz="2400" kern="1200" dirty="0"/>
            <a:t>Leidenschaft</a:t>
          </a:r>
          <a:endParaRPr lang="en-US" sz="2400" kern="1200" dirty="0"/>
        </a:p>
      </dsp:txBody>
      <dsp:txXfrm>
        <a:off x="8318049" y="2545532"/>
        <a:ext cx="2114937" cy="8972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A028F-2FF7-4FFB-8327-C59C1F75918F}">
      <dsp:nvSpPr>
        <dsp:cNvPr id="0" name=""/>
        <dsp:cNvSpPr/>
      </dsp:nvSpPr>
      <dsp:spPr>
        <a:xfrm>
          <a:off x="2544911" y="351359"/>
          <a:ext cx="4838400" cy="4838400"/>
        </a:xfrm>
        <a:prstGeom prst="pie">
          <a:avLst>
            <a:gd name="adj1" fmla="val 16200000"/>
            <a:gd name="adj2" fmla="val 19285716"/>
          </a:avLst>
        </a:prstGeom>
        <a:solidFill>
          <a:srgbClr val="17697F"/>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1</a:t>
          </a:r>
          <a:r>
            <a:rPr lang="de-DE" sz="2000" kern="1200" dirty="0"/>
            <a:t> </a:t>
          </a:r>
        </a:p>
        <a:p>
          <a:pPr marL="0" lvl="0" indent="0" algn="ctr" defTabSz="1422400">
            <a:lnSpc>
              <a:spcPct val="90000"/>
            </a:lnSpc>
            <a:spcBef>
              <a:spcPct val="0"/>
            </a:spcBef>
            <a:spcAft>
              <a:spcPct val="35000"/>
            </a:spcAft>
            <a:buNone/>
          </a:pPr>
          <a:r>
            <a:rPr lang="de-DE" sz="2000" kern="1200" dirty="0" err="1"/>
            <a:t>Recher-che</a:t>
          </a:r>
          <a:endParaRPr lang="de-DE" sz="2000" kern="1200" dirty="0"/>
        </a:p>
      </dsp:txBody>
      <dsp:txXfrm>
        <a:off x="5086800" y="800639"/>
        <a:ext cx="1152000" cy="921600"/>
      </dsp:txXfrm>
    </dsp:sp>
    <dsp:sp modelId="{2D2D5B82-5F6A-406C-A7C8-B0150395F211}">
      <dsp:nvSpPr>
        <dsp:cNvPr id="0" name=""/>
        <dsp:cNvSpPr/>
      </dsp:nvSpPr>
      <dsp:spPr>
        <a:xfrm>
          <a:off x="2607120" y="429119"/>
          <a:ext cx="4838400" cy="4838400"/>
        </a:xfrm>
        <a:prstGeom prst="pie">
          <a:avLst>
            <a:gd name="adj1" fmla="val 19285716"/>
            <a:gd name="adj2" fmla="val 771428"/>
          </a:avLst>
        </a:prstGeom>
        <a:solidFill>
          <a:schemeClr val="bg1">
            <a:lumMod val="85000"/>
          </a:schemeClr>
        </a:solidFill>
        <a:ln>
          <a:solidFill>
            <a:srgbClr val="F29715"/>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2</a:t>
          </a:r>
          <a:endParaRPr lang="de-DE" sz="2400" kern="1200" dirty="0"/>
        </a:p>
        <a:p>
          <a:pPr marL="0" lvl="0" indent="0" algn="ctr" defTabSz="1600200">
            <a:lnSpc>
              <a:spcPct val="90000"/>
            </a:lnSpc>
            <a:spcBef>
              <a:spcPct val="0"/>
            </a:spcBef>
            <a:spcAft>
              <a:spcPct val="35000"/>
            </a:spcAft>
            <a:buNone/>
          </a:pPr>
          <a:r>
            <a:rPr lang="de-DE" sz="2400" kern="1200" dirty="0"/>
            <a:t>Z</a:t>
          </a:r>
          <a:r>
            <a:rPr lang="de-DE" sz="2000" kern="1200" dirty="0"/>
            <a:t>i</a:t>
          </a:r>
          <a:r>
            <a:rPr lang="de-DE" sz="2400" kern="1200" dirty="0"/>
            <a:t>ele setzen</a:t>
          </a:r>
        </a:p>
      </dsp:txBody>
      <dsp:txXfrm>
        <a:off x="5893200" y="2183040"/>
        <a:ext cx="1324800" cy="806400"/>
      </dsp:txXfrm>
    </dsp:sp>
    <dsp:sp modelId="{73ECAF5E-FBC5-405A-8F49-2CB495523FEE}">
      <dsp:nvSpPr>
        <dsp:cNvPr id="0" name=""/>
        <dsp:cNvSpPr/>
      </dsp:nvSpPr>
      <dsp:spPr>
        <a:xfrm>
          <a:off x="2584655" y="527039"/>
          <a:ext cx="4838400" cy="4838400"/>
        </a:xfrm>
        <a:prstGeom prst="pie">
          <a:avLst>
            <a:gd name="adj1" fmla="val 771428"/>
            <a:gd name="adj2" fmla="val 3857143"/>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3</a:t>
          </a:r>
          <a:endParaRPr lang="de-DE" sz="2000" kern="1200" dirty="0"/>
        </a:p>
        <a:p>
          <a:pPr marL="0" lvl="0" indent="0" algn="ctr" defTabSz="1422400">
            <a:lnSpc>
              <a:spcPct val="90000"/>
            </a:lnSpc>
            <a:spcBef>
              <a:spcPct val="0"/>
            </a:spcBef>
            <a:spcAft>
              <a:spcPct val="35000"/>
            </a:spcAft>
            <a:buNone/>
          </a:pPr>
          <a:r>
            <a:rPr lang="de-DE" sz="2000" kern="1200" dirty="0"/>
            <a:t>Strategie</a:t>
          </a:r>
        </a:p>
      </dsp:txBody>
      <dsp:txXfrm>
        <a:off x="5691600" y="3392640"/>
        <a:ext cx="1152000" cy="892800"/>
      </dsp:txXfrm>
    </dsp:sp>
    <dsp:sp modelId="{D9703383-DAB6-4129-B7AA-E9A0B9F0E92A}">
      <dsp:nvSpPr>
        <dsp:cNvPr id="0" name=""/>
        <dsp:cNvSpPr/>
      </dsp:nvSpPr>
      <dsp:spPr>
        <a:xfrm>
          <a:off x="2494800" y="570239"/>
          <a:ext cx="4838400" cy="4838400"/>
        </a:xfrm>
        <a:prstGeom prst="pie">
          <a:avLst>
            <a:gd name="adj1" fmla="val 3857226"/>
            <a:gd name="adj2" fmla="val 6942858"/>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4</a:t>
          </a:r>
        </a:p>
        <a:p>
          <a:pPr marL="0" lvl="0" indent="0" algn="ctr" defTabSz="1422400">
            <a:lnSpc>
              <a:spcPct val="90000"/>
            </a:lnSpc>
            <a:spcBef>
              <a:spcPct val="0"/>
            </a:spcBef>
            <a:spcAft>
              <a:spcPct val="35000"/>
            </a:spcAft>
            <a:buNone/>
          </a:pPr>
          <a:r>
            <a:rPr lang="de-DE" sz="2000" kern="1200" dirty="0"/>
            <a:t>Content</a:t>
          </a:r>
        </a:p>
      </dsp:txBody>
      <dsp:txXfrm>
        <a:off x="4352400" y="4371840"/>
        <a:ext cx="1123200" cy="806400"/>
      </dsp:txXfrm>
    </dsp:sp>
    <dsp:sp modelId="{AD0043E2-9494-4A5C-8958-DB4EE30179C9}">
      <dsp:nvSpPr>
        <dsp:cNvPr id="0" name=""/>
        <dsp:cNvSpPr/>
      </dsp:nvSpPr>
      <dsp:spPr>
        <a:xfrm>
          <a:off x="2404944" y="527039"/>
          <a:ext cx="4838400" cy="4838400"/>
        </a:xfrm>
        <a:prstGeom prst="pie">
          <a:avLst>
            <a:gd name="adj1" fmla="val 6942858"/>
            <a:gd name="adj2" fmla="val 10028574"/>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5</a:t>
          </a:r>
        </a:p>
        <a:p>
          <a:pPr marL="0" lvl="0" indent="0" algn="ctr" defTabSz="1422400">
            <a:lnSpc>
              <a:spcPct val="90000"/>
            </a:lnSpc>
            <a:spcBef>
              <a:spcPct val="0"/>
            </a:spcBef>
            <a:spcAft>
              <a:spcPct val="35000"/>
            </a:spcAft>
            <a:buNone/>
          </a:pPr>
          <a:r>
            <a:rPr lang="de-DE" sz="2000" kern="1200" dirty="0"/>
            <a:t>Kuratieren</a:t>
          </a:r>
        </a:p>
      </dsp:txBody>
      <dsp:txXfrm>
        <a:off x="2984400" y="3392640"/>
        <a:ext cx="1152000" cy="892800"/>
      </dsp:txXfrm>
    </dsp:sp>
    <dsp:sp modelId="{4EFCAACF-BA06-485A-82A8-C33BE478CDBB}">
      <dsp:nvSpPr>
        <dsp:cNvPr id="0" name=""/>
        <dsp:cNvSpPr/>
      </dsp:nvSpPr>
      <dsp:spPr>
        <a:xfrm>
          <a:off x="2382479" y="429119"/>
          <a:ext cx="4838400" cy="4838400"/>
        </a:xfrm>
        <a:prstGeom prst="pie">
          <a:avLst>
            <a:gd name="adj1" fmla="val 10028574"/>
            <a:gd name="adj2" fmla="val 13114284"/>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6</a:t>
          </a:r>
        </a:p>
        <a:p>
          <a:pPr marL="0" lvl="0" indent="0" algn="ctr" defTabSz="1422400">
            <a:lnSpc>
              <a:spcPct val="90000"/>
            </a:lnSpc>
            <a:spcBef>
              <a:spcPct val="0"/>
            </a:spcBef>
            <a:spcAft>
              <a:spcPct val="35000"/>
            </a:spcAft>
            <a:buNone/>
          </a:pPr>
          <a:r>
            <a:rPr lang="de-DE" sz="2000" kern="1200" dirty="0"/>
            <a:t>Vermarkten</a:t>
          </a:r>
        </a:p>
      </dsp:txBody>
      <dsp:txXfrm>
        <a:off x="2610000" y="2183040"/>
        <a:ext cx="1324800" cy="806400"/>
      </dsp:txXfrm>
    </dsp:sp>
    <dsp:sp modelId="{8ACE4C9D-4213-488F-A4F1-2A1D8C72BA55}">
      <dsp:nvSpPr>
        <dsp:cNvPr id="0" name=""/>
        <dsp:cNvSpPr/>
      </dsp:nvSpPr>
      <dsp:spPr>
        <a:xfrm>
          <a:off x="2444687" y="351359"/>
          <a:ext cx="4838400" cy="4838400"/>
        </a:xfrm>
        <a:prstGeom prst="pie">
          <a:avLst>
            <a:gd name="adj1" fmla="val 13114284"/>
            <a:gd name="adj2" fmla="val 16200000"/>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7</a:t>
          </a:r>
        </a:p>
        <a:p>
          <a:pPr marL="0" lvl="0" indent="0" algn="ctr" defTabSz="1422400">
            <a:lnSpc>
              <a:spcPct val="90000"/>
            </a:lnSpc>
            <a:spcBef>
              <a:spcPct val="0"/>
            </a:spcBef>
            <a:spcAft>
              <a:spcPct val="35000"/>
            </a:spcAft>
            <a:buNone/>
          </a:pPr>
          <a:r>
            <a:rPr lang="de-DE" sz="2000" kern="1200" dirty="0"/>
            <a:t>Messen</a:t>
          </a:r>
        </a:p>
      </dsp:txBody>
      <dsp:txXfrm>
        <a:off x="3589199" y="800639"/>
        <a:ext cx="1152000" cy="921600"/>
      </dsp:txXfrm>
    </dsp:sp>
    <dsp:sp modelId="{83466C5B-2F07-43DB-8DBC-D538D79035ED}">
      <dsp:nvSpPr>
        <dsp:cNvPr id="0" name=""/>
        <dsp:cNvSpPr/>
      </dsp:nvSpPr>
      <dsp:spPr>
        <a:xfrm>
          <a:off x="2343459" y="-140482"/>
          <a:ext cx="5437440" cy="5437440"/>
        </a:xfrm>
        <a:prstGeom prst="circularArrow">
          <a:avLst>
            <a:gd name="adj1" fmla="val 5085"/>
            <a:gd name="adj2" fmla="val 327528"/>
            <a:gd name="adj3" fmla="val 18957827"/>
            <a:gd name="adj4" fmla="val 16200343"/>
            <a:gd name="adj5" fmla="val 5932"/>
          </a:avLst>
        </a:prstGeom>
        <a:solidFill>
          <a:srgbClr val="17697F"/>
        </a:solidFill>
        <a:ln>
          <a:noFill/>
        </a:ln>
        <a:effectLst/>
        <a:sp3d prstMaterial="matte"/>
      </dsp:spPr>
      <dsp:style>
        <a:lnRef idx="0">
          <a:scrgbClr r="0" g="0" b="0"/>
        </a:lnRef>
        <a:fillRef idx="1">
          <a:scrgbClr r="0" g="0" b="0"/>
        </a:fillRef>
        <a:effectRef idx="2">
          <a:scrgbClr r="0" g="0" b="0"/>
        </a:effectRef>
        <a:fontRef idx="minor">
          <a:schemeClr val="lt1"/>
        </a:fontRef>
      </dsp:style>
    </dsp:sp>
    <dsp:sp modelId="{1137973D-03F3-43B6-8984-CF53FD185C17}">
      <dsp:nvSpPr>
        <dsp:cNvPr id="0" name=""/>
        <dsp:cNvSpPr/>
      </dsp:nvSpPr>
      <dsp:spPr>
        <a:xfrm>
          <a:off x="2594031" y="69425"/>
          <a:ext cx="5437440" cy="5437440"/>
        </a:xfrm>
        <a:prstGeom prst="circularArrow">
          <a:avLst>
            <a:gd name="adj1" fmla="val 5085"/>
            <a:gd name="adj2" fmla="val 327528"/>
            <a:gd name="adj3" fmla="val 443744"/>
            <a:gd name="adj4" fmla="val 19285776"/>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934F842A-6B19-4EF5-BAD6-7AD12EAEEAF7}">
      <dsp:nvSpPr>
        <dsp:cNvPr id="0" name=""/>
        <dsp:cNvSpPr/>
      </dsp:nvSpPr>
      <dsp:spPr>
        <a:xfrm>
          <a:off x="2512437" y="482870"/>
          <a:ext cx="5437440" cy="5437440"/>
        </a:xfrm>
        <a:prstGeom prst="circularArrow">
          <a:avLst>
            <a:gd name="adj1" fmla="val 5085"/>
            <a:gd name="adj2" fmla="val 327528"/>
            <a:gd name="adj3" fmla="val 3529100"/>
            <a:gd name="adj4" fmla="val 770764"/>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AD3F29FE-A22F-4EC1-A1CC-F4BDE806B352}">
      <dsp:nvSpPr>
        <dsp:cNvPr id="0" name=""/>
        <dsp:cNvSpPr/>
      </dsp:nvSpPr>
      <dsp:spPr>
        <a:xfrm>
          <a:off x="2126931" y="629519"/>
          <a:ext cx="5437440" cy="5437440"/>
        </a:xfrm>
        <a:prstGeom prst="circularArrow">
          <a:avLst>
            <a:gd name="adj1" fmla="val 5085"/>
            <a:gd name="adj2" fmla="val 327528"/>
            <a:gd name="adj3" fmla="val 6615046"/>
            <a:gd name="adj4" fmla="val 3857426"/>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CFB17591-6560-4F0C-B4B5-56228877037E}">
      <dsp:nvSpPr>
        <dsp:cNvPr id="0" name=""/>
        <dsp:cNvSpPr/>
      </dsp:nvSpPr>
      <dsp:spPr>
        <a:xfrm>
          <a:off x="1853273" y="578025"/>
          <a:ext cx="5437440" cy="5437440"/>
        </a:xfrm>
        <a:prstGeom prst="circularArrow">
          <a:avLst>
            <a:gd name="adj1" fmla="val 5085"/>
            <a:gd name="adj2" fmla="val 327528"/>
            <a:gd name="adj3" fmla="val 9701707"/>
            <a:gd name="adj4" fmla="val 6943371"/>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018EEFB6-5B67-40AA-B460-A34FEB33D397}">
      <dsp:nvSpPr>
        <dsp:cNvPr id="0" name=""/>
        <dsp:cNvSpPr/>
      </dsp:nvSpPr>
      <dsp:spPr>
        <a:xfrm>
          <a:off x="1740958" y="138807"/>
          <a:ext cx="5437440" cy="5437440"/>
        </a:xfrm>
        <a:prstGeom prst="circularArrow">
          <a:avLst>
            <a:gd name="adj1" fmla="val 5085"/>
            <a:gd name="adj2" fmla="val 327528"/>
            <a:gd name="adj3" fmla="val 12786695"/>
            <a:gd name="adj4" fmla="val 10028727"/>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14D4158F-D294-45F7-A559-FB9889C95A7F}">
      <dsp:nvSpPr>
        <dsp:cNvPr id="0" name=""/>
        <dsp:cNvSpPr/>
      </dsp:nvSpPr>
      <dsp:spPr>
        <a:xfrm>
          <a:off x="2077114" y="-136730"/>
          <a:ext cx="5437440" cy="5437440"/>
        </a:xfrm>
        <a:prstGeom prst="circularArrow">
          <a:avLst>
            <a:gd name="adj1" fmla="val 5085"/>
            <a:gd name="adj2" fmla="val 327528"/>
            <a:gd name="adj3" fmla="val 15872129"/>
            <a:gd name="adj4" fmla="val 13114645"/>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A028F-2FF7-4FFB-8327-C59C1F75918F}">
      <dsp:nvSpPr>
        <dsp:cNvPr id="0" name=""/>
        <dsp:cNvSpPr/>
      </dsp:nvSpPr>
      <dsp:spPr>
        <a:xfrm>
          <a:off x="2544911" y="351359"/>
          <a:ext cx="4838400" cy="4838400"/>
        </a:xfrm>
        <a:prstGeom prst="pie">
          <a:avLst>
            <a:gd name="adj1" fmla="val 16200000"/>
            <a:gd name="adj2" fmla="val 19285716"/>
          </a:avLst>
        </a:prstGeom>
        <a:solidFill>
          <a:srgbClr val="17697F"/>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1</a:t>
          </a:r>
          <a:r>
            <a:rPr lang="de-DE" sz="2000" kern="1200" dirty="0"/>
            <a:t> </a:t>
          </a:r>
        </a:p>
        <a:p>
          <a:pPr marL="0" lvl="0" indent="0" algn="ctr" defTabSz="1422400">
            <a:lnSpc>
              <a:spcPct val="90000"/>
            </a:lnSpc>
            <a:spcBef>
              <a:spcPct val="0"/>
            </a:spcBef>
            <a:spcAft>
              <a:spcPct val="35000"/>
            </a:spcAft>
            <a:buNone/>
          </a:pPr>
          <a:r>
            <a:rPr lang="de-DE" sz="2000" kern="1200" dirty="0" err="1"/>
            <a:t>Recher-che</a:t>
          </a:r>
          <a:endParaRPr lang="de-DE" sz="2000" kern="1200" dirty="0"/>
        </a:p>
      </dsp:txBody>
      <dsp:txXfrm>
        <a:off x="5086800" y="800639"/>
        <a:ext cx="1152000" cy="921600"/>
      </dsp:txXfrm>
    </dsp:sp>
    <dsp:sp modelId="{2D2D5B82-5F6A-406C-A7C8-B0150395F211}">
      <dsp:nvSpPr>
        <dsp:cNvPr id="0" name=""/>
        <dsp:cNvSpPr/>
      </dsp:nvSpPr>
      <dsp:spPr>
        <a:xfrm>
          <a:off x="2607120" y="429119"/>
          <a:ext cx="4838400" cy="4838400"/>
        </a:xfrm>
        <a:prstGeom prst="pie">
          <a:avLst>
            <a:gd name="adj1" fmla="val 19285716"/>
            <a:gd name="adj2" fmla="val 771428"/>
          </a:avLst>
        </a:prstGeom>
        <a:solidFill>
          <a:srgbClr val="F19614"/>
        </a:solidFill>
        <a:ln>
          <a:solidFill>
            <a:srgbClr val="F29715"/>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2</a:t>
          </a:r>
          <a:endParaRPr lang="de-DE" sz="2400" kern="1200" dirty="0"/>
        </a:p>
        <a:p>
          <a:pPr marL="0" lvl="0" indent="0" algn="ctr" defTabSz="1600200">
            <a:lnSpc>
              <a:spcPct val="90000"/>
            </a:lnSpc>
            <a:spcBef>
              <a:spcPct val="0"/>
            </a:spcBef>
            <a:spcAft>
              <a:spcPct val="35000"/>
            </a:spcAft>
            <a:buNone/>
          </a:pPr>
          <a:r>
            <a:rPr lang="de-DE" sz="2400" kern="1200" dirty="0"/>
            <a:t>Z</a:t>
          </a:r>
          <a:r>
            <a:rPr lang="de-DE" sz="2000" kern="1200" dirty="0"/>
            <a:t>i</a:t>
          </a:r>
          <a:r>
            <a:rPr lang="de-DE" sz="2400" kern="1200" dirty="0"/>
            <a:t>ele</a:t>
          </a:r>
        </a:p>
      </dsp:txBody>
      <dsp:txXfrm>
        <a:off x="5893200" y="2183040"/>
        <a:ext cx="1324800" cy="806400"/>
      </dsp:txXfrm>
    </dsp:sp>
    <dsp:sp modelId="{73ECAF5E-FBC5-405A-8F49-2CB495523FEE}">
      <dsp:nvSpPr>
        <dsp:cNvPr id="0" name=""/>
        <dsp:cNvSpPr/>
      </dsp:nvSpPr>
      <dsp:spPr>
        <a:xfrm>
          <a:off x="2584655" y="527039"/>
          <a:ext cx="4838400" cy="4838400"/>
        </a:xfrm>
        <a:prstGeom prst="pie">
          <a:avLst>
            <a:gd name="adj1" fmla="val 771428"/>
            <a:gd name="adj2" fmla="val 3857143"/>
          </a:avLst>
        </a:prstGeom>
        <a:solidFill>
          <a:srgbClr val="FABF7C"/>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3</a:t>
          </a:r>
          <a:endParaRPr lang="de-DE" sz="2000" kern="1200" dirty="0"/>
        </a:p>
        <a:p>
          <a:pPr marL="0" lvl="0" indent="0" algn="ctr" defTabSz="1422400">
            <a:lnSpc>
              <a:spcPct val="90000"/>
            </a:lnSpc>
            <a:spcBef>
              <a:spcPct val="0"/>
            </a:spcBef>
            <a:spcAft>
              <a:spcPct val="35000"/>
            </a:spcAft>
            <a:buNone/>
          </a:pPr>
          <a:r>
            <a:rPr lang="de-DE" sz="2000" kern="1200" dirty="0"/>
            <a:t>Strategie</a:t>
          </a:r>
        </a:p>
      </dsp:txBody>
      <dsp:txXfrm>
        <a:off x="5691600" y="3392640"/>
        <a:ext cx="1152000" cy="892800"/>
      </dsp:txXfrm>
    </dsp:sp>
    <dsp:sp modelId="{D9703383-DAB6-4129-B7AA-E9A0B9F0E92A}">
      <dsp:nvSpPr>
        <dsp:cNvPr id="0" name=""/>
        <dsp:cNvSpPr/>
      </dsp:nvSpPr>
      <dsp:spPr>
        <a:xfrm>
          <a:off x="2494800" y="570239"/>
          <a:ext cx="4838400" cy="4838400"/>
        </a:xfrm>
        <a:prstGeom prst="pie">
          <a:avLst>
            <a:gd name="adj1" fmla="val 3857226"/>
            <a:gd name="adj2" fmla="val 6942858"/>
          </a:avLst>
        </a:prstGeom>
        <a:solidFill>
          <a:srgbClr val="FCD6A9"/>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4</a:t>
          </a:r>
        </a:p>
        <a:p>
          <a:pPr marL="0" lvl="0" indent="0" algn="ctr" defTabSz="1422400">
            <a:lnSpc>
              <a:spcPct val="90000"/>
            </a:lnSpc>
            <a:spcBef>
              <a:spcPct val="0"/>
            </a:spcBef>
            <a:spcAft>
              <a:spcPct val="35000"/>
            </a:spcAft>
            <a:buNone/>
          </a:pPr>
          <a:r>
            <a:rPr lang="de-DE" sz="2000" kern="1200" dirty="0"/>
            <a:t>Content</a:t>
          </a:r>
        </a:p>
      </dsp:txBody>
      <dsp:txXfrm>
        <a:off x="4352400" y="4371840"/>
        <a:ext cx="1123200" cy="806400"/>
      </dsp:txXfrm>
    </dsp:sp>
    <dsp:sp modelId="{AD0043E2-9494-4A5C-8958-DB4EE30179C9}">
      <dsp:nvSpPr>
        <dsp:cNvPr id="0" name=""/>
        <dsp:cNvSpPr/>
      </dsp:nvSpPr>
      <dsp:spPr>
        <a:xfrm>
          <a:off x="2404944" y="527039"/>
          <a:ext cx="4838400" cy="4838400"/>
        </a:xfrm>
        <a:prstGeom prst="pie">
          <a:avLst>
            <a:gd name="adj1" fmla="val 6942858"/>
            <a:gd name="adj2" fmla="val 10028574"/>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5</a:t>
          </a:r>
        </a:p>
        <a:p>
          <a:pPr marL="0" lvl="0" indent="0" algn="ctr" defTabSz="1422400">
            <a:lnSpc>
              <a:spcPct val="90000"/>
            </a:lnSpc>
            <a:spcBef>
              <a:spcPct val="0"/>
            </a:spcBef>
            <a:spcAft>
              <a:spcPct val="35000"/>
            </a:spcAft>
            <a:buNone/>
          </a:pPr>
          <a:r>
            <a:rPr lang="de-DE" sz="2000" kern="1200" dirty="0" err="1"/>
            <a:t>Kura</a:t>
          </a:r>
          <a:r>
            <a:rPr lang="de-DE" sz="2000" kern="1200" dirty="0"/>
            <a:t>-tieren</a:t>
          </a:r>
        </a:p>
      </dsp:txBody>
      <dsp:txXfrm>
        <a:off x="2984400" y="3392640"/>
        <a:ext cx="1152000" cy="892800"/>
      </dsp:txXfrm>
    </dsp:sp>
    <dsp:sp modelId="{4EFCAACF-BA06-485A-82A8-C33BE478CDBB}">
      <dsp:nvSpPr>
        <dsp:cNvPr id="0" name=""/>
        <dsp:cNvSpPr/>
      </dsp:nvSpPr>
      <dsp:spPr>
        <a:xfrm>
          <a:off x="2382479" y="429119"/>
          <a:ext cx="4838400" cy="4838400"/>
        </a:xfrm>
        <a:prstGeom prst="pie">
          <a:avLst>
            <a:gd name="adj1" fmla="val 10028574"/>
            <a:gd name="adj2" fmla="val 13114284"/>
          </a:avLst>
        </a:prstGeom>
        <a:solidFill>
          <a:srgbClr val="AFBCC5"/>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6</a:t>
          </a:r>
        </a:p>
        <a:p>
          <a:pPr marL="0" lvl="0" indent="0" algn="ctr" defTabSz="1422400">
            <a:lnSpc>
              <a:spcPct val="90000"/>
            </a:lnSpc>
            <a:spcBef>
              <a:spcPct val="0"/>
            </a:spcBef>
            <a:spcAft>
              <a:spcPct val="35000"/>
            </a:spcAft>
            <a:buNone/>
          </a:pPr>
          <a:r>
            <a:rPr lang="de-DE" sz="2000" kern="1200" dirty="0"/>
            <a:t>Vermarkten</a:t>
          </a:r>
        </a:p>
      </dsp:txBody>
      <dsp:txXfrm>
        <a:off x="2610000" y="2183040"/>
        <a:ext cx="1324800" cy="806400"/>
      </dsp:txXfrm>
    </dsp:sp>
    <dsp:sp modelId="{8ACE4C9D-4213-488F-A4F1-2A1D8C72BA55}">
      <dsp:nvSpPr>
        <dsp:cNvPr id="0" name=""/>
        <dsp:cNvSpPr/>
      </dsp:nvSpPr>
      <dsp:spPr>
        <a:xfrm>
          <a:off x="2444687" y="351359"/>
          <a:ext cx="4838400" cy="4838400"/>
        </a:xfrm>
        <a:prstGeom prst="pie">
          <a:avLst>
            <a:gd name="adj1" fmla="val 13114284"/>
            <a:gd name="adj2" fmla="val 16200000"/>
          </a:avLst>
        </a:prstGeom>
        <a:solidFill>
          <a:srgbClr val="588195"/>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7</a:t>
          </a:r>
        </a:p>
        <a:p>
          <a:pPr marL="0" lvl="0" indent="0" algn="ctr" defTabSz="1422400">
            <a:lnSpc>
              <a:spcPct val="90000"/>
            </a:lnSpc>
            <a:spcBef>
              <a:spcPct val="0"/>
            </a:spcBef>
            <a:spcAft>
              <a:spcPct val="35000"/>
            </a:spcAft>
            <a:buNone/>
          </a:pPr>
          <a:r>
            <a:rPr lang="de-DE" sz="2000" kern="1200" dirty="0"/>
            <a:t>Messen</a:t>
          </a:r>
        </a:p>
      </dsp:txBody>
      <dsp:txXfrm>
        <a:off x="3589199" y="800639"/>
        <a:ext cx="1152000" cy="921600"/>
      </dsp:txXfrm>
    </dsp:sp>
    <dsp:sp modelId="{83466C5B-2F07-43DB-8DBC-D538D79035ED}">
      <dsp:nvSpPr>
        <dsp:cNvPr id="0" name=""/>
        <dsp:cNvSpPr/>
      </dsp:nvSpPr>
      <dsp:spPr>
        <a:xfrm>
          <a:off x="2343459" y="-140482"/>
          <a:ext cx="5437440" cy="5437440"/>
        </a:xfrm>
        <a:prstGeom prst="circularArrow">
          <a:avLst>
            <a:gd name="adj1" fmla="val 5085"/>
            <a:gd name="adj2" fmla="val 327528"/>
            <a:gd name="adj3" fmla="val 18957827"/>
            <a:gd name="adj4" fmla="val 16200343"/>
            <a:gd name="adj5" fmla="val 5932"/>
          </a:avLst>
        </a:prstGeom>
        <a:solidFill>
          <a:srgbClr val="17697F"/>
        </a:solidFill>
        <a:ln>
          <a:noFill/>
        </a:ln>
        <a:effectLst/>
        <a:sp3d prstMaterial="matte"/>
      </dsp:spPr>
      <dsp:style>
        <a:lnRef idx="0">
          <a:scrgbClr r="0" g="0" b="0"/>
        </a:lnRef>
        <a:fillRef idx="1">
          <a:scrgbClr r="0" g="0" b="0"/>
        </a:fillRef>
        <a:effectRef idx="2">
          <a:scrgbClr r="0" g="0" b="0"/>
        </a:effectRef>
        <a:fontRef idx="minor">
          <a:schemeClr val="lt1"/>
        </a:fontRef>
      </dsp:style>
    </dsp:sp>
    <dsp:sp modelId="{1137973D-03F3-43B6-8984-CF53FD185C17}">
      <dsp:nvSpPr>
        <dsp:cNvPr id="0" name=""/>
        <dsp:cNvSpPr/>
      </dsp:nvSpPr>
      <dsp:spPr>
        <a:xfrm>
          <a:off x="2594031" y="69425"/>
          <a:ext cx="5437440" cy="5437440"/>
        </a:xfrm>
        <a:prstGeom prst="circularArrow">
          <a:avLst>
            <a:gd name="adj1" fmla="val 5085"/>
            <a:gd name="adj2" fmla="val 327528"/>
            <a:gd name="adj3" fmla="val 443744"/>
            <a:gd name="adj4" fmla="val 19285776"/>
            <a:gd name="adj5" fmla="val 5932"/>
          </a:avLst>
        </a:prstGeom>
        <a:solidFill>
          <a:srgbClr val="F19614"/>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934F842A-6B19-4EF5-BAD6-7AD12EAEEAF7}">
      <dsp:nvSpPr>
        <dsp:cNvPr id="0" name=""/>
        <dsp:cNvSpPr/>
      </dsp:nvSpPr>
      <dsp:spPr>
        <a:xfrm>
          <a:off x="2512437" y="482870"/>
          <a:ext cx="5437440" cy="5437440"/>
        </a:xfrm>
        <a:prstGeom prst="circularArrow">
          <a:avLst>
            <a:gd name="adj1" fmla="val 5085"/>
            <a:gd name="adj2" fmla="val 327528"/>
            <a:gd name="adj3" fmla="val 3529100"/>
            <a:gd name="adj4" fmla="val 770764"/>
            <a:gd name="adj5" fmla="val 5932"/>
          </a:avLst>
        </a:prstGeom>
        <a:solidFill>
          <a:srgbClr val="F1B978"/>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AD3F29FE-A22F-4EC1-A1CC-F4BDE806B352}">
      <dsp:nvSpPr>
        <dsp:cNvPr id="0" name=""/>
        <dsp:cNvSpPr/>
      </dsp:nvSpPr>
      <dsp:spPr>
        <a:xfrm>
          <a:off x="2126931" y="629519"/>
          <a:ext cx="5437440" cy="5437440"/>
        </a:xfrm>
        <a:prstGeom prst="circularArrow">
          <a:avLst>
            <a:gd name="adj1" fmla="val 5085"/>
            <a:gd name="adj2" fmla="val 327528"/>
            <a:gd name="adj3" fmla="val 6615046"/>
            <a:gd name="adj4" fmla="val 3857426"/>
            <a:gd name="adj5" fmla="val 5932"/>
          </a:avLst>
        </a:prstGeom>
        <a:solidFill>
          <a:srgbClr val="F3CFA3"/>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CFB17591-6560-4F0C-B4B5-56228877037E}">
      <dsp:nvSpPr>
        <dsp:cNvPr id="0" name=""/>
        <dsp:cNvSpPr/>
      </dsp:nvSpPr>
      <dsp:spPr>
        <a:xfrm>
          <a:off x="1853273" y="578025"/>
          <a:ext cx="5437440" cy="5437440"/>
        </a:xfrm>
        <a:prstGeom prst="circularArrow">
          <a:avLst>
            <a:gd name="adj1" fmla="val 5085"/>
            <a:gd name="adj2" fmla="val 327528"/>
            <a:gd name="adj3" fmla="val 9701707"/>
            <a:gd name="adj4" fmla="val 6943371"/>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018EEFB6-5B67-40AA-B460-A34FEB33D397}">
      <dsp:nvSpPr>
        <dsp:cNvPr id="0" name=""/>
        <dsp:cNvSpPr/>
      </dsp:nvSpPr>
      <dsp:spPr>
        <a:xfrm>
          <a:off x="1740958" y="138807"/>
          <a:ext cx="5437440" cy="5437440"/>
        </a:xfrm>
        <a:prstGeom prst="circularArrow">
          <a:avLst>
            <a:gd name="adj1" fmla="val 5085"/>
            <a:gd name="adj2" fmla="val 327528"/>
            <a:gd name="adj3" fmla="val 12786695"/>
            <a:gd name="adj4" fmla="val 10028727"/>
            <a:gd name="adj5" fmla="val 5932"/>
          </a:avLst>
        </a:prstGeom>
        <a:solidFill>
          <a:srgbClr val="A9B5BF"/>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14D4158F-D294-45F7-A559-FB9889C95A7F}">
      <dsp:nvSpPr>
        <dsp:cNvPr id="0" name=""/>
        <dsp:cNvSpPr/>
      </dsp:nvSpPr>
      <dsp:spPr>
        <a:xfrm>
          <a:off x="2077114" y="-136730"/>
          <a:ext cx="5437440" cy="5437440"/>
        </a:xfrm>
        <a:prstGeom prst="circularArrow">
          <a:avLst>
            <a:gd name="adj1" fmla="val 5085"/>
            <a:gd name="adj2" fmla="val 327528"/>
            <a:gd name="adj3" fmla="val 15872129"/>
            <a:gd name="adj4" fmla="val 13114645"/>
            <a:gd name="adj5" fmla="val 5932"/>
          </a:avLst>
        </a:prstGeom>
        <a:solidFill>
          <a:srgbClr val="547C8F"/>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73C2D-F311-43C4-9271-FC698BC1C20A}">
      <dsp:nvSpPr>
        <dsp:cNvPr id="0" name=""/>
        <dsp:cNvSpPr/>
      </dsp:nvSpPr>
      <dsp:spPr>
        <a:xfrm>
          <a:off x="222669" y="391570"/>
          <a:ext cx="1341248" cy="134124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813259-481D-432D-9B3F-DECAAFD23360}">
      <dsp:nvSpPr>
        <dsp:cNvPr id="0" name=""/>
        <dsp:cNvSpPr/>
      </dsp:nvSpPr>
      <dsp:spPr>
        <a:xfrm>
          <a:off x="504331" y="673232"/>
          <a:ext cx="777924" cy="7779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077849-BF50-44D8-BB43-28F0A069937C}">
      <dsp:nvSpPr>
        <dsp:cNvPr id="0" name=""/>
        <dsp:cNvSpPr/>
      </dsp:nvSpPr>
      <dsp:spPr>
        <a:xfrm>
          <a:off x="1851328" y="391570"/>
          <a:ext cx="3161515" cy="134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de-DE" sz="2000" kern="1200" dirty="0"/>
            <a:t>Was wird über mein Unternehmen, mein Produkt, meine Dienstleistung publiziert?</a:t>
          </a:r>
          <a:endParaRPr lang="en-US" sz="2000" kern="1200" dirty="0"/>
        </a:p>
      </dsp:txBody>
      <dsp:txXfrm>
        <a:off x="1851328" y="391570"/>
        <a:ext cx="3161515" cy="1341248"/>
      </dsp:txXfrm>
    </dsp:sp>
    <dsp:sp modelId="{FFCDC401-72F3-41FD-B922-475B3828BF7D}">
      <dsp:nvSpPr>
        <dsp:cNvPr id="0" name=""/>
        <dsp:cNvSpPr/>
      </dsp:nvSpPr>
      <dsp:spPr>
        <a:xfrm>
          <a:off x="5563714" y="391570"/>
          <a:ext cx="1341248" cy="134124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35BD67-015C-47F3-96B6-356730BA33BB}">
      <dsp:nvSpPr>
        <dsp:cNvPr id="0" name=""/>
        <dsp:cNvSpPr/>
      </dsp:nvSpPr>
      <dsp:spPr>
        <a:xfrm>
          <a:off x="5845376" y="673232"/>
          <a:ext cx="777924" cy="7779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05BF30-CF11-45D6-A719-C97EA6D051D8}">
      <dsp:nvSpPr>
        <dsp:cNvPr id="0" name=""/>
        <dsp:cNvSpPr/>
      </dsp:nvSpPr>
      <dsp:spPr>
        <a:xfrm>
          <a:off x="7192373" y="391570"/>
          <a:ext cx="3161515" cy="134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de-DE" sz="2000" kern="1200" dirty="0"/>
            <a:t>Wo wird überall über mich und mein Unternehmen debattiert? Gibt es spezielle Meinungsführer?</a:t>
          </a:r>
          <a:endParaRPr lang="en-US" sz="2000" kern="1200" dirty="0"/>
        </a:p>
      </dsp:txBody>
      <dsp:txXfrm>
        <a:off x="7192373" y="391570"/>
        <a:ext cx="3161515" cy="1341248"/>
      </dsp:txXfrm>
    </dsp:sp>
    <dsp:sp modelId="{08E59354-AF0C-413B-93CF-CECEEA54D549}">
      <dsp:nvSpPr>
        <dsp:cNvPr id="0" name=""/>
        <dsp:cNvSpPr/>
      </dsp:nvSpPr>
      <dsp:spPr>
        <a:xfrm>
          <a:off x="222669" y="2442648"/>
          <a:ext cx="1341248" cy="134124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F11221-37AC-41A7-B72B-0B8272158D03}">
      <dsp:nvSpPr>
        <dsp:cNvPr id="0" name=""/>
        <dsp:cNvSpPr/>
      </dsp:nvSpPr>
      <dsp:spPr>
        <a:xfrm>
          <a:off x="504331" y="2724311"/>
          <a:ext cx="777924" cy="7779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60461C-1E39-404F-A873-894657A6F2C1}">
      <dsp:nvSpPr>
        <dsp:cNvPr id="0" name=""/>
        <dsp:cNvSpPr/>
      </dsp:nvSpPr>
      <dsp:spPr>
        <a:xfrm>
          <a:off x="1851328" y="2442648"/>
          <a:ext cx="3161515" cy="134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de-DE" sz="1800" kern="1200" dirty="0"/>
            <a:t>Wie wird über mich gesprochen? Neutral, positiv oder negativ? Verändert sich das „Sentiment“ langfristig?</a:t>
          </a:r>
          <a:endParaRPr lang="en-US" sz="1800" kern="1200" dirty="0"/>
        </a:p>
      </dsp:txBody>
      <dsp:txXfrm>
        <a:off x="1851328" y="2442648"/>
        <a:ext cx="3161515" cy="1341248"/>
      </dsp:txXfrm>
    </dsp:sp>
    <dsp:sp modelId="{7E2B7E14-F270-4E59-9826-CFAD2B12CB1F}">
      <dsp:nvSpPr>
        <dsp:cNvPr id="0" name=""/>
        <dsp:cNvSpPr/>
      </dsp:nvSpPr>
      <dsp:spPr>
        <a:xfrm>
          <a:off x="5563714" y="2442648"/>
          <a:ext cx="1341248" cy="134124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B20F3E-AE1A-40F8-9DFD-3B1397B6158B}">
      <dsp:nvSpPr>
        <dsp:cNvPr id="0" name=""/>
        <dsp:cNvSpPr/>
      </dsp:nvSpPr>
      <dsp:spPr>
        <a:xfrm>
          <a:off x="5845376" y="2724311"/>
          <a:ext cx="777924" cy="7779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584516-00E4-40E0-981C-A585A32FFFFD}">
      <dsp:nvSpPr>
        <dsp:cNvPr id="0" name=""/>
        <dsp:cNvSpPr/>
      </dsp:nvSpPr>
      <dsp:spPr>
        <a:xfrm>
          <a:off x="7192373" y="2442648"/>
          <a:ext cx="3161515" cy="134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de-DE" sz="1800" kern="1200" dirty="0"/>
            <a:t>Wie wird über meine Mitbewerber oder die Branche insgesamt gesprochen? Gibt es Trends? Gibt es Kritik?</a:t>
          </a:r>
          <a:endParaRPr lang="en-US" sz="1800" kern="1200" dirty="0"/>
        </a:p>
      </dsp:txBody>
      <dsp:txXfrm>
        <a:off x="7192373" y="2442648"/>
        <a:ext cx="3161515" cy="134124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30CBF4-6904-4F51-9158-7A851DA1F588}">
      <dsp:nvSpPr>
        <dsp:cNvPr id="0" name=""/>
        <dsp:cNvSpPr/>
      </dsp:nvSpPr>
      <dsp:spPr>
        <a:xfrm>
          <a:off x="0" y="1732"/>
          <a:ext cx="10576558" cy="87831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331642-5A75-46C2-86AE-46F117CD0090}">
      <dsp:nvSpPr>
        <dsp:cNvPr id="0" name=""/>
        <dsp:cNvSpPr/>
      </dsp:nvSpPr>
      <dsp:spPr>
        <a:xfrm>
          <a:off x="265690" y="199354"/>
          <a:ext cx="483073" cy="4830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B6013A-2AF2-4D99-9D5C-D1E5AC672FF5}">
      <dsp:nvSpPr>
        <dsp:cNvPr id="0" name=""/>
        <dsp:cNvSpPr/>
      </dsp:nvSpPr>
      <dsp:spPr>
        <a:xfrm>
          <a:off x="1014455" y="1732"/>
          <a:ext cx="9562102" cy="878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55" tIns="92955" rIns="92955" bIns="92955" numCol="1" spcCol="1270" anchor="ctr" anchorCtr="0">
          <a:noAutofit/>
        </a:bodyPr>
        <a:lstStyle/>
        <a:p>
          <a:pPr marL="0" lvl="0" indent="0" algn="l" defTabSz="933450">
            <a:lnSpc>
              <a:spcPct val="100000"/>
            </a:lnSpc>
            <a:spcBef>
              <a:spcPct val="0"/>
            </a:spcBef>
            <a:spcAft>
              <a:spcPct val="35000"/>
            </a:spcAft>
            <a:buNone/>
          </a:pPr>
          <a:r>
            <a:rPr lang="en-US" sz="2100" kern="1200"/>
            <a:t>Twitter wird am besten über Tweetdeck abgefragt: Accounts, Hashtags, Suchen</a:t>
          </a:r>
          <a:endParaRPr lang="en-US" sz="2100" kern="1200" dirty="0"/>
        </a:p>
      </dsp:txBody>
      <dsp:txXfrm>
        <a:off x="1014455" y="1732"/>
        <a:ext cx="9562102" cy="878316"/>
      </dsp:txXfrm>
    </dsp:sp>
    <dsp:sp modelId="{1A0289B8-36AC-466B-B937-B1BD639F0B5D}">
      <dsp:nvSpPr>
        <dsp:cNvPr id="0" name=""/>
        <dsp:cNvSpPr/>
      </dsp:nvSpPr>
      <dsp:spPr>
        <a:xfrm>
          <a:off x="0" y="1099628"/>
          <a:ext cx="10576558" cy="87831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FDBF10-9118-4896-A1C4-21B5CC31B980}">
      <dsp:nvSpPr>
        <dsp:cNvPr id="0" name=""/>
        <dsp:cNvSpPr/>
      </dsp:nvSpPr>
      <dsp:spPr>
        <a:xfrm>
          <a:off x="265690" y="1297249"/>
          <a:ext cx="483073" cy="4830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0FD7B8-5D3D-44EA-AD07-43C6908D008A}">
      <dsp:nvSpPr>
        <dsp:cNvPr id="0" name=""/>
        <dsp:cNvSpPr/>
      </dsp:nvSpPr>
      <dsp:spPr>
        <a:xfrm>
          <a:off x="1014455" y="1099628"/>
          <a:ext cx="9562102" cy="878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55" tIns="92955" rIns="92955" bIns="92955" numCol="1" spcCol="1270" anchor="ctr" anchorCtr="0">
          <a:noAutofit/>
        </a:bodyPr>
        <a:lstStyle/>
        <a:p>
          <a:pPr marL="0" lvl="0" indent="0" algn="l" defTabSz="933450">
            <a:lnSpc>
              <a:spcPct val="100000"/>
            </a:lnSpc>
            <a:spcBef>
              <a:spcPct val="0"/>
            </a:spcBef>
            <a:spcAft>
              <a:spcPct val="35000"/>
            </a:spcAft>
            <a:buNone/>
          </a:pPr>
          <a:r>
            <a:rPr lang="de-DE" sz="2100" kern="1200"/>
            <a:t>Facebook kann über Social Studio oder Social Bakers analysiert werden.</a:t>
          </a:r>
          <a:endParaRPr lang="en-US" sz="2100" kern="1200" dirty="0"/>
        </a:p>
      </dsp:txBody>
      <dsp:txXfrm>
        <a:off x="1014455" y="1099628"/>
        <a:ext cx="9562102" cy="878316"/>
      </dsp:txXfrm>
    </dsp:sp>
    <dsp:sp modelId="{A4651676-1260-433F-A9B7-126A49BC2B87}">
      <dsp:nvSpPr>
        <dsp:cNvPr id="0" name=""/>
        <dsp:cNvSpPr/>
      </dsp:nvSpPr>
      <dsp:spPr>
        <a:xfrm>
          <a:off x="0" y="2197523"/>
          <a:ext cx="10576558" cy="87831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8B3EAC-F753-4022-824B-F0AADC57153F}">
      <dsp:nvSpPr>
        <dsp:cNvPr id="0" name=""/>
        <dsp:cNvSpPr/>
      </dsp:nvSpPr>
      <dsp:spPr>
        <a:xfrm>
          <a:off x="265690" y="2395144"/>
          <a:ext cx="483073" cy="4830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B8868B-48C3-4300-825D-28662C62BE0F}">
      <dsp:nvSpPr>
        <dsp:cNvPr id="0" name=""/>
        <dsp:cNvSpPr/>
      </dsp:nvSpPr>
      <dsp:spPr>
        <a:xfrm>
          <a:off x="1014455" y="2197523"/>
          <a:ext cx="9562102" cy="878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55" tIns="92955" rIns="92955" bIns="92955" numCol="1" spcCol="1270" anchor="ctr" anchorCtr="0">
          <a:noAutofit/>
        </a:bodyPr>
        <a:lstStyle/>
        <a:p>
          <a:pPr marL="0" lvl="0" indent="0" algn="l" defTabSz="933450">
            <a:lnSpc>
              <a:spcPct val="100000"/>
            </a:lnSpc>
            <a:spcBef>
              <a:spcPct val="0"/>
            </a:spcBef>
            <a:spcAft>
              <a:spcPct val="35000"/>
            </a:spcAft>
            <a:buNone/>
          </a:pPr>
          <a:r>
            <a:rPr lang="en-US" sz="2100" kern="1200"/>
            <a:t>Medienberichterstattung wird über Meltwater News und PMG beobachtet.</a:t>
          </a:r>
          <a:endParaRPr lang="en-US" sz="2100" kern="1200" dirty="0"/>
        </a:p>
      </dsp:txBody>
      <dsp:txXfrm>
        <a:off x="1014455" y="2197523"/>
        <a:ext cx="9562102" cy="878316"/>
      </dsp:txXfrm>
    </dsp:sp>
    <dsp:sp modelId="{A7C7BC4B-2985-4376-8A3A-3512B2C302AE}">
      <dsp:nvSpPr>
        <dsp:cNvPr id="0" name=""/>
        <dsp:cNvSpPr/>
      </dsp:nvSpPr>
      <dsp:spPr>
        <a:xfrm>
          <a:off x="0" y="3295418"/>
          <a:ext cx="10576558" cy="87831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8AEDCF-A1CB-48B7-A54E-29C53743FA7D}">
      <dsp:nvSpPr>
        <dsp:cNvPr id="0" name=""/>
        <dsp:cNvSpPr/>
      </dsp:nvSpPr>
      <dsp:spPr>
        <a:xfrm>
          <a:off x="265690" y="3493039"/>
          <a:ext cx="483073" cy="4830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FAD7AB-5015-47B0-A18F-97E9C3BCB8E3}">
      <dsp:nvSpPr>
        <dsp:cNvPr id="0" name=""/>
        <dsp:cNvSpPr/>
      </dsp:nvSpPr>
      <dsp:spPr>
        <a:xfrm>
          <a:off x="1014455" y="3295418"/>
          <a:ext cx="9562102" cy="878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55" tIns="92955" rIns="92955" bIns="92955" numCol="1" spcCol="1270" anchor="ctr" anchorCtr="0">
          <a:noAutofit/>
        </a:bodyPr>
        <a:lstStyle/>
        <a:p>
          <a:pPr marL="0" lvl="0" indent="0" algn="l" defTabSz="933450">
            <a:lnSpc>
              <a:spcPct val="100000"/>
            </a:lnSpc>
            <a:spcBef>
              <a:spcPct val="0"/>
            </a:spcBef>
            <a:spcAft>
              <a:spcPct val="35000"/>
            </a:spcAft>
            <a:buNone/>
          </a:pPr>
          <a:r>
            <a:rPr lang="en-US" sz="2100" kern="1200"/>
            <a:t>Ad-hoc-Mitteilungen bieten Brand Watch (teuer!) und Google Alerts.</a:t>
          </a:r>
          <a:endParaRPr lang="en-US" sz="2100" kern="1200" dirty="0"/>
        </a:p>
      </dsp:txBody>
      <dsp:txXfrm>
        <a:off x="1014455" y="3295418"/>
        <a:ext cx="9562102" cy="87831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B25D2-7531-4783-9E85-F557D8F2FFD4}">
      <dsp:nvSpPr>
        <dsp:cNvPr id="0" name=""/>
        <dsp:cNvSpPr/>
      </dsp:nvSpPr>
      <dsp:spPr>
        <a:xfrm>
          <a:off x="1669417" y="13112"/>
          <a:ext cx="985692" cy="98569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F014CB-680E-443E-BB95-5E692B977EF7}">
      <dsp:nvSpPr>
        <dsp:cNvPr id="0" name=""/>
        <dsp:cNvSpPr/>
      </dsp:nvSpPr>
      <dsp:spPr>
        <a:xfrm>
          <a:off x="1876413" y="220108"/>
          <a:ext cx="571701" cy="5717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67AF8C-EE21-4E5B-B43D-2BE05FBB445E}">
      <dsp:nvSpPr>
        <dsp:cNvPr id="0" name=""/>
        <dsp:cNvSpPr/>
      </dsp:nvSpPr>
      <dsp:spPr>
        <a:xfrm>
          <a:off x="2784545" y="13112"/>
          <a:ext cx="2486987" cy="98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de-DE" sz="1800" kern="1200" dirty="0"/>
            <a:t>Alle (relevanten) Zeitungsartikel werden ausgeschnitten.</a:t>
          </a:r>
          <a:endParaRPr lang="en-US" sz="1800" kern="1200" dirty="0"/>
        </a:p>
      </dsp:txBody>
      <dsp:txXfrm>
        <a:off x="2784545" y="13112"/>
        <a:ext cx="2486987" cy="985692"/>
      </dsp:txXfrm>
    </dsp:sp>
    <dsp:sp modelId="{3F164455-94E2-446E-B860-0920394FC9CF}">
      <dsp:nvSpPr>
        <dsp:cNvPr id="0" name=""/>
        <dsp:cNvSpPr/>
      </dsp:nvSpPr>
      <dsp:spPr>
        <a:xfrm>
          <a:off x="5676371" y="13112"/>
          <a:ext cx="985692" cy="98569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1376C0-859F-4242-A809-880087C636FD}">
      <dsp:nvSpPr>
        <dsp:cNvPr id="0" name=""/>
        <dsp:cNvSpPr/>
      </dsp:nvSpPr>
      <dsp:spPr>
        <a:xfrm>
          <a:off x="5883366" y="220108"/>
          <a:ext cx="571701" cy="5717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FEFEF9-6391-41D8-98C9-D69AA31C5486}">
      <dsp:nvSpPr>
        <dsp:cNvPr id="0" name=""/>
        <dsp:cNvSpPr/>
      </dsp:nvSpPr>
      <dsp:spPr>
        <a:xfrm>
          <a:off x="6873283" y="13112"/>
          <a:ext cx="2323418" cy="98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de-DE" sz="1800" kern="1200" dirty="0"/>
            <a:t>Dabei zählt entweder die Vollständigkeit</a:t>
          </a:r>
          <a:br>
            <a:rPr lang="de-DE" sz="1800" kern="1200" dirty="0"/>
          </a:br>
          <a:r>
            <a:rPr lang="de-DE" sz="1800" kern="1200" dirty="0"/>
            <a:t>(alle Artikel)</a:t>
          </a:r>
          <a:endParaRPr lang="en-US" sz="1800" kern="1200" dirty="0"/>
        </a:p>
      </dsp:txBody>
      <dsp:txXfrm>
        <a:off x="6873283" y="13112"/>
        <a:ext cx="2323418" cy="985692"/>
      </dsp:txXfrm>
    </dsp:sp>
    <dsp:sp modelId="{54B2E6C9-6FA9-4A91-A761-E2C843FA0079}">
      <dsp:nvSpPr>
        <dsp:cNvPr id="0" name=""/>
        <dsp:cNvSpPr/>
      </dsp:nvSpPr>
      <dsp:spPr>
        <a:xfrm>
          <a:off x="1669417" y="1767232"/>
          <a:ext cx="985692" cy="98569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207EB7-63C0-4CD3-A460-D4AA48D38221}">
      <dsp:nvSpPr>
        <dsp:cNvPr id="0" name=""/>
        <dsp:cNvSpPr/>
      </dsp:nvSpPr>
      <dsp:spPr>
        <a:xfrm>
          <a:off x="1876413" y="1974227"/>
          <a:ext cx="571701" cy="5717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6C080E-22CC-4F8B-9569-792654D69A8A}">
      <dsp:nvSpPr>
        <dsp:cNvPr id="0" name=""/>
        <dsp:cNvSpPr/>
      </dsp:nvSpPr>
      <dsp:spPr>
        <a:xfrm>
          <a:off x="2866330" y="1767232"/>
          <a:ext cx="2323418" cy="98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de-DE" sz="1800" kern="1200" dirty="0"/>
            <a:t>oder die Qualität: Die wichtigsten Artikel zu einem Thema.</a:t>
          </a:r>
          <a:endParaRPr lang="en-US" sz="1800" kern="1200" dirty="0"/>
        </a:p>
      </dsp:txBody>
      <dsp:txXfrm>
        <a:off x="2866330" y="1767232"/>
        <a:ext cx="2323418" cy="985692"/>
      </dsp:txXfrm>
    </dsp:sp>
    <dsp:sp modelId="{73D02AA3-D7BD-4033-9240-E0B3011E7806}">
      <dsp:nvSpPr>
        <dsp:cNvPr id="0" name=""/>
        <dsp:cNvSpPr/>
      </dsp:nvSpPr>
      <dsp:spPr>
        <a:xfrm>
          <a:off x="5594586" y="1767232"/>
          <a:ext cx="985692" cy="98569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E5F599-8901-4C06-A6C9-B29D9D57D068}">
      <dsp:nvSpPr>
        <dsp:cNvPr id="0" name=""/>
        <dsp:cNvSpPr/>
      </dsp:nvSpPr>
      <dsp:spPr>
        <a:xfrm>
          <a:off x="5801582" y="1974227"/>
          <a:ext cx="571701" cy="5717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A57A70-6605-4EDB-B115-8037D2F0D2D5}">
      <dsp:nvSpPr>
        <dsp:cNvPr id="0" name=""/>
        <dsp:cNvSpPr/>
      </dsp:nvSpPr>
      <dsp:spPr>
        <a:xfrm>
          <a:off x="6791499" y="1767232"/>
          <a:ext cx="2323418" cy="98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de-DE" sz="2000" kern="1200" dirty="0" err="1"/>
            <a:t>Clippings</a:t>
          </a:r>
          <a:r>
            <a:rPr lang="de-DE" sz="2000" kern="1200" dirty="0"/>
            <a:t> werden in der Regel morgens  erstellt.</a:t>
          </a:r>
          <a:endParaRPr lang="en-US" sz="2000" kern="1200" dirty="0"/>
        </a:p>
      </dsp:txBody>
      <dsp:txXfrm>
        <a:off x="6791499" y="1767232"/>
        <a:ext cx="2323418" cy="985692"/>
      </dsp:txXfrm>
    </dsp:sp>
    <dsp:sp modelId="{F9539F0F-DC0D-4146-9379-2B7EE2287090}">
      <dsp:nvSpPr>
        <dsp:cNvPr id="0" name=""/>
        <dsp:cNvSpPr/>
      </dsp:nvSpPr>
      <dsp:spPr>
        <a:xfrm>
          <a:off x="1669417" y="3521351"/>
          <a:ext cx="985692" cy="98569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3761EA-F2DA-4850-BC1C-91C989614E7E}">
      <dsp:nvSpPr>
        <dsp:cNvPr id="0" name=""/>
        <dsp:cNvSpPr/>
      </dsp:nvSpPr>
      <dsp:spPr>
        <a:xfrm>
          <a:off x="1876413" y="3728347"/>
          <a:ext cx="571701" cy="57170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CE7B50-D748-4FDB-A981-96E440DF92C4}">
      <dsp:nvSpPr>
        <dsp:cNvPr id="0" name=""/>
        <dsp:cNvSpPr/>
      </dsp:nvSpPr>
      <dsp:spPr>
        <a:xfrm>
          <a:off x="2866330" y="3521351"/>
          <a:ext cx="2323418" cy="98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de-DE" sz="1800" kern="1200" dirty="0"/>
            <a:t>Entscheider wissen so schnell und klar, was in der Zeitung steht.</a:t>
          </a:r>
          <a:endParaRPr lang="en-US" sz="1800" kern="1200" dirty="0"/>
        </a:p>
      </dsp:txBody>
      <dsp:txXfrm>
        <a:off x="2866330" y="3521351"/>
        <a:ext cx="2323418" cy="985692"/>
      </dsp:txXfrm>
    </dsp:sp>
    <dsp:sp modelId="{9F499DE6-A727-4320-AB57-ADB3CB3941DF}">
      <dsp:nvSpPr>
        <dsp:cNvPr id="0" name=""/>
        <dsp:cNvSpPr/>
      </dsp:nvSpPr>
      <dsp:spPr>
        <a:xfrm>
          <a:off x="5594586" y="3521351"/>
          <a:ext cx="985692" cy="98569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E6A202-1491-4993-BA51-78A81F6CF927}">
      <dsp:nvSpPr>
        <dsp:cNvPr id="0" name=""/>
        <dsp:cNvSpPr/>
      </dsp:nvSpPr>
      <dsp:spPr>
        <a:xfrm>
          <a:off x="5801582" y="3728347"/>
          <a:ext cx="571701" cy="57170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2083E9-0DE4-4481-8C6F-FD96845C0BA3}">
      <dsp:nvSpPr>
        <dsp:cNvPr id="0" name=""/>
        <dsp:cNvSpPr/>
      </dsp:nvSpPr>
      <dsp:spPr>
        <a:xfrm>
          <a:off x="6791499" y="3521351"/>
          <a:ext cx="2323418" cy="985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de-DE" sz="1800" kern="1200" dirty="0"/>
            <a:t>Das Presse-Clipping ist ihr „Management Summary“. </a:t>
          </a:r>
          <a:endParaRPr lang="en-US" sz="1800" kern="1200" dirty="0"/>
        </a:p>
      </dsp:txBody>
      <dsp:txXfrm>
        <a:off x="6791499" y="3521351"/>
        <a:ext cx="2323418" cy="9856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A028F-2FF7-4FFB-8327-C59C1F75918F}">
      <dsp:nvSpPr>
        <dsp:cNvPr id="0" name=""/>
        <dsp:cNvSpPr/>
      </dsp:nvSpPr>
      <dsp:spPr>
        <a:xfrm>
          <a:off x="2497195" y="395279"/>
          <a:ext cx="5443200" cy="5443200"/>
        </a:xfrm>
        <a:prstGeom prst="pie">
          <a:avLst>
            <a:gd name="adj1" fmla="val 16200000"/>
            <a:gd name="adj2" fmla="val 19285716"/>
          </a:avLst>
        </a:prstGeom>
        <a:solidFill>
          <a:srgbClr val="17697F"/>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1</a:t>
          </a:r>
          <a:r>
            <a:rPr lang="de-DE" sz="2000" kern="1200" dirty="0"/>
            <a:t> </a:t>
          </a:r>
        </a:p>
        <a:p>
          <a:pPr marL="0" lvl="0" indent="0" algn="ctr" defTabSz="1422400">
            <a:lnSpc>
              <a:spcPct val="90000"/>
            </a:lnSpc>
            <a:spcBef>
              <a:spcPct val="0"/>
            </a:spcBef>
            <a:spcAft>
              <a:spcPct val="35000"/>
            </a:spcAft>
            <a:buNone/>
          </a:pPr>
          <a:r>
            <a:rPr lang="de-DE" sz="2000" kern="1200" dirty="0" err="1"/>
            <a:t>Recher-che</a:t>
          </a:r>
          <a:endParaRPr lang="de-DE" sz="2000" kern="1200" dirty="0"/>
        </a:p>
      </dsp:txBody>
      <dsp:txXfrm>
        <a:off x="5356819" y="900719"/>
        <a:ext cx="1296000" cy="1036800"/>
      </dsp:txXfrm>
    </dsp:sp>
    <dsp:sp modelId="{2D2D5B82-5F6A-406C-A7C8-B0150395F211}">
      <dsp:nvSpPr>
        <dsp:cNvPr id="0" name=""/>
        <dsp:cNvSpPr/>
      </dsp:nvSpPr>
      <dsp:spPr>
        <a:xfrm>
          <a:off x="2567179" y="482759"/>
          <a:ext cx="5443200" cy="5443200"/>
        </a:xfrm>
        <a:prstGeom prst="pie">
          <a:avLst>
            <a:gd name="adj1" fmla="val 19285716"/>
            <a:gd name="adj2" fmla="val 771428"/>
          </a:avLst>
        </a:prstGeom>
        <a:solidFill>
          <a:srgbClr val="F19614"/>
        </a:solidFill>
        <a:ln>
          <a:solidFill>
            <a:srgbClr val="F29715"/>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2</a:t>
          </a:r>
          <a:endParaRPr lang="de-DE" sz="2400" kern="1200" dirty="0"/>
        </a:p>
        <a:p>
          <a:pPr marL="0" lvl="0" indent="0" algn="ctr" defTabSz="1600200">
            <a:lnSpc>
              <a:spcPct val="90000"/>
            </a:lnSpc>
            <a:spcBef>
              <a:spcPct val="0"/>
            </a:spcBef>
            <a:spcAft>
              <a:spcPct val="35000"/>
            </a:spcAft>
            <a:buNone/>
          </a:pPr>
          <a:r>
            <a:rPr lang="de-DE" sz="2400" kern="1200" dirty="0"/>
            <a:t>Z</a:t>
          </a:r>
          <a:r>
            <a:rPr lang="de-DE" sz="2000" kern="1200" dirty="0"/>
            <a:t>i</a:t>
          </a:r>
          <a:r>
            <a:rPr lang="de-DE" sz="2400" kern="1200" dirty="0"/>
            <a:t>ele</a:t>
          </a:r>
        </a:p>
      </dsp:txBody>
      <dsp:txXfrm>
        <a:off x="6264019" y="2455920"/>
        <a:ext cx="1490400" cy="907200"/>
      </dsp:txXfrm>
    </dsp:sp>
    <dsp:sp modelId="{73ECAF5E-FBC5-405A-8F49-2CB495523FEE}">
      <dsp:nvSpPr>
        <dsp:cNvPr id="0" name=""/>
        <dsp:cNvSpPr/>
      </dsp:nvSpPr>
      <dsp:spPr>
        <a:xfrm>
          <a:off x="2541907" y="592919"/>
          <a:ext cx="5443200" cy="5443200"/>
        </a:xfrm>
        <a:prstGeom prst="pie">
          <a:avLst>
            <a:gd name="adj1" fmla="val 771428"/>
            <a:gd name="adj2" fmla="val 3857143"/>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3</a:t>
          </a:r>
          <a:endParaRPr lang="de-DE" sz="2000" kern="1200" dirty="0"/>
        </a:p>
        <a:p>
          <a:pPr marL="0" lvl="0" indent="0" algn="ctr" defTabSz="1422400">
            <a:lnSpc>
              <a:spcPct val="90000"/>
            </a:lnSpc>
            <a:spcBef>
              <a:spcPct val="0"/>
            </a:spcBef>
            <a:spcAft>
              <a:spcPct val="35000"/>
            </a:spcAft>
            <a:buNone/>
          </a:pPr>
          <a:r>
            <a:rPr lang="de-DE" sz="2000" kern="1200" dirty="0"/>
            <a:t>Strategie</a:t>
          </a:r>
        </a:p>
      </dsp:txBody>
      <dsp:txXfrm>
        <a:off x="6037219" y="3816720"/>
        <a:ext cx="1296000" cy="1004400"/>
      </dsp:txXfrm>
    </dsp:sp>
    <dsp:sp modelId="{D9703383-DAB6-4129-B7AA-E9A0B9F0E92A}">
      <dsp:nvSpPr>
        <dsp:cNvPr id="0" name=""/>
        <dsp:cNvSpPr/>
      </dsp:nvSpPr>
      <dsp:spPr>
        <a:xfrm>
          <a:off x="2440819" y="641519"/>
          <a:ext cx="5443200" cy="5443200"/>
        </a:xfrm>
        <a:prstGeom prst="pie">
          <a:avLst>
            <a:gd name="adj1" fmla="val 3857226"/>
            <a:gd name="adj2" fmla="val 6942858"/>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4</a:t>
          </a:r>
        </a:p>
        <a:p>
          <a:pPr marL="0" lvl="0" indent="0" algn="ctr" defTabSz="1422400">
            <a:lnSpc>
              <a:spcPct val="90000"/>
            </a:lnSpc>
            <a:spcBef>
              <a:spcPct val="0"/>
            </a:spcBef>
            <a:spcAft>
              <a:spcPct val="35000"/>
            </a:spcAft>
            <a:buNone/>
          </a:pPr>
          <a:r>
            <a:rPr lang="de-DE" sz="2000" kern="1200" dirty="0"/>
            <a:t>Content</a:t>
          </a:r>
        </a:p>
      </dsp:txBody>
      <dsp:txXfrm>
        <a:off x="4530619" y="4918320"/>
        <a:ext cx="1263600" cy="907200"/>
      </dsp:txXfrm>
    </dsp:sp>
    <dsp:sp modelId="{AD0043E2-9494-4A5C-8958-DB4EE30179C9}">
      <dsp:nvSpPr>
        <dsp:cNvPr id="0" name=""/>
        <dsp:cNvSpPr/>
      </dsp:nvSpPr>
      <dsp:spPr>
        <a:xfrm>
          <a:off x="2339731" y="592919"/>
          <a:ext cx="5443200" cy="5443200"/>
        </a:xfrm>
        <a:prstGeom prst="pie">
          <a:avLst>
            <a:gd name="adj1" fmla="val 6942858"/>
            <a:gd name="adj2" fmla="val 10028574"/>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5</a:t>
          </a:r>
        </a:p>
        <a:p>
          <a:pPr marL="0" lvl="0" indent="0" algn="ctr" defTabSz="1422400">
            <a:lnSpc>
              <a:spcPct val="90000"/>
            </a:lnSpc>
            <a:spcBef>
              <a:spcPct val="0"/>
            </a:spcBef>
            <a:spcAft>
              <a:spcPct val="35000"/>
            </a:spcAft>
            <a:buNone/>
          </a:pPr>
          <a:r>
            <a:rPr lang="de-DE" sz="2000" kern="1200" dirty="0" err="1"/>
            <a:t>Präsen</a:t>
          </a:r>
          <a:r>
            <a:rPr lang="de-DE" sz="2000" kern="1200" dirty="0"/>
            <a:t>-tieren</a:t>
          </a:r>
        </a:p>
      </dsp:txBody>
      <dsp:txXfrm>
        <a:off x="2991619" y="3816720"/>
        <a:ext cx="1296000" cy="1004400"/>
      </dsp:txXfrm>
    </dsp:sp>
    <dsp:sp modelId="{4EFCAACF-BA06-485A-82A8-C33BE478CDBB}">
      <dsp:nvSpPr>
        <dsp:cNvPr id="0" name=""/>
        <dsp:cNvSpPr/>
      </dsp:nvSpPr>
      <dsp:spPr>
        <a:xfrm>
          <a:off x="2314459" y="482759"/>
          <a:ext cx="5443200" cy="5443200"/>
        </a:xfrm>
        <a:prstGeom prst="pie">
          <a:avLst>
            <a:gd name="adj1" fmla="val 10028574"/>
            <a:gd name="adj2" fmla="val 13114284"/>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6</a:t>
          </a:r>
        </a:p>
        <a:p>
          <a:pPr marL="0" lvl="0" indent="0" algn="ctr" defTabSz="1422400">
            <a:lnSpc>
              <a:spcPct val="90000"/>
            </a:lnSpc>
            <a:spcBef>
              <a:spcPct val="0"/>
            </a:spcBef>
            <a:spcAft>
              <a:spcPct val="35000"/>
            </a:spcAft>
            <a:buNone/>
          </a:pPr>
          <a:r>
            <a:rPr lang="de-DE" sz="2000" kern="1200" dirty="0"/>
            <a:t>Vermarkten</a:t>
          </a:r>
        </a:p>
      </dsp:txBody>
      <dsp:txXfrm>
        <a:off x="2570419" y="2455920"/>
        <a:ext cx="1490400" cy="907200"/>
      </dsp:txXfrm>
    </dsp:sp>
    <dsp:sp modelId="{8ACE4C9D-4213-488F-A4F1-2A1D8C72BA55}">
      <dsp:nvSpPr>
        <dsp:cNvPr id="0" name=""/>
        <dsp:cNvSpPr/>
      </dsp:nvSpPr>
      <dsp:spPr>
        <a:xfrm>
          <a:off x="2384443" y="395279"/>
          <a:ext cx="5443200" cy="5443200"/>
        </a:xfrm>
        <a:prstGeom prst="pie">
          <a:avLst>
            <a:gd name="adj1" fmla="val 13114284"/>
            <a:gd name="adj2" fmla="val 16200000"/>
          </a:avLst>
        </a:prstGeom>
        <a:solidFill>
          <a:schemeClr val="bg1">
            <a:lumMod val="85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7</a:t>
          </a:r>
        </a:p>
        <a:p>
          <a:pPr marL="0" lvl="0" indent="0" algn="ctr" defTabSz="1422400">
            <a:lnSpc>
              <a:spcPct val="90000"/>
            </a:lnSpc>
            <a:spcBef>
              <a:spcPct val="0"/>
            </a:spcBef>
            <a:spcAft>
              <a:spcPct val="35000"/>
            </a:spcAft>
            <a:buNone/>
          </a:pPr>
          <a:r>
            <a:rPr lang="de-DE" sz="2000" kern="1200" dirty="0"/>
            <a:t>Messen</a:t>
          </a:r>
        </a:p>
      </dsp:txBody>
      <dsp:txXfrm>
        <a:off x="3672019" y="900719"/>
        <a:ext cx="1296000" cy="1036800"/>
      </dsp:txXfrm>
    </dsp:sp>
    <dsp:sp modelId="{83466C5B-2F07-43DB-8DBC-D538D79035ED}">
      <dsp:nvSpPr>
        <dsp:cNvPr id="0" name=""/>
        <dsp:cNvSpPr/>
      </dsp:nvSpPr>
      <dsp:spPr>
        <a:xfrm>
          <a:off x="2270561" y="-158042"/>
          <a:ext cx="6117120" cy="6117120"/>
        </a:xfrm>
        <a:prstGeom prst="circularArrow">
          <a:avLst>
            <a:gd name="adj1" fmla="val 5085"/>
            <a:gd name="adj2" fmla="val 327528"/>
            <a:gd name="adj3" fmla="val 18957827"/>
            <a:gd name="adj4" fmla="val 16200343"/>
            <a:gd name="adj5" fmla="val 5932"/>
          </a:avLst>
        </a:prstGeom>
        <a:solidFill>
          <a:srgbClr val="17697F"/>
        </a:solidFill>
        <a:ln>
          <a:noFill/>
        </a:ln>
        <a:effectLst/>
        <a:sp3d prstMaterial="matte"/>
      </dsp:spPr>
      <dsp:style>
        <a:lnRef idx="0">
          <a:scrgbClr r="0" g="0" b="0"/>
        </a:lnRef>
        <a:fillRef idx="1">
          <a:scrgbClr r="0" g="0" b="0"/>
        </a:fillRef>
        <a:effectRef idx="2">
          <a:scrgbClr r="0" g="0" b="0"/>
        </a:effectRef>
        <a:fontRef idx="minor">
          <a:schemeClr val="lt1"/>
        </a:fontRef>
      </dsp:style>
    </dsp:sp>
    <dsp:sp modelId="{1137973D-03F3-43B6-8984-CF53FD185C17}">
      <dsp:nvSpPr>
        <dsp:cNvPr id="0" name=""/>
        <dsp:cNvSpPr/>
      </dsp:nvSpPr>
      <dsp:spPr>
        <a:xfrm>
          <a:off x="2552454" y="78103"/>
          <a:ext cx="6117120" cy="6117120"/>
        </a:xfrm>
        <a:prstGeom prst="circularArrow">
          <a:avLst>
            <a:gd name="adj1" fmla="val 5085"/>
            <a:gd name="adj2" fmla="val 327528"/>
            <a:gd name="adj3" fmla="val 443744"/>
            <a:gd name="adj4" fmla="val 19285776"/>
            <a:gd name="adj5" fmla="val 5932"/>
          </a:avLst>
        </a:prstGeom>
        <a:solidFill>
          <a:srgbClr val="F19614"/>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934F842A-6B19-4EF5-BAD6-7AD12EAEEAF7}">
      <dsp:nvSpPr>
        <dsp:cNvPr id="0" name=""/>
        <dsp:cNvSpPr/>
      </dsp:nvSpPr>
      <dsp:spPr>
        <a:xfrm>
          <a:off x="2460661" y="543229"/>
          <a:ext cx="6117120" cy="6117120"/>
        </a:xfrm>
        <a:prstGeom prst="circularArrow">
          <a:avLst>
            <a:gd name="adj1" fmla="val 5085"/>
            <a:gd name="adj2" fmla="val 327528"/>
            <a:gd name="adj3" fmla="val 3529100"/>
            <a:gd name="adj4" fmla="val 770764"/>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AD3F29FE-A22F-4EC1-A1CC-F4BDE806B352}">
      <dsp:nvSpPr>
        <dsp:cNvPr id="0" name=""/>
        <dsp:cNvSpPr/>
      </dsp:nvSpPr>
      <dsp:spPr>
        <a:xfrm>
          <a:off x="2026967" y="708208"/>
          <a:ext cx="6117120" cy="6117120"/>
        </a:xfrm>
        <a:prstGeom prst="circularArrow">
          <a:avLst>
            <a:gd name="adj1" fmla="val 5085"/>
            <a:gd name="adj2" fmla="val 327528"/>
            <a:gd name="adj3" fmla="val 6615046"/>
            <a:gd name="adj4" fmla="val 3857426"/>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CFB17591-6560-4F0C-B4B5-56228877037E}">
      <dsp:nvSpPr>
        <dsp:cNvPr id="0" name=""/>
        <dsp:cNvSpPr/>
      </dsp:nvSpPr>
      <dsp:spPr>
        <a:xfrm>
          <a:off x="1719102" y="650279"/>
          <a:ext cx="6117120" cy="6117120"/>
        </a:xfrm>
        <a:prstGeom prst="circularArrow">
          <a:avLst>
            <a:gd name="adj1" fmla="val 5085"/>
            <a:gd name="adj2" fmla="val 327528"/>
            <a:gd name="adj3" fmla="val 9701707"/>
            <a:gd name="adj4" fmla="val 6943371"/>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018EEFB6-5B67-40AA-B460-A34FEB33D397}">
      <dsp:nvSpPr>
        <dsp:cNvPr id="0" name=""/>
        <dsp:cNvSpPr/>
      </dsp:nvSpPr>
      <dsp:spPr>
        <a:xfrm>
          <a:off x="1592747" y="156158"/>
          <a:ext cx="6117120" cy="6117120"/>
        </a:xfrm>
        <a:prstGeom prst="circularArrow">
          <a:avLst>
            <a:gd name="adj1" fmla="val 5085"/>
            <a:gd name="adj2" fmla="val 327528"/>
            <a:gd name="adj3" fmla="val 12786695"/>
            <a:gd name="adj4" fmla="val 10028727"/>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14D4158F-D294-45F7-A559-FB9889C95A7F}">
      <dsp:nvSpPr>
        <dsp:cNvPr id="0" name=""/>
        <dsp:cNvSpPr/>
      </dsp:nvSpPr>
      <dsp:spPr>
        <a:xfrm>
          <a:off x="1970923" y="-153821"/>
          <a:ext cx="6117120" cy="6117120"/>
        </a:xfrm>
        <a:prstGeom prst="circularArrow">
          <a:avLst>
            <a:gd name="adj1" fmla="val 5085"/>
            <a:gd name="adj2" fmla="val 327528"/>
            <a:gd name="adj3" fmla="val 15872129"/>
            <a:gd name="adj4" fmla="val 13114645"/>
            <a:gd name="adj5" fmla="val 5932"/>
          </a:avLst>
        </a:prstGeom>
        <a:solidFill>
          <a:schemeClr val="bg1">
            <a:lumMod val="85000"/>
          </a:schemeClr>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BCCE5-23C5-4A57-956D-D8F1FC19C8EB}">
      <dsp:nvSpPr>
        <dsp:cNvPr id="0" name=""/>
        <dsp:cNvSpPr/>
      </dsp:nvSpPr>
      <dsp:spPr>
        <a:xfrm>
          <a:off x="0" y="39687"/>
          <a:ext cx="3286125" cy="1971675"/>
        </a:xfrm>
        <a:prstGeom prst="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sz="2500" kern="1200"/>
            <a:t>Weg und Ziel müssen so attraktiv sein, dass wir alle Lust auf das Projekt haben.</a:t>
          </a:r>
          <a:endParaRPr lang="en-US" sz="2500" kern="1200"/>
        </a:p>
      </dsp:txBody>
      <dsp:txXfrm>
        <a:off x="0" y="39687"/>
        <a:ext cx="3286125" cy="1971675"/>
      </dsp:txXfrm>
    </dsp:sp>
    <dsp:sp modelId="{A041B9B8-E101-4A12-976D-3E0EE83F410C}">
      <dsp:nvSpPr>
        <dsp:cNvPr id="0" name=""/>
        <dsp:cNvSpPr/>
      </dsp:nvSpPr>
      <dsp:spPr>
        <a:xfrm>
          <a:off x="3614737" y="39687"/>
          <a:ext cx="3286125" cy="1971675"/>
        </a:xfrm>
        <a:prstGeom prst="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sz="2500" kern="1200"/>
            <a:t>Ein Ziel, </a:t>
          </a:r>
          <a:br>
            <a:rPr lang="de-DE" sz="2500" kern="1200"/>
          </a:br>
          <a:r>
            <a:rPr lang="de-DE" sz="2500" kern="1200"/>
            <a:t>das nicht attraktiv ist, </a:t>
          </a:r>
          <a:br>
            <a:rPr lang="de-DE" sz="2500" kern="1200"/>
          </a:br>
          <a:r>
            <a:rPr lang="de-DE" sz="2500" kern="1200"/>
            <a:t>will auch niemand erreichen. </a:t>
          </a:r>
          <a:endParaRPr lang="en-US" sz="2500" kern="1200"/>
        </a:p>
      </dsp:txBody>
      <dsp:txXfrm>
        <a:off x="3614737" y="39687"/>
        <a:ext cx="3286125" cy="1971675"/>
      </dsp:txXfrm>
    </dsp:sp>
    <dsp:sp modelId="{CC027758-17D8-4B86-BE28-9B10AF4CDE5D}">
      <dsp:nvSpPr>
        <dsp:cNvPr id="0" name=""/>
        <dsp:cNvSpPr/>
      </dsp:nvSpPr>
      <dsp:spPr>
        <a:xfrm>
          <a:off x="7229475" y="39687"/>
          <a:ext cx="3286125" cy="1971675"/>
        </a:xfrm>
        <a:prstGeom prst="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sz="2500" kern="1200">
              <a:solidFill>
                <a:schemeClr val="bg1"/>
              </a:solidFill>
            </a:rPr>
            <a:t>Ein Ziel, das nicht von allen akzeptiert ist, werden wir nur schwer erreichen.</a:t>
          </a:r>
          <a:endParaRPr lang="en-US" sz="2500" kern="1200">
            <a:solidFill>
              <a:schemeClr val="bg1"/>
            </a:solidFill>
          </a:endParaRPr>
        </a:p>
      </dsp:txBody>
      <dsp:txXfrm>
        <a:off x="7229475" y="39687"/>
        <a:ext cx="3286125" cy="1971675"/>
      </dsp:txXfrm>
    </dsp:sp>
    <dsp:sp modelId="{52D2673C-9CC3-4E97-8C93-CCD610C68A09}">
      <dsp:nvSpPr>
        <dsp:cNvPr id="0" name=""/>
        <dsp:cNvSpPr/>
      </dsp:nvSpPr>
      <dsp:spPr>
        <a:xfrm>
          <a:off x="0" y="2339975"/>
          <a:ext cx="3286125" cy="1971675"/>
        </a:xfrm>
        <a:prstGeom prst="rect">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sz="2500" kern="1200"/>
            <a:t>Alle Beteiligten müssen  dahinterstehen, </a:t>
          </a:r>
          <a:br>
            <a:rPr lang="de-DE" sz="2500" kern="1200"/>
          </a:br>
          <a:r>
            <a:rPr lang="de-DE" sz="2500" kern="1200"/>
            <a:t>sich einbringen und </a:t>
          </a:r>
          <a:endParaRPr lang="en-US" sz="2500" kern="1200"/>
        </a:p>
      </dsp:txBody>
      <dsp:txXfrm>
        <a:off x="0" y="2339975"/>
        <a:ext cx="3286125" cy="1971675"/>
      </dsp:txXfrm>
    </dsp:sp>
    <dsp:sp modelId="{2597852C-6EF3-4A45-A5FA-40ECF62A49DC}">
      <dsp:nvSpPr>
        <dsp:cNvPr id="0" name=""/>
        <dsp:cNvSpPr/>
      </dsp:nvSpPr>
      <dsp:spPr>
        <a:xfrm>
          <a:off x="3614737" y="2339975"/>
          <a:ext cx="3286125" cy="1971675"/>
        </a:xfrm>
        <a:prstGeom prst="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sz="2500" kern="1200"/>
            <a:t>Lust haben, </a:t>
          </a:r>
          <a:br>
            <a:rPr lang="de-DE" sz="2500" kern="1200"/>
          </a:br>
          <a:r>
            <a:rPr lang="de-DE" sz="2500" kern="1200"/>
            <a:t>das gesteckte Ziel auch in die Tat umzusetzen.</a:t>
          </a:r>
          <a:endParaRPr lang="en-US" sz="2500" kern="1200"/>
        </a:p>
      </dsp:txBody>
      <dsp:txXfrm>
        <a:off x="3614737" y="2339975"/>
        <a:ext cx="3286125" cy="1971675"/>
      </dsp:txXfrm>
    </dsp:sp>
    <dsp:sp modelId="{DA3E2312-B2AD-4338-9AA3-D416FBC2FAA9}">
      <dsp:nvSpPr>
        <dsp:cNvPr id="0" name=""/>
        <dsp:cNvSpPr/>
      </dsp:nvSpPr>
      <dsp:spPr>
        <a:xfrm>
          <a:off x="7229475" y="2339975"/>
          <a:ext cx="3286125" cy="1971675"/>
        </a:xfrm>
        <a:prstGeom prst="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de-DE" sz="2500" kern="1200">
              <a:solidFill>
                <a:schemeClr val="tx1"/>
              </a:solidFill>
            </a:rPr>
            <a:t>Eine positive Formulierung regt an, loszulegen und aktiv zu werden.</a:t>
          </a:r>
          <a:endParaRPr lang="en-US" sz="2500" kern="1200">
            <a:solidFill>
              <a:schemeClr val="tx1"/>
            </a:solidFill>
          </a:endParaRPr>
        </a:p>
      </dsp:txBody>
      <dsp:txXfrm>
        <a:off x="7229475" y="2339975"/>
        <a:ext cx="3286125" cy="1971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A028F-2FF7-4FFB-8327-C59C1F75918F}">
      <dsp:nvSpPr>
        <dsp:cNvPr id="0" name=""/>
        <dsp:cNvSpPr/>
      </dsp:nvSpPr>
      <dsp:spPr>
        <a:xfrm>
          <a:off x="2544911" y="351359"/>
          <a:ext cx="4838400" cy="4838400"/>
        </a:xfrm>
        <a:prstGeom prst="pie">
          <a:avLst>
            <a:gd name="adj1" fmla="val 16200000"/>
            <a:gd name="adj2" fmla="val 19285716"/>
          </a:avLst>
        </a:prstGeom>
        <a:solidFill>
          <a:srgbClr val="17697F"/>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1</a:t>
          </a:r>
          <a:r>
            <a:rPr lang="de-DE" sz="2000" kern="1200" dirty="0"/>
            <a:t> </a:t>
          </a:r>
        </a:p>
        <a:p>
          <a:pPr marL="0" lvl="0" indent="0" algn="ctr" defTabSz="1422400">
            <a:lnSpc>
              <a:spcPct val="90000"/>
            </a:lnSpc>
            <a:spcBef>
              <a:spcPct val="0"/>
            </a:spcBef>
            <a:spcAft>
              <a:spcPct val="35000"/>
            </a:spcAft>
            <a:buNone/>
          </a:pPr>
          <a:r>
            <a:rPr lang="de-DE" sz="2000" kern="1200" dirty="0" err="1"/>
            <a:t>Recher-che</a:t>
          </a:r>
          <a:endParaRPr lang="de-DE" sz="2000" kern="1200" dirty="0"/>
        </a:p>
      </dsp:txBody>
      <dsp:txXfrm>
        <a:off x="5086800" y="800639"/>
        <a:ext cx="1152000" cy="921600"/>
      </dsp:txXfrm>
    </dsp:sp>
    <dsp:sp modelId="{2D2D5B82-5F6A-406C-A7C8-B0150395F211}">
      <dsp:nvSpPr>
        <dsp:cNvPr id="0" name=""/>
        <dsp:cNvSpPr/>
      </dsp:nvSpPr>
      <dsp:spPr>
        <a:xfrm>
          <a:off x="2607120" y="429119"/>
          <a:ext cx="4838400" cy="4838400"/>
        </a:xfrm>
        <a:prstGeom prst="pie">
          <a:avLst>
            <a:gd name="adj1" fmla="val 19285716"/>
            <a:gd name="adj2" fmla="val 771428"/>
          </a:avLst>
        </a:prstGeom>
        <a:solidFill>
          <a:srgbClr val="F19614"/>
        </a:solidFill>
        <a:ln>
          <a:solidFill>
            <a:srgbClr val="F29715"/>
          </a:solid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sp3d extrusionH="28000" prstMaterial="matte"/>
        </a:bodyPr>
        <a:lstStyle/>
        <a:p>
          <a:pPr marL="0" lvl="0" indent="0" algn="ctr" defTabSz="1600200">
            <a:lnSpc>
              <a:spcPct val="90000"/>
            </a:lnSpc>
            <a:spcBef>
              <a:spcPct val="0"/>
            </a:spcBef>
            <a:spcAft>
              <a:spcPct val="35000"/>
            </a:spcAft>
            <a:buNone/>
          </a:pPr>
          <a:r>
            <a:rPr lang="de-DE" sz="3600" kern="1200" dirty="0"/>
            <a:t>2</a:t>
          </a:r>
          <a:endParaRPr lang="de-DE" sz="2400" kern="1200" dirty="0"/>
        </a:p>
        <a:p>
          <a:pPr marL="0" lvl="0" indent="0" algn="ctr" defTabSz="1600200">
            <a:lnSpc>
              <a:spcPct val="90000"/>
            </a:lnSpc>
            <a:spcBef>
              <a:spcPct val="0"/>
            </a:spcBef>
            <a:spcAft>
              <a:spcPct val="35000"/>
            </a:spcAft>
            <a:buNone/>
          </a:pPr>
          <a:r>
            <a:rPr lang="de-DE" sz="2400" kern="1200" dirty="0"/>
            <a:t>Z</a:t>
          </a:r>
          <a:r>
            <a:rPr lang="de-DE" sz="2000" kern="1200" dirty="0"/>
            <a:t>i</a:t>
          </a:r>
          <a:r>
            <a:rPr lang="de-DE" sz="2400" kern="1200" dirty="0"/>
            <a:t>ele</a:t>
          </a:r>
        </a:p>
      </dsp:txBody>
      <dsp:txXfrm>
        <a:off x="5893200" y="2183040"/>
        <a:ext cx="1324800" cy="806400"/>
      </dsp:txXfrm>
    </dsp:sp>
    <dsp:sp modelId="{73ECAF5E-FBC5-405A-8F49-2CB495523FEE}">
      <dsp:nvSpPr>
        <dsp:cNvPr id="0" name=""/>
        <dsp:cNvSpPr/>
      </dsp:nvSpPr>
      <dsp:spPr>
        <a:xfrm>
          <a:off x="2584655" y="527039"/>
          <a:ext cx="4838400" cy="4838400"/>
        </a:xfrm>
        <a:prstGeom prst="pie">
          <a:avLst>
            <a:gd name="adj1" fmla="val 771428"/>
            <a:gd name="adj2" fmla="val 3857143"/>
          </a:avLst>
        </a:prstGeom>
        <a:solidFill>
          <a:srgbClr val="FABF7C"/>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3</a:t>
          </a:r>
          <a:endParaRPr lang="de-DE" sz="2000" kern="1200" dirty="0"/>
        </a:p>
        <a:p>
          <a:pPr marL="0" lvl="0" indent="0" algn="ctr" defTabSz="1422400">
            <a:lnSpc>
              <a:spcPct val="90000"/>
            </a:lnSpc>
            <a:spcBef>
              <a:spcPct val="0"/>
            </a:spcBef>
            <a:spcAft>
              <a:spcPct val="35000"/>
            </a:spcAft>
            <a:buNone/>
          </a:pPr>
          <a:r>
            <a:rPr lang="de-DE" sz="2000" kern="1200" dirty="0"/>
            <a:t>Strategie</a:t>
          </a:r>
        </a:p>
      </dsp:txBody>
      <dsp:txXfrm>
        <a:off x="5691600" y="3392640"/>
        <a:ext cx="1152000" cy="892800"/>
      </dsp:txXfrm>
    </dsp:sp>
    <dsp:sp modelId="{D9703383-DAB6-4129-B7AA-E9A0B9F0E92A}">
      <dsp:nvSpPr>
        <dsp:cNvPr id="0" name=""/>
        <dsp:cNvSpPr/>
      </dsp:nvSpPr>
      <dsp:spPr>
        <a:xfrm>
          <a:off x="2494800" y="570239"/>
          <a:ext cx="4838400" cy="4838400"/>
        </a:xfrm>
        <a:prstGeom prst="pie">
          <a:avLst>
            <a:gd name="adj1" fmla="val 3857226"/>
            <a:gd name="adj2" fmla="val 6942858"/>
          </a:avLst>
        </a:prstGeom>
        <a:solidFill>
          <a:srgbClr val="FCD6A9"/>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4</a:t>
          </a:r>
        </a:p>
        <a:p>
          <a:pPr marL="0" lvl="0" indent="0" algn="ctr" defTabSz="1422400">
            <a:lnSpc>
              <a:spcPct val="90000"/>
            </a:lnSpc>
            <a:spcBef>
              <a:spcPct val="0"/>
            </a:spcBef>
            <a:spcAft>
              <a:spcPct val="35000"/>
            </a:spcAft>
            <a:buNone/>
          </a:pPr>
          <a:r>
            <a:rPr lang="de-DE" sz="2000" kern="1200" dirty="0"/>
            <a:t>Content</a:t>
          </a:r>
        </a:p>
      </dsp:txBody>
      <dsp:txXfrm>
        <a:off x="4352400" y="4371840"/>
        <a:ext cx="1123200" cy="806400"/>
      </dsp:txXfrm>
    </dsp:sp>
    <dsp:sp modelId="{AD0043E2-9494-4A5C-8958-DB4EE30179C9}">
      <dsp:nvSpPr>
        <dsp:cNvPr id="0" name=""/>
        <dsp:cNvSpPr/>
      </dsp:nvSpPr>
      <dsp:spPr>
        <a:xfrm>
          <a:off x="2404944" y="527039"/>
          <a:ext cx="4838400" cy="4838400"/>
        </a:xfrm>
        <a:prstGeom prst="pie">
          <a:avLst>
            <a:gd name="adj1" fmla="val 6942858"/>
            <a:gd name="adj2" fmla="val 10028574"/>
          </a:avLst>
        </a:prstGeom>
        <a:solidFill>
          <a:srgbClr val="F7F7F7"/>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5</a:t>
          </a:r>
        </a:p>
        <a:p>
          <a:pPr marL="0" lvl="0" indent="0" algn="ctr" defTabSz="1422400">
            <a:lnSpc>
              <a:spcPct val="90000"/>
            </a:lnSpc>
            <a:spcBef>
              <a:spcPct val="0"/>
            </a:spcBef>
            <a:spcAft>
              <a:spcPct val="35000"/>
            </a:spcAft>
            <a:buNone/>
          </a:pPr>
          <a:r>
            <a:rPr lang="de-DE" sz="2000" kern="1200" dirty="0" err="1"/>
            <a:t>Kura</a:t>
          </a:r>
          <a:r>
            <a:rPr lang="de-DE" sz="2000" kern="1200" dirty="0"/>
            <a:t>-tieren</a:t>
          </a:r>
        </a:p>
      </dsp:txBody>
      <dsp:txXfrm>
        <a:off x="2984400" y="3392640"/>
        <a:ext cx="1152000" cy="892800"/>
      </dsp:txXfrm>
    </dsp:sp>
    <dsp:sp modelId="{4EFCAACF-BA06-485A-82A8-C33BE478CDBB}">
      <dsp:nvSpPr>
        <dsp:cNvPr id="0" name=""/>
        <dsp:cNvSpPr/>
      </dsp:nvSpPr>
      <dsp:spPr>
        <a:xfrm>
          <a:off x="2382479" y="429119"/>
          <a:ext cx="4838400" cy="4838400"/>
        </a:xfrm>
        <a:prstGeom prst="pie">
          <a:avLst>
            <a:gd name="adj1" fmla="val 10028574"/>
            <a:gd name="adj2" fmla="val 13114284"/>
          </a:avLst>
        </a:prstGeom>
        <a:solidFill>
          <a:srgbClr val="F7F7F7"/>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6</a:t>
          </a:r>
        </a:p>
        <a:p>
          <a:pPr marL="0" lvl="0" indent="0" algn="ctr" defTabSz="1422400">
            <a:lnSpc>
              <a:spcPct val="90000"/>
            </a:lnSpc>
            <a:spcBef>
              <a:spcPct val="0"/>
            </a:spcBef>
            <a:spcAft>
              <a:spcPct val="35000"/>
            </a:spcAft>
            <a:buNone/>
          </a:pPr>
          <a:r>
            <a:rPr lang="de-DE" sz="2000" kern="1200" dirty="0"/>
            <a:t>Vermarkten</a:t>
          </a:r>
        </a:p>
      </dsp:txBody>
      <dsp:txXfrm>
        <a:off x="2610000" y="2183040"/>
        <a:ext cx="1324800" cy="806400"/>
      </dsp:txXfrm>
    </dsp:sp>
    <dsp:sp modelId="{8ACE4C9D-4213-488F-A4F1-2A1D8C72BA55}">
      <dsp:nvSpPr>
        <dsp:cNvPr id="0" name=""/>
        <dsp:cNvSpPr/>
      </dsp:nvSpPr>
      <dsp:spPr>
        <a:xfrm>
          <a:off x="2444687" y="351359"/>
          <a:ext cx="4838400" cy="4838400"/>
        </a:xfrm>
        <a:prstGeom prst="pie">
          <a:avLst>
            <a:gd name="adj1" fmla="val 13114284"/>
            <a:gd name="adj2" fmla="val 16200000"/>
          </a:avLst>
        </a:prstGeom>
        <a:solidFill>
          <a:srgbClr val="F7F7F7"/>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a:lnSpc>
              <a:spcPct val="90000"/>
            </a:lnSpc>
            <a:spcBef>
              <a:spcPct val="0"/>
            </a:spcBef>
            <a:spcAft>
              <a:spcPct val="35000"/>
            </a:spcAft>
            <a:buNone/>
          </a:pPr>
          <a:r>
            <a:rPr lang="de-DE" sz="3200" kern="1200" dirty="0"/>
            <a:t>7</a:t>
          </a:r>
        </a:p>
        <a:p>
          <a:pPr marL="0" lvl="0" indent="0" algn="ctr" defTabSz="1422400">
            <a:lnSpc>
              <a:spcPct val="90000"/>
            </a:lnSpc>
            <a:spcBef>
              <a:spcPct val="0"/>
            </a:spcBef>
            <a:spcAft>
              <a:spcPct val="35000"/>
            </a:spcAft>
            <a:buNone/>
          </a:pPr>
          <a:r>
            <a:rPr lang="de-DE" sz="2000" kern="1200" dirty="0"/>
            <a:t>Messen</a:t>
          </a:r>
        </a:p>
      </dsp:txBody>
      <dsp:txXfrm>
        <a:off x="3589199" y="800639"/>
        <a:ext cx="1152000" cy="921600"/>
      </dsp:txXfrm>
    </dsp:sp>
    <dsp:sp modelId="{83466C5B-2F07-43DB-8DBC-D538D79035ED}">
      <dsp:nvSpPr>
        <dsp:cNvPr id="0" name=""/>
        <dsp:cNvSpPr/>
      </dsp:nvSpPr>
      <dsp:spPr>
        <a:xfrm>
          <a:off x="2343459" y="-140482"/>
          <a:ext cx="5437440" cy="5437440"/>
        </a:xfrm>
        <a:prstGeom prst="circularArrow">
          <a:avLst>
            <a:gd name="adj1" fmla="val 5085"/>
            <a:gd name="adj2" fmla="val 327528"/>
            <a:gd name="adj3" fmla="val 18957827"/>
            <a:gd name="adj4" fmla="val 16200343"/>
            <a:gd name="adj5" fmla="val 5932"/>
          </a:avLst>
        </a:prstGeom>
        <a:solidFill>
          <a:srgbClr val="17697F"/>
        </a:solidFill>
        <a:ln>
          <a:noFill/>
        </a:ln>
        <a:effectLst/>
        <a:sp3d prstMaterial="matte"/>
      </dsp:spPr>
      <dsp:style>
        <a:lnRef idx="0">
          <a:scrgbClr r="0" g="0" b="0"/>
        </a:lnRef>
        <a:fillRef idx="1">
          <a:scrgbClr r="0" g="0" b="0"/>
        </a:fillRef>
        <a:effectRef idx="2">
          <a:scrgbClr r="0" g="0" b="0"/>
        </a:effectRef>
        <a:fontRef idx="minor">
          <a:schemeClr val="lt1"/>
        </a:fontRef>
      </dsp:style>
    </dsp:sp>
    <dsp:sp modelId="{1137973D-03F3-43B6-8984-CF53FD185C17}">
      <dsp:nvSpPr>
        <dsp:cNvPr id="0" name=""/>
        <dsp:cNvSpPr/>
      </dsp:nvSpPr>
      <dsp:spPr>
        <a:xfrm>
          <a:off x="2594031" y="69425"/>
          <a:ext cx="5437440" cy="5437440"/>
        </a:xfrm>
        <a:prstGeom prst="circularArrow">
          <a:avLst>
            <a:gd name="adj1" fmla="val 5085"/>
            <a:gd name="adj2" fmla="val 327528"/>
            <a:gd name="adj3" fmla="val 443744"/>
            <a:gd name="adj4" fmla="val 19285776"/>
            <a:gd name="adj5" fmla="val 5932"/>
          </a:avLst>
        </a:prstGeom>
        <a:solidFill>
          <a:srgbClr val="F19614"/>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934F842A-6B19-4EF5-BAD6-7AD12EAEEAF7}">
      <dsp:nvSpPr>
        <dsp:cNvPr id="0" name=""/>
        <dsp:cNvSpPr/>
      </dsp:nvSpPr>
      <dsp:spPr>
        <a:xfrm>
          <a:off x="2512437" y="482870"/>
          <a:ext cx="5437440" cy="5437440"/>
        </a:xfrm>
        <a:prstGeom prst="circularArrow">
          <a:avLst>
            <a:gd name="adj1" fmla="val 5085"/>
            <a:gd name="adj2" fmla="val 327528"/>
            <a:gd name="adj3" fmla="val 3529100"/>
            <a:gd name="adj4" fmla="val 770764"/>
            <a:gd name="adj5" fmla="val 5932"/>
          </a:avLst>
        </a:prstGeom>
        <a:solidFill>
          <a:srgbClr val="F1B978"/>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AD3F29FE-A22F-4EC1-A1CC-F4BDE806B352}">
      <dsp:nvSpPr>
        <dsp:cNvPr id="0" name=""/>
        <dsp:cNvSpPr/>
      </dsp:nvSpPr>
      <dsp:spPr>
        <a:xfrm>
          <a:off x="2126931" y="629519"/>
          <a:ext cx="5437440" cy="5437440"/>
        </a:xfrm>
        <a:prstGeom prst="circularArrow">
          <a:avLst>
            <a:gd name="adj1" fmla="val 5085"/>
            <a:gd name="adj2" fmla="val 327528"/>
            <a:gd name="adj3" fmla="val 6615046"/>
            <a:gd name="adj4" fmla="val 3857426"/>
            <a:gd name="adj5" fmla="val 5932"/>
          </a:avLst>
        </a:prstGeom>
        <a:solidFill>
          <a:srgbClr val="F3CFA3"/>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CFB17591-6560-4F0C-B4B5-56228877037E}">
      <dsp:nvSpPr>
        <dsp:cNvPr id="0" name=""/>
        <dsp:cNvSpPr/>
      </dsp:nvSpPr>
      <dsp:spPr>
        <a:xfrm>
          <a:off x="1853273" y="578025"/>
          <a:ext cx="5437440" cy="5437440"/>
        </a:xfrm>
        <a:prstGeom prst="circularArrow">
          <a:avLst>
            <a:gd name="adj1" fmla="val 5085"/>
            <a:gd name="adj2" fmla="val 327528"/>
            <a:gd name="adj3" fmla="val 9701707"/>
            <a:gd name="adj4" fmla="val 6943371"/>
            <a:gd name="adj5" fmla="val 5932"/>
          </a:avLst>
        </a:prstGeom>
        <a:solidFill>
          <a:srgbClr val="F7F7F7"/>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018EEFB6-5B67-40AA-B460-A34FEB33D397}">
      <dsp:nvSpPr>
        <dsp:cNvPr id="0" name=""/>
        <dsp:cNvSpPr/>
      </dsp:nvSpPr>
      <dsp:spPr>
        <a:xfrm>
          <a:off x="1740958" y="138807"/>
          <a:ext cx="5437440" cy="5437440"/>
        </a:xfrm>
        <a:prstGeom prst="circularArrow">
          <a:avLst>
            <a:gd name="adj1" fmla="val 5085"/>
            <a:gd name="adj2" fmla="val 327528"/>
            <a:gd name="adj3" fmla="val 12786695"/>
            <a:gd name="adj4" fmla="val 10028727"/>
            <a:gd name="adj5" fmla="val 5932"/>
          </a:avLst>
        </a:prstGeom>
        <a:solidFill>
          <a:srgbClr val="F7F7F7"/>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 modelId="{14D4158F-D294-45F7-A559-FB9889C95A7F}">
      <dsp:nvSpPr>
        <dsp:cNvPr id="0" name=""/>
        <dsp:cNvSpPr/>
      </dsp:nvSpPr>
      <dsp:spPr>
        <a:xfrm>
          <a:off x="2077114" y="-136730"/>
          <a:ext cx="5437440" cy="5437440"/>
        </a:xfrm>
        <a:prstGeom prst="circularArrow">
          <a:avLst>
            <a:gd name="adj1" fmla="val 5085"/>
            <a:gd name="adj2" fmla="val 327528"/>
            <a:gd name="adj3" fmla="val 15872129"/>
            <a:gd name="adj4" fmla="val 13114645"/>
            <a:gd name="adj5" fmla="val 5932"/>
          </a:avLst>
        </a:prstGeom>
        <a:solidFill>
          <a:srgbClr val="F7F7F7"/>
        </a:solidFill>
        <a:ln>
          <a:solidFill>
            <a:schemeClr val="bg1">
              <a:lumMod val="85000"/>
            </a:schemeClr>
          </a:solidFill>
        </a:ln>
        <a:effectLst/>
        <a:sp3d prstMaterial="matte"/>
      </dsp:spPr>
      <dsp:style>
        <a:lnRef idx="0">
          <a:scrgbClr r="0" g="0" b="0"/>
        </a:lnRef>
        <a:fillRef idx="1">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9B8EE-4ACB-4A59-9A79-F9C3CE421DA4}">
      <dsp:nvSpPr>
        <dsp:cNvPr id="0" name=""/>
        <dsp:cNvSpPr/>
      </dsp:nvSpPr>
      <dsp:spPr>
        <a:xfrm>
          <a:off x="138" y="6832"/>
          <a:ext cx="2586057" cy="1008229"/>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de-DE" sz="1600" kern="1200"/>
            <a:t>1</a:t>
          </a:r>
          <a:br>
            <a:rPr lang="de-DE" sz="1600" kern="1200"/>
          </a:br>
          <a:r>
            <a:rPr lang="de-DE" sz="1800" kern="1200"/>
            <a:t>Gegenstand</a:t>
          </a:r>
          <a:r>
            <a:rPr lang="de-DE" sz="1600" kern="1200"/>
            <a:t> und Begriffe</a:t>
          </a:r>
        </a:p>
      </dsp:txBody>
      <dsp:txXfrm>
        <a:off x="504253" y="6832"/>
        <a:ext cx="1577828" cy="1008229"/>
      </dsp:txXfrm>
    </dsp:sp>
    <dsp:sp modelId="{0778E0D4-7BB4-4EB5-B2FD-EF3F842C13D4}">
      <dsp:nvSpPr>
        <dsp:cNvPr id="0" name=""/>
        <dsp:cNvSpPr/>
      </dsp:nvSpPr>
      <dsp:spPr>
        <a:xfrm>
          <a:off x="2370196" y="6832"/>
          <a:ext cx="2580159" cy="1008229"/>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a:t>2</a:t>
          </a:r>
          <a:br>
            <a:rPr lang="de-DE" sz="1800" kern="1200"/>
          </a:br>
          <a:r>
            <a:rPr lang="de-DE" sz="1800" kern="1200"/>
            <a:t>Strategie-Verständnis</a:t>
          </a:r>
        </a:p>
      </dsp:txBody>
      <dsp:txXfrm>
        <a:off x="2874311" y="6832"/>
        <a:ext cx="1571930" cy="1008229"/>
      </dsp:txXfrm>
    </dsp:sp>
    <dsp:sp modelId="{E0E38A7C-2437-4DC8-8F2E-40A098703F39}">
      <dsp:nvSpPr>
        <dsp:cNvPr id="0" name=""/>
        <dsp:cNvSpPr/>
      </dsp:nvSpPr>
      <dsp:spPr>
        <a:xfrm>
          <a:off x="4734356" y="6832"/>
          <a:ext cx="2571363" cy="1008229"/>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a:latin typeface="+mj-lt"/>
            </a:rPr>
            <a:t>3 Systematisch </a:t>
          </a:r>
          <a:r>
            <a:rPr lang="de-DE" sz="1800" kern="1200">
              <a:latin typeface="+mj-lt"/>
              <a:ea typeface="+mn-ea"/>
              <a:cs typeface="+mn-cs"/>
            </a:rPr>
            <a:t>oder</a:t>
          </a:r>
          <a:r>
            <a:rPr lang="de-DE" sz="1800" kern="1200">
              <a:latin typeface="+mj-lt"/>
            </a:rPr>
            <a:t> intuitiv</a:t>
          </a:r>
        </a:p>
      </dsp:txBody>
      <dsp:txXfrm>
        <a:off x="5238471" y="6832"/>
        <a:ext cx="1563134" cy="1008229"/>
      </dsp:txXfrm>
    </dsp:sp>
    <dsp:sp modelId="{15BA5856-D775-48D1-8710-74BDF6F317F1}">
      <dsp:nvSpPr>
        <dsp:cNvPr id="0" name=""/>
        <dsp:cNvSpPr/>
      </dsp:nvSpPr>
      <dsp:spPr>
        <a:xfrm>
          <a:off x="7089719" y="6832"/>
          <a:ext cx="2562641" cy="1008229"/>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a:t>4 </a:t>
          </a:r>
          <a:br>
            <a:rPr lang="de-DE" sz="1800" kern="1200"/>
          </a:br>
          <a:r>
            <a:rPr lang="de-DE" sz="1800" kern="1200"/>
            <a:t>Handlungs-</a:t>
          </a:r>
          <a:r>
            <a:rPr lang="de-DE" sz="1800" kern="1200" err="1"/>
            <a:t>spielraum</a:t>
          </a:r>
          <a:endParaRPr lang="de-DE" sz="1800" kern="1200"/>
        </a:p>
      </dsp:txBody>
      <dsp:txXfrm>
        <a:off x="7593834" y="6832"/>
        <a:ext cx="1554412" cy="1008229"/>
      </dsp:txXfrm>
    </dsp:sp>
    <dsp:sp modelId="{0A3A5637-AA5B-4BE6-9F15-F6B4AF772EDC}">
      <dsp:nvSpPr>
        <dsp:cNvPr id="0" name=""/>
        <dsp:cNvSpPr/>
      </dsp:nvSpPr>
      <dsp:spPr>
        <a:xfrm>
          <a:off x="7110753" y="1141090"/>
          <a:ext cx="2016458" cy="2121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822450">
            <a:lnSpc>
              <a:spcPct val="90000"/>
            </a:lnSpc>
            <a:spcBef>
              <a:spcPct val="0"/>
            </a:spcBef>
            <a:spcAft>
              <a:spcPct val="15000"/>
            </a:spcAft>
            <a:buChar char="•"/>
          </a:pPr>
          <a:endParaRPr lang="de-DE" sz="4100" kern="1200"/>
        </a:p>
      </dsp:txBody>
      <dsp:txXfrm>
        <a:off x="7110753" y="1141090"/>
        <a:ext cx="2016458" cy="2121750"/>
      </dsp:txXfrm>
    </dsp:sp>
    <dsp:sp modelId="{7F1D28E3-5091-4670-9C1E-D66771880E4A}">
      <dsp:nvSpPr>
        <dsp:cNvPr id="0" name=""/>
        <dsp:cNvSpPr/>
      </dsp:nvSpPr>
      <dsp:spPr>
        <a:xfrm>
          <a:off x="9436361" y="6832"/>
          <a:ext cx="2568464" cy="1008229"/>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a:t>5</a:t>
          </a:r>
          <a:br>
            <a:rPr lang="de-DE" sz="1800" kern="1200"/>
          </a:br>
          <a:r>
            <a:rPr lang="de-DE" sz="1800" kern="1200"/>
            <a:t>Anschluss-fähigkeit</a:t>
          </a:r>
        </a:p>
      </dsp:txBody>
      <dsp:txXfrm>
        <a:off x="9940476" y="6832"/>
        <a:ext cx="1560235" cy="1008229"/>
      </dsp:txXfrm>
    </dsp:sp>
    <dsp:sp modelId="{733B74D3-D93C-4B87-A732-54A2DA74BCCD}">
      <dsp:nvSpPr>
        <dsp:cNvPr id="0" name=""/>
        <dsp:cNvSpPr/>
      </dsp:nvSpPr>
      <dsp:spPr>
        <a:xfrm>
          <a:off x="9460306" y="1141090"/>
          <a:ext cx="2016458" cy="2121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822450">
            <a:lnSpc>
              <a:spcPct val="90000"/>
            </a:lnSpc>
            <a:spcBef>
              <a:spcPct val="0"/>
            </a:spcBef>
            <a:spcAft>
              <a:spcPct val="15000"/>
            </a:spcAft>
            <a:buChar char="•"/>
          </a:pPr>
          <a:endParaRPr lang="de-DE" sz="4100" kern="1200"/>
        </a:p>
        <a:p>
          <a:pPr marL="285750" lvl="1" indent="-285750" algn="l" defTabSz="1822450">
            <a:lnSpc>
              <a:spcPct val="90000"/>
            </a:lnSpc>
            <a:spcBef>
              <a:spcPct val="0"/>
            </a:spcBef>
            <a:spcAft>
              <a:spcPct val="15000"/>
            </a:spcAft>
            <a:buChar char="•"/>
          </a:pPr>
          <a:endParaRPr lang="de-DE" sz="4100" kern="1200"/>
        </a:p>
        <a:p>
          <a:pPr marL="285750" lvl="1" indent="-285750" algn="l" defTabSz="1822450">
            <a:lnSpc>
              <a:spcPct val="90000"/>
            </a:lnSpc>
            <a:spcBef>
              <a:spcPct val="0"/>
            </a:spcBef>
            <a:spcAft>
              <a:spcPct val="15000"/>
            </a:spcAft>
            <a:buChar char="•"/>
          </a:pPr>
          <a:endParaRPr lang="de-DE" sz="4100" kern="1200"/>
        </a:p>
      </dsp:txBody>
      <dsp:txXfrm>
        <a:off x="9460306" y="1141090"/>
        <a:ext cx="2016458" cy="21217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D98C9-163E-4B2D-9082-4B002EDFEFB2}">
      <dsp:nvSpPr>
        <dsp:cNvPr id="0" name=""/>
        <dsp:cNvSpPr/>
      </dsp:nvSpPr>
      <dsp:spPr>
        <a:xfrm>
          <a:off x="2930" y="1585778"/>
          <a:ext cx="2608500" cy="10434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a:solidFill>
                <a:schemeClr val="bg1"/>
              </a:solidFill>
            </a:rPr>
            <a:t>6 </a:t>
          </a:r>
          <a:br>
            <a:rPr lang="de-DE" sz="1800" kern="1200">
              <a:solidFill>
                <a:schemeClr val="bg1"/>
              </a:solidFill>
            </a:rPr>
          </a:br>
          <a:r>
            <a:rPr lang="de-DE" sz="1800" kern="1200">
              <a:solidFill>
                <a:schemeClr val="bg1"/>
              </a:solidFill>
            </a:rPr>
            <a:t>Komplexität der Situation</a:t>
          </a:r>
        </a:p>
      </dsp:txBody>
      <dsp:txXfrm>
        <a:off x="524630" y="1585778"/>
        <a:ext cx="1565100" cy="1043400"/>
      </dsp:txXfrm>
    </dsp:sp>
    <dsp:sp modelId="{2D82149B-33A5-4067-93DA-1FCF9C5CDAE5}">
      <dsp:nvSpPr>
        <dsp:cNvPr id="0" name=""/>
        <dsp:cNvSpPr/>
      </dsp:nvSpPr>
      <dsp:spPr>
        <a:xfrm>
          <a:off x="2350581" y="1585778"/>
          <a:ext cx="2608500" cy="10434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a:solidFill>
                <a:schemeClr val="bg1"/>
              </a:solidFill>
            </a:rPr>
            <a:t>7 </a:t>
          </a:r>
          <a:br>
            <a:rPr lang="de-DE" sz="1800" kern="1200">
              <a:solidFill>
                <a:schemeClr val="bg1"/>
              </a:solidFill>
            </a:rPr>
          </a:br>
          <a:r>
            <a:rPr lang="de-DE" sz="1800" kern="1200">
              <a:solidFill>
                <a:schemeClr val="bg1"/>
              </a:solidFill>
            </a:rPr>
            <a:t>top-down </a:t>
          </a:r>
          <a:r>
            <a:rPr lang="de-DE" sz="1800" kern="1200" err="1">
              <a:solidFill>
                <a:schemeClr val="bg1"/>
              </a:solidFill>
            </a:rPr>
            <a:t>bottom-up</a:t>
          </a:r>
          <a:endParaRPr lang="de-DE" sz="1800" kern="1200">
            <a:solidFill>
              <a:schemeClr val="bg1"/>
            </a:solidFill>
          </a:endParaRPr>
        </a:p>
      </dsp:txBody>
      <dsp:txXfrm>
        <a:off x="2872281" y="1585778"/>
        <a:ext cx="1565100" cy="1043400"/>
      </dsp:txXfrm>
    </dsp:sp>
    <dsp:sp modelId="{0748760F-6520-4574-95EA-C193820520C7}">
      <dsp:nvSpPr>
        <dsp:cNvPr id="0" name=""/>
        <dsp:cNvSpPr/>
      </dsp:nvSpPr>
      <dsp:spPr>
        <a:xfrm>
          <a:off x="4698231" y="1585778"/>
          <a:ext cx="2608500" cy="10434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a:solidFill>
                <a:schemeClr val="bg1"/>
              </a:solidFill>
            </a:rPr>
            <a:t>8 </a:t>
          </a:r>
          <a:br>
            <a:rPr lang="de-DE" sz="1800" kern="1200">
              <a:solidFill>
                <a:schemeClr val="bg1"/>
              </a:solidFill>
            </a:rPr>
          </a:br>
          <a:r>
            <a:rPr lang="de-DE" sz="1800" kern="1200">
              <a:solidFill>
                <a:schemeClr val="bg1"/>
              </a:solidFill>
            </a:rPr>
            <a:t>in die Abläufe einbinden</a:t>
          </a:r>
        </a:p>
      </dsp:txBody>
      <dsp:txXfrm>
        <a:off x="5219931" y="1585778"/>
        <a:ext cx="1565100" cy="1043400"/>
      </dsp:txXfrm>
    </dsp:sp>
    <dsp:sp modelId="{B94FCC0A-791F-43FE-AB4A-02559562A045}">
      <dsp:nvSpPr>
        <dsp:cNvPr id="0" name=""/>
        <dsp:cNvSpPr/>
      </dsp:nvSpPr>
      <dsp:spPr>
        <a:xfrm>
          <a:off x="7045882" y="1585778"/>
          <a:ext cx="2608500" cy="10434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a:solidFill>
                <a:schemeClr val="bg1"/>
              </a:solidFill>
            </a:rPr>
            <a:t>9 </a:t>
          </a:r>
          <a:br>
            <a:rPr lang="de-DE" sz="1800" kern="1200">
              <a:solidFill>
                <a:schemeClr val="bg1"/>
              </a:solidFill>
            </a:rPr>
          </a:br>
          <a:r>
            <a:rPr lang="de-DE" sz="1800" kern="1200">
              <a:solidFill>
                <a:schemeClr val="bg1"/>
              </a:solidFill>
            </a:rPr>
            <a:t>Steuerung der Umsetzung</a:t>
          </a:r>
        </a:p>
      </dsp:txBody>
      <dsp:txXfrm>
        <a:off x="7567582" y="1585778"/>
        <a:ext cx="1565100" cy="1043400"/>
      </dsp:txXfrm>
    </dsp:sp>
    <dsp:sp modelId="{502510D6-BEE5-4B6B-950D-388E00271EF0}">
      <dsp:nvSpPr>
        <dsp:cNvPr id="0" name=""/>
        <dsp:cNvSpPr/>
      </dsp:nvSpPr>
      <dsp:spPr>
        <a:xfrm>
          <a:off x="9393532" y="1585778"/>
          <a:ext cx="2608500" cy="10434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de-DE" sz="1800" kern="1200">
              <a:solidFill>
                <a:schemeClr val="bg1"/>
              </a:solidFill>
            </a:rPr>
            <a:t>10 permanente Aufgabe</a:t>
          </a:r>
        </a:p>
      </dsp:txBody>
      <dsp:txXfrm>
        <a:off x="9915232" y="1585778"/>
        <a:ext cx="1565100" cy="10434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782AE-A095-4A2D-8257-916FD6B7B060}">
      <dsp:nvSpPr>
        <dsp:cNvPr id="0" name=""/>
        <dsp:cNvSpPr/>
      </dsp:nvSpPr>
      <dsp:spPr>
        <a:xfrm rot="10800000">
          <a:off x="0" y="0"/>
          <a:ext cx="4570819" cy="818707"/>
        </a:xfrm>
        <a:prstGeom prst="trapezoid">
          <a:avLst>
            <a:gd name="adj" fmla="val 4652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solidFill>
                <a:schemeClr val="bg1"/>
              </a:solidFill>
            </a:rPr>
            <a:t>Oberste Leitungsebene</a:t>
          </a:r>
        </a:p>
      </dsp:txBody>
      <dsp:txXfrm rot="-10800000">
        <a:off x="799893" y="0"/>
        <a:ext cx="2971032" cy="818707"/>
      </dsp:txXfrm>
    </dsp:sp>
    <dsp:sp modelId="{389B9E7C-AF2C-4520-9E99-6FC96D39061A}">
      <dsp:nvSpPr>
        <dsp:cNvPr id="0" name=""/>
        <dsp:cNvSpPr/>
      </dsp:nvSpPr>
      <dsp:spPr>
        <a:xfrm rot="10800000">
          <a:off x="380901" y="818706"/>
          <a:ext cx="3809015" cy="818707"/>
        </a:xfrm>
        <a:prstGeom prst="trapezoid">
          <a:avLst>
            <a:gd name="adj" fmla="val 4652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solidFill>
                <a:schemeClr val="bg1"/>
              </a:solidFill>
            </a:rPr>
            <a:t>Untere Leitungsebene</a:t>
          </a:r>
        </a:p>
      </dsp:txBody>
      <dsp:txXfrm rot="-10800000">
        <a:off x="1047479" y="818706"/>
        <a:ext cx="2475860" cy="818707"/>
      </dsp:txXfrm>
    </dsp:sp>
    <dsp:sp modelId="{FF026B43-67AA-4E9C-8F9C-6BCD8DF597B8}">
      <dsp:nvSpPr>
        <dsp:cNvPr id="0" name=""/>
        <dsp:cNvSpPr/>
      </dsp:nvSpPr>
      <dsp:spPr>
        <a:xfrm rot="10800000">
          <a:off x="765536" y="1637413"/>
          <a:ext cx="3039746" cy="818707"/>
        </a:xfrm>
        <a:prstGeom prst="trapezoid">
          <a:avLst>
            <a:gd name="adj" fmla="val 4652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Oberes Management</a:t>
          </a:r>
        </a:p>
      </dsp:txBody>
      <dsp:txXfrm rot="-10800000">
        <a:off x="1297491" y="1637413"/>
        <a:ext cx="1975835" cy="818707"/>
      </dsp:txXfrm>
    </dsp:sp>
    <dsp:sp modelId="{C14EAA2B-4615-4108-9B82-55C4F2DA0531}">
      <dsp:nvSpPr>
        <dsp:cNvPr id="0" name=""/>
        <dsp:cNvSpPr/>
      </dsp:nvSpPr>
      <dsp:spPr>
        <a:xfrm rot="10800000">
          <a:off x="1142704" y="2456121"/>
          <a:ext cx="2285409" cy="818707"/>
        </a:xfrm>
        <a:prstGeom prst="trapezoid">
          <a:avLst>
            <a:gd name="adj" fmla="val 4652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Mittleres Management</a:t>
          </a:r>
        </a:p>
      </dsp:txBody>
      <dsp:txXfrm rot="-10800000">
        <a:off x="1542651" y="2456121"/>
        <a:ext cx="1485516" cy="818707"/>
      </dsp:txXfrm>
    </dsp:sp>
    <dsp:sp modelId="{824CCFF6-61B3-47FD-AE81-68685B66E940}">
      <dsp:nvSpPr>
        <dsp:cNvPr id="0" name=""/>
        <dsp:cNvSpPr/>
      </dsp:nvSpPr>
      <dsp:spPr>
        <a:xfrm rot="10800000">
          <a:off x="1523606" y="3274827"/>
          <a:ext cx="1523606" cy="818707"/>
        </a:xfrm>
        <a:prstGeom prst="trapezoid">
          <a:avLst>
            <a:gd name="adj" fmla="val 46525"/>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Unteres </a:t>
          </a:r>
          <a:r>
            <a:rPr lang="de-DE" sz="1600" kern="1200" err="1"/>
            <a:t>Manag</a:t>
          </a:r>
          <a:r>
            <a:rPr lang="de-DE" sz="1600" kern="1200"/>
            <a:t>.</a:t>
          </a:r>
        </a:p>
      </dsp:txBody>
      <dsp:txXfrm rot="-10800000">
        <a:off x="1790237" y="3274827"/>
        <a:ext cx="990344" cy="818707"/>
      </dsp:txXfrm>
    </dsp:sp>
    <dsp:sp modelId="{66ED7A98-1763-4FCE-A0EF-261E06B4F2BC}">
      <dsp:nvSpPr>
        <dsp:cNvPr id="0" name=""/>
        <dsp:cNvSpPr/>
      </dsp:nvSpPr>
      <dsp:spPr>
        <a:xfrm rot="10800000">
          <a:off x="1903228" y="4093534"/>
          <a:ext cx="764362" cy="818707"/>
        </a:xfrm>
        <a:prstGeom prst="trapezoid">
          <a:avLst>
            <a:gd name="adj" fmla="val 49833"/>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DE" sz="1600" kern="1200"/>
            <a:t>Arbeits-ebene</a:t>
          </a:r>
        </a:p>
      </dsp:txBody>
      <dsp:txXfrm rot="-10800000">
        <a:off x="1903228" y="4093534"/>
        <a:ext cx="764362" cy="81870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4B3F4-4387-4FEE-B7D9-427030C32029}">
      <dsp:nvSpPr>
        <dsp:cNvPr id="0" name=""/>
        <dsp:cNvSpPr/>
      </dsp:nvSpPr>
      <dsp:spPr>
        <a:xfrm>
          <a:off x="3324319" y="0"/>
          <a:ext cx="1509830" cy="1509830"/>
        </a:xfrm>
        <a:prstGeom prst="triangl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t>Konzern- </a:t>
          </a:r>
          <a:r>
            <a:rPr lang="de-DE" sz="1400" kern="1200" err="1"/>
            <a:t>leitung</a:t>
          </a:r>
          <a:endParaRPr lang="de-DE" sz="1400" kern="1200"/>
        </a:p>
      </dsp:txBody>
      <dsp:txXfrm>
        <a:off x="3701777" y="754915"/>
        <a:ext cx="754915" cy="754915"/>
      </dsp:txXfrm>
    </dsp:sp>
    <dsp:sp modelId="{5950DD98-DE88-4287-A039-121A70D854A3}">
      <dsp:nvSpPr>
        <dsp:cNvPr id="0" name=""/>
        <dsp:cNvSpPr/>
      </dsp:nvSpPr>
      <dsp:spPr>
        <a:xfrm>
          <a:off x="2554169" y="1532706"/>
          <a:ext cx="1509830" cy="1509830"/>
        </a:xfrm>
        <a:prstGeom prst="triangle">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Geschäftsbereich A</a:t>
          </a:r>
        </a:p>
      </dsp:txBody>
      <dsp:txXfrm>
        <a:off x="2931627" y="2287621"/>
        <a:ext cx="754915" cy="754915"/>
      </dsp:txXfrm>
    </dsp:sp>
    <dsp:sp modelId="{549D46AA-46D6-4EA7-AF11-80C5ACEED47F}">
      <dsp:nvSpPr>
        <dsp:cNvPr id="0" name=""/>
        <dsp:cNvSpPr/>
      </dsp:nvSpPr>
      <dsp:spPr>
        <a:xfrm rot="10800000">
          <a:off x="3309084" y="1520854"/>
          <a:ext cx="1509830" cy="1509830"/>
        </a:xfrm>
        <a:prstGeom prst="triangl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solidFill>
                <a:schemeClr val="tx1"/>
              </a:solidFill>
            </a:rPr>
            <a:t>Regional-direktion A</a:t>
          </a:r>
        </a:p>
      </dsp:txBody>
      <dsp:txXfrm rot="10800000">
        <a:off x="3686541" y="1520854"/>
        <a:ext cx="754915" cy="754915"/>
      </dsp:txXfrm>
    </dsp:sp>
    <dsp:sp modelId="{EB3B85D0-CE30-42BC-8A52-D2DF2DDD2CCA}">
      <dsp:nvSpPr>
        <dsp:cNvPr id="0" name=""/>
        <dsp:cNvSpPr/>
      </dsp:nvSpPr>
      <dsp:spPr>
        <a:xfrm>
          <a:off x="4064000" y="1532706"/>
          <a:ext cx="1509830" cy="1509830"/>
        </a:xfrm>
        <a:prstGeom prst="triangl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Geschäftsbereich B</a:t>
          </a:r>
        </a:p>
      </dsp:txBody>
      <dsp:txXfrm>
        <a:off x="4441458" y="2287621"/>
        <a:ext cx="754915" cy="754915"/>
      </dsp:txXfrm>
    </dsp:sp>
    <dsp:sp modelId="{0D623122-107C-459F-B43F-7075C2CA6F9C}">
      <dsp:nvSpPr>
        <dsp:cNvPr id="0" name=""/>
        <dsp:cNvSpPr/>
      </dsp:nvSpPr>
      <dsp:spPr>
        <a:xfrm>
          <a:off x="1799254" y="3042536"/>
          <a:ext cx="1509830" cy="1509830"/>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a:t>Arbeitsebene</a:t>
          </a:r>
        </a:p>
      </dsp:txBody>
      <dsp:txXfrm>
        <a:off x="2176712" y="3797451"/>
        <a:ext cx="754915" cy="754915"/>
      </dsp:txXfrm>
    </dsp:sp>
    <dsp:sp modelId="{FF351865-F639-400A-970D-B78A63006904}">
      <dsp:nvSpPr>
        <dsp:cNvPr id="0" name=""/>
        <dsp:cNvSpPr/>
      </dsp:nvSpPr>
      <dsp:spPr>
        <a:xfrm rot="10800000">
          <a:off x="2554169" y="3042536"/>
          <a:ext cx="1509830" cy="1509830"/>
        </a:xfrm>
        <a:prstGeom prst="triangle">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solidFill>
                <a:schemeClr val="tx1"/>
              </a:solidFill>
            </a:rPr>
            <a:t>Unter-bereich A1</a:t>
          </a:r>
        </a:p>
      </dsp:txBody>
      <dsp:txXfrm rot="10800000">
        <a:off x="2931626" y="3042536"/>
        <a:ext cx="754915" cy="754915"/>
      </dsp:txXfrm>
    </dsp:sp>
    <dsp:sp modelId="{2CE9F1E4-2E05-44C6-B38A-9D65F19BE701}">
      <dsp:nvSpPr>
        <dsp:cNvPr id="0" name=""/>
        <dsp:cNvSpPr/>
      </dsp:nvSpPr>
      <dsp:spPr>
        <a:xfrm>
          <a:off x="3309084" y="3042536"/>
          <a:ext cx="1509830" cy="1509830"/>
        </a:xfrm>
        <a:prstGeom prst="triangl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a:solidFill>
                <a:schemeClr val="tx1"/>
              </a:solidFill>
            </a:rPr>
            <a:t>Arbeitsebene</a:t>
          </a:r>
        </a:p>
      </dsp:txBody>
      <dsp:txXfrm>
        <a:off x="3686542" y="3797451"/>
        <a:ext cx="754915" cy="754915"/>
      </dsp:txXfrm>
    </dsp:sp>
    <dsp:sp modelId="{7666D209-0ED7-4D52-8FE6-7B158741A21B}">
      <dsp:nvSpPr>
        <dsp:cNvPr id="0" name=""/>
        <dsp:cNvSpPr/>
      </dsp:nvSpPr>
      <dsp:spPr>
        <a:xfrm rot="10800000">
          <a:off x="4064000" y="3042536"/>
          <a:ext cx="1509830" cy="1509830"/>
        </a:xfrm>
        <a:prstGeom prst="triangle">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solidFill>
                <a:schemeClr val="tx1"/>
              </a:solidFill>
            </a:rPr>
            <a:t>Unter-bereich B3</a:t>
          </a:r>
        </a:p>
      </dsp:txBody>
      <dsp:txXfrm rot="10800000">
        <a:off x="4441457" y="3042536"/>
        <a:ext cx="754915" cy="754915"/>
      </dsp:txXfrm>
    </dsp:sp>
    <dsp:sp modelId="{9464C4FB-722E-45BA-A418-8E5482A7A90A}">
      <dsp:nvSpPr>
        <dsp:cNvPr id="0" name=""/>
        <dsp:cNvSpPr/>
      </dsp:nvSpPr>
      <dsp:spPr>
        <a:xfrm>
          <a:off x="4818915" y="3042536"/>
          <a:ext cx="1509830" cy="1509830"/>
        </a:xfrm>
        <a:prstGeom prst="triangl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a:t>Arbeitsebene</a:t>
          </a:r>
        </a:p>
      </dsp:txBody>
      <dsp:txXfrm>
        <a:off x="5196373" y="3797451"/>
        <a:ext cx="754915" cy="754915"/>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de-DE"/>
          </a:p>
        </p:txBody>
      </p:sp>
      <p:sp>
        <p:nvSpPr>
          <p:cNvPr id="3" name="Datumsplatzhalt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B10FFF25-0EFC-48A7-A467-13B302F98067}" type="datetimeFigureOut">
              <a:rPr lang="de-DE" smtClean="0"/>
              <a:t>10.07.2022</a:t>
            </a:fld>
            <a:endParaRPr lang="de-DE"/>
          </a:p>
        </p:txBody>
      </p:sp>
      <p:sp>
        <p:nvSpPr>
          <p:cNvPr id="4" name="Folienbildplatzhalt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de-DE"/>
          </a:p>
        </p:txBody>
      </p:sp>
      <p:sp>
        <p:nvSpPr>
          <p:cNvPr id="5" name="Notizenplatzhalt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de-DE"/>
          </a:p>
        </p:txBody>
      </p:sp>
      <p:sp>
        <p:nvSpPr>
          <p:cNvPr id="7" name="Foliennummernplatzhalt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078D5EBE-E60E-4FA2-AEC3-46C1BD6E4243}" type="slidenum">
              <a:rPr lang="de-DE" smtClean="0"/>
              <a:t>‹Nr.›</a:t>
            </a:fld>
            <a:endParaRPr lang="de-DE"/>
          </a:p>
        </p:txBody>
      </p:sp>
    </p:spTree>
    <p:extLst>
      <p:ext uri="{BB962C8B-B14F-4D97-AF65-F5344CB8AC3E}">
        <p14:creationId xmlns:p14="http://schemas.microsoft.com/office/powerpoint/2010/main" val="271245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it-IT"/>
          </a:p>
        </p:txBody>
      </p:sp>
      <p:sp>
        <p:nvSpPr>
          <p:cNvPr id="4" name="Segnaposto data 3"/>
          <p:cNvSpPr>
            <a:spLocks noGrp="1"/>
          </p:cNvSpPr>
          <p:nvPr>
            <p:ph type="dt" sz="half" idx="10"/>
          </p:nvPr>
        </p:nvSpPr>
        <p:spPr/>
        <p:txBody>
          <a:bodyPr/>
          <a:lstStyle/>
          <a:p>
            <a:fld id="{AB4701DD-8C3E-4628-856B-23B393D5F14A}" type="datetimeFigureOut">
              <a:rPr lang="it-IT" smtClean="0"/>
              <a:t>10/07/2022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838357-1A39-46E9-9DB1-BD8F421974F1}" type="slidenum">
              <a:rPr lang="it-IT" smtClean="0"/>
              <a:t>‹Nr.›</a:t>
            </a:fld>
            <a:endParaRPr lang="it-IT"/>
          </a:p>
        </p:txBody>
      </p:sp>
    </p:spTree>
    <p:extLst>
      <p:ext uri="{BB962C8B-B14F-4D97-AF65-F5344CB8AC3E}">
        <p14:creationId xmlns:p14="http://schemas.microsoft.com/office/powerpoint/2010/main" val="1804106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de-DE"/>
              <a:t>Mastertitelformat bearbeiten</a:t>
            </a:r>
            <a:endParaRPr lang="it-IT"/>
          </a:p>
        </p:txBody>
      </p:sp>
      <p:sp>
        <p:nvSpPr>
          <p:cNvPr id="3" name="Segnaposto testo verticale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Segnaposto data 3"/>
          <p:cNvSpPr>
            <a:spLocks noGrp="1"/>
          </p:cNvSpPr>
          <p:nvPr>
            <p:ph type="dt" sz="half" idx="10"/>
          </p:nvPr>
        </p:nvSpPr>
        <p:spPr/>
        <p:txBody>
          <a:bodyPr/>
          <a:lstStyle/>
          <a:p>
            <a:fld id="{AB4701DD-8C3E-4628-856B-23B393D5F14A}" type="datetimeFigureOut">
              <a:rPr lang="it-IT" smtClean="0"/>
              <a:t>10/07/2022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838357-1A39-46E9-9DB1-BD8F421974F1}" type="slidenum">
              <a:rPr lang="it-IT" smtClean="0"/>
              <a:t>‹Nr.›</a:t>
            </a:fld>
            <a:endParaRPr lang="it-IT"/>
          </a:p>
        </p:txBody>
      </p:sp>
    </p:spTree>
    <p:extLst>
      <p:ext uri="{BB962C8B-B14F-4D97-AF65-F5344CB8AC3E}">
        <p14:creationId xmlns:p14="http://schemas.microsoft.com/office/powerpoint/2010/main" val="2363583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de-DE"/>
              <a:t>Mastertitelformat bearbeiten</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Segnaposto data 3"/>
          <p:cNvSpPr>
            <a:spLocks noGrp="1"/>
          </p:cNvSpPr>
          <p:nvPr>
            <p:ph type="dt" sz="half" idx="10"/>
          </p:nvPr>
        </p:nvSpPr>
        <p:spPr/>
        <p:txBody>
          <a:bodyPr/>
          <a:lstStyle/>
          <a:p>
            <a:fld id="{AB4701DD-8C3E-4628-856B-23B393D5F14A}" type="datetimeFigureOut">
              <a:rPr lang="it-IT" smtClean="0"/>
              <a:t>10/07/2022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838357-1A39-46E9-9DB1-BD8F421974F1}" type="slidenum">
              <a:rPr lang="it-IT" smtClean="0"/>
              <a:t>‹Nr.›</a:t>
            </a:fld>
            <a:endParaRPr lang="it-IT"/>
          </a:p>
        </p:txBody>
      </p:sp>
    </p:spTree>
    <p:extLst>
      <p:ext uri="{BB962C8B-B14F-4D97-AF65-F5344CB8AC3E}">
        <p14:creationId xmlns:p14="http://schemas.microsoft.com/office/powerpoint/2010/main" val="3211897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de-DE"/>
              <a:t>Mastertitelformat bearbeiten</a:t>
            </a:r>
            <a:endParaRPr lang="it-IT"/>
          </a:p>
        </p:txBody>
      </p:sp>
      <p:sp>
        <p:nvSpPr>
          <p:cNvPr id="3" name="Segnaposto contenuto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Segnaposto data 3"/>
          <p:cNvSpPr>
            <a:spLocks noGrp="1"/>
          </p:cNvSpPr>
          <p:nvPr>
            <p:ph type="dt" sz="half" idx="10"/>
          </p:nvPr>
        </p:nvSpPr>
        <p:spPr/>
        <p:txBody>
          <a:bodyPr/>
          <a:lstStyle/>
          <a:p>
            <a:fld id="{AB4701DD-8C3E-4628-856B-23B393D5F14A}" type="datetimeFigureOut">
              <a:rPr lang="it-IT" smtClean="0"/>
              <a:t>10/07/2022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838357-1A39-46E9-9DB1-BD8F421974F1}" type="slidenum">
              <a:rPr lang="it-IT" smtClean="0"/>
              <a:t>‹Nr.›</a:t>
            </a:fld>
            <a:endParaRPr lang="it-IT"/>
          </a:p>
        </p:txBody>
      </p:sp>
    </p:spTree>
    <p:extLst>
      <p:ext uri="{BB962C8B-B14F-4D97-AF65-F5344CB8AC3E}">
        <p14:creationId xmlns:p14="http://schemas.microsoft.com/office/powerpoint/2010/main" val="3721878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Segnaposto data 3"/>
          <p:cNvSpPr>
            <a:spLocks noGrp="1"/>
          </p:cNvSpPr>
          <p:nvPr>
            <p:ph type="dt" sz="half" idx="10"/>
          </p:nvPr>
        </p:nvSpPr>
        <p:spPr/>
        <p:txBody>
          <a:bodyPr/>
          <a:lstStyle/>
          <a:p>
            <a:fld id="{AB4701DD-8C3E-4628-856B-23B393D5F14A}" type="datetimeFigureOut">
              <a:rPr lang="it-IT" smtClean="0"/>
              <a:t>10/07/2022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9838357-1A39-46E9-9DB1-BD8F421974F1}" type="slidenum">
              <a:rPr lang="it-IT" smtClean="0"/>
              <a:t>‹Nr.›</a:t>
            </a:fld>
            <a:endParaRPr lang="it-IT"/>
          </a:p>
        </p:txBody>
      </p:sp>
    </p:spTree>
    <p:extLst>
      <p:ext uri="{BB962C8B-B14F-4D97-AF65-F5344CB8AC3E}">
        <p14:creationId xmlns:p14="http://schemas.microsoft.com/office/powerpoint/2010/main" val="667118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de-DE"/>
              <a:t>Mastertitelformat bearbeiten</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5" name="Segnaposto data 4"/>
          <p:cNvSpPr>
            <a:spLocks noGrp="1"/>
          </p:cNvSpPr>
          <p:nvPr>
            <p:ph type="dt" sz="half" idx="10"/>
          </p:nvPr>
        </p:nvSpPr>
        <p:spPr/>
        <p:txBody>
          <a:bodyPr/>
          <a:lstStyle/>
          <a:p>
            <a:fld id="{AB4701DD-8C3E-4628-856B-23B393D5F14A}" type="datetimeFigureOut">
              <a:rPr lang="it-IT" smtClean="0"/>
              <a:t>10/07/2022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9838357-1A39-46E9-9DB1-BD8F421974F1}" type="slidenum">
              <a:rPr lang="it-IT" smtClean="0"/>
              <a:t>‹Nr.›</a:t>
            </a:fld>
            <a:endParaRPr lang="it-IT"/>
          </a:p>
        </p:txBody>
      </p:sp>
    </p:spTree>
    <p:extLst>
      <p:ext uri="{BB962C8B-B14F-4D97-AF65-F5344CB8AC3E}">
        <p14:creationId xmlns:p14="http://schemas.microsoft.com/office/powerpoint/2010/main" val="252221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de-DE"/>
              <a:t>Mastertitelformat bearbeiten</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Segnaposto contenuto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Segnaposto contenuto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7" name="Segnaposto data 6"/>
          <p:cNvSpPr>
            <a:spLocks noGrp="1"/>
          </p:cNvSpPr>
          <p:nvPr>
            <p:ph type="dt" sz="half" idx="10"/>
          </p:nvPr>
        </p:nvSpPr>
        <p:spPr/>
        <p:txBody>
          <a:bodyPr/>
          <a:lstStyle/>
          <a:p>
            <a:fld id="{AB4701DD-8C3E-4628-856B-23B393D5F14A}" type="datetimeFigureOut">
              <a:rPr lang="it-IT" smtClean="0"/>
              <a:t>10/07/2022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9838357-1A39-46E9-9DB1-BD8F421974F1}" type="slidenum">
              <a:rPr lang="it-IT" smtClean="0"/>
              <a:t>‹Nr.›</a:t>
            </a:fld>
            <a:endParaRPr lang="it-IT"/>
          </a:p>
        </p:txBody>
      </p:sp>
    </p:spTree>
    <p:extLst>
      <p:ext uri="{BB962C8B-B14F-4D97-AF65-F5344CB8AC3E}">
        <p14:creationId xmlns:p14="http://schemas.microsoft.com/office/powerpoint/2010/main" val="3757608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de-DE"/>
              <a:t>Mastertitelformat bearbeiten</a:t>
            </a:r>
            <a:endParaRPr lang="it-IT"/>
          </a:p>
        </p:txBody>
      </p:sp>
      <p:sp>
        <p:nvSpPr>
          <p:cNvPr id="3" name="Segnaposto data 2"/>
          <p:cNvSpPr>
            <a:spLocks noGrp="1"/>
          </p:cNvSpPr>
          <p:nvPr>
            <p:ph type="dt" sz="half" idx="10"/>
          </p:nvPr>
        </p:nvSpPr>
        <p:spPr/>
        <p:txBody>
          <a:bodyPr/>
          <a:lstStyle/>
          <a:p>
            <a:fld id="{AB4701DD-8C3E-4628-856B-23B393D5F14A}" type="datetimeFigureOut">
              <a:rPr lang="it-IT" smtClean="0"/>
              <a:t>10/07/2022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9838357-1A39-46E9-9DB1-BD8F421974F1}" type="slidenum">
              <a:rPr lang="it-IT" smtClean="0"/>
              <a:t>‹Nr.›</a:t>
            </a:fld>
            <a:endParaRPr lang="it-IT"/>
          </a:p>
        </p:txBody>
      </p:sp>
    </p:spTree>
    <p:extLst>
      <p:ext uri="{BB962C8B-B14F-4D97-AF65-F5344CB8AC3E}">
        <p14:creationId xmlns:p14="http://schemas.microsoft.com/office/powerpoint/2010/main" val="906720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B4701DD-8C3E-4628-856B-23B393D5F14A}" type="datetimeFigureOut">
              <a:rPr lang="it-IT" smtClean="0"/>
              <a:t>10/07/2022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9838357-1A39-46E9-9DB1-BD8F421974F1}" type="slidenum">
              <a:rPr lang="it-IT" smtClean="0"/>
              <a:t>‹Nr.›</a:t>
            </a:fld>
            <a:endParaRPr lang="it-IT"/>
          </a:p>
        </p:txBody>
      </p:sp>
    </p:spTree>
    <p:extLst>
      <p:ext uri="{BB962C8B-B14F-4D97-AF65-F5344CB8AC3E}">
        <p14:creationId xmlns:p14="http://schemas.microsoft.com/office/powerpoint/2010/main" val="3825934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Segnaposto data 4"/>
          <p:cNvSpPr>
            <a:spLocks noGrp="1"/>
          </p:cNvSpPr>
          <p:nvPr>
            <p:ph type="dt" sz="half" idx="10"/>
          </p:nvPr>
        </p:nvSpPr>
        <p:spPr/>
        <p:txBody>
          <a:bodyPr/>
          <a:lstStyle/>
          <a:p>
            <a:fld id="{AB4701DD-8C3E-4628-856B-23B393D5F14A}" type="datetimeFigureOut">
              <a:rPr lang="it-IT" smtClean="0"/>
              <a:t>10/07/2022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9838357-1A39-46E9-9DB1-BD8F421974F1}" type="slidenum">
              <a:rPr lang="it-IT" smtClean="0"/>
              <a:t>‹Nr.›</a:t>
            </a:fld>
            <a:endParaRPr lang="it-IT"/>
          </a:p>
        </p:txBody>
      </p:sp>
    </p:spTree>
    <p:extLst>
      <p:ext uri="{BB962C8B-B14F-4D97-AF65-F5344CB8AC3E}">
        <p14:creationId xmlns:p14="http://schemas.microsoft.com/office/powerpoint/2010/main" val="4036132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Segnaposto data 4"/>
          <p:cNvSpPr>
            <a:spLocks noGrp="1"/>
          </p:cNvSpPr>
          <p:nvPr>
            <p:ph type="dt" sz="half" idx="10"/>
          </p:nvPr>
        </p:nvSpPr>
        <p:spPr/>
        <p:txBody>
          <a:bodyPr/>
          <a:lstStyle/>
          <a:p>
            <a:fld id="{AB4701DD-8C3E-4628-856B-23B393D5F14A}" type="datetimeFigureOut">
              <a:rPr lang="it-IT" smtClean="0"/>
              <a:t>10/07/2022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9838357-1A39-46E9-9DB1-BD8F421974F1}" type="slidenum">
              <a:rPr lang="it-IT" smtClean="0"/>
              <a:t>‹Nr.›</a:t>
            </a:fld>
            <a:endParaRPr lang="it-IT"/>
          </a:p>
        </p:txBody>
      </p:sp>
    </p:spTree>
    <p:extLst>
      <p:ext uri="{BB962C8B-B14F-4D97-AF65-F5344CB8AC3E}">
        <p14:creationId xmlns:p14="http://schemas.microsoft.com/office/powerpoint/2010/main" val="2226727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701DD-8C3E-4628-856B-23B393D5F14A}" type="datetimeFigureOut">
              <a:rPr lang="it-IT" smtClean="0"/>
              <a:t>10/07/2022</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838357-1A39-46E9-9DB1-BD8F421974F1}" type="slidenum">
              <a:rPr lang="it-IT" smtClean="0"/>
              <a:t>‹Nr.›</a:t>
            </a:fld>
            <a:endParaRPr lang="it-IT"/>
          </a:p>
        </p:txBody>
      </p:sp>
    </p:spTree>
    <p:extLst>
      <p:ext uri="{BB962C8B-B14F-4D97-AF65-F5344CB8AC3E}">
        <p14:creationId xmlns:p14="http://schemas.microsoft.com/office/powerpoint/2010/main" val="26266711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4952B"/>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4952B"/>
        </a:buClr>
        <a:buFont typeface="Arial" panose="020B0604020202020204" pitchFamily="34" charset="0"/>
        <a:buChar char="•"/>
        <a:defRPr sz="24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Clr>
          <a:srgbClr val="2A6C83"/>
        </a:buClr>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Clr>
          <a:srgbClr val="2A6C83"/>
        </a:buClr>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Clr>
          <a:srgbClr val="2A6C83"/>
        </a:buClr>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hyperlink" Target="https://de.wikipedia.org/wiki/Yes_We_Can" TargetMode="External"/><Relationship Id="rId3" Type="http://schemas.openxmlformats.org/officeDocument/2006/relationships/hyperlink" Target="https://de.wikipedia.org/wiki/Freiheit_statt_Sozialismus" TargetMode="External"/><Relationship Id="rId7" Type="http://schemas.openxmlformats.org/officeDocument/2006/relationships/hyperlink" Target="https://de.wikipedia.org/wiki/VW_K%C3%A4fer" TargetMode="External"/><Relationship Id="rId2" Type="http://schemas.openxmlformats.org/officeDocument/2006/relationships/hyperlink" Target="https://de.wikipedia.org/wiki/Vorsprung_durch_Technik" TargetMode="External"/><Relationship Id="rId1" Type="http://schemas.openxmlformats.org/officeDocument/2006/relationships/slideLayout" Target="../slideLayouts/slideLayout2.xml"/><Relationship Id="rId6" Type="http://schemas.openxmlformats.org/officeDocument/2006/relationships/hyperlink" Target="https://de.wikipedia.org/wiki/Klosterfrau_Healthcare_Group" TargetMode="External"/><Relationship Id="rId5" Type="http://schemas.openxmlformats.org/officeDocument/2006/relationships/hyperlink" Target="https://de.wikipedia.org/wiki/Baden-W%C3%BCrttemberg" TargetMode="External"/><Relationship Id="rId4" Type="http://schemas.openxmlformats.org/officeDocument/2006/relationships/hyperlink" Target="https://de.wikipedia.org/wiki/Anti-Atomkraft-Bewegung" TargetMode="External"/><Relationship Id="rId9" Type="http://schemas.openxmlformats.org/officeDocument/2006/relationships/hyperlink" Target="https://de.wikipedia.org/wiki/Das_%C3%96rtliche"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Layout" Target="../slideLayouts/slideLayout7.xml"/><Relationship Id="rId1" Type="http://schemas.openxmlformats.org/officeDocument/2006/relationships/video" Target="https://www.youtube.com/embed/ysTqSHoTz0M?feature=oembed"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7.xml"/><Relationship Id="rId1" Type="http://schemas.openxmlformats.org/officeDocument/2006/relationships/video" Target="https://www.youtube.com/embed/oJLqyuxm96k?feature=oembed" TargetMode="Externa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1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slideLayout" Target="../slideLayouts/slideLayout2.xml"/><Relationship Id="rId1" Type="http://schemas.openxmlformats.org/officeDocument/2006/relationships/video" Target="https://www.youtube.com/embed/acTDnGKrKoU?feature=oembed"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slideLayout" Target="../slideLayouts/slideLayout2.xml"/><Relationship Id="rId1" Type="http://schemas.openxmlformats.org/officeDocument/2006/relationships/video" Target="https://www.youtube.com/embed/b0a__yY25eI?feature=oembed"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hyperlink" Target="https://www.splendid-research.com/de/statistiken/item/was-ist-ein-guter-brand-fit.html"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3.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slideLayout" Target="../slideLayouts/slideLayout2.xml"/><Relationship Id="rId1" Type="http://schemas.openxmlformats.org/officeDocument/2006/relationships/video" Target="https://www.youtube.com/embed/7qs1Gm1FpMo?feature=oembed"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slideLayout" Target="../slideLayouts/slideLayout7.xml"/><Relationship Id="rId1" Type="http://schemas.openxmlformats.org/officeDocument/2006/relationships/video" Target="https://www.youtube.com/embed/DzOw5uL6Iuw?feature=oembed" TargetMode="Externa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4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image" Target="../media/image173.JP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hyperlink" Target="https://www.socialbakers.com/" TargetMode="External"/><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15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diagramLayout" Target="../diagrams/layout23.xml"/><Relationship Id="rId7" Type="http://schemas.openxmlformats.org/officeDocument/2006/relationships/hyperlink" Target="https://www.pressemonitor.de/app/uploads/PMG-Whitepaper-Pressespiegel-rechtliche-Grundlagen.pdf" TargetMode="Externa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 Id="rId9" Type="http://schemas.openxmlformats.org/officeDocument/2006/relationships/image" Target="../media/image191.svg"/></Relationships>
</file>

<file path=ppt/slides/_rels/slide156.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image" Target="../media/image192.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hyperlink" Target="http://insta.harald-ille.de/" TargetMode="External"/><Relationship Id="rId2" Type="http://schemas.openxmlformats.org/officeDocument/2006/relationships/hyperlink" Target="https://in.harald-ille.de/" TargetMode="External"/><Relationship Id="rId1" Type="http://schemas.openxmlformats.org/officeDocument/2006/relationships/slideLayout" Target="../slideLayouts/slideLayout2.xml"/><Relationship Id="rId5" Type="http://schemas.openxmlformats.org/officeDocument/2006/relationships/hyperlink" Target="http://fb.harald-ille.de/" TargetMode="External"/><Relationship Id="rId4" Type="http://schemas.openxmlformats.org/officeDocument/2006/relationships/hyperlink" Target="http://xing.harald-ille.d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video" Target="https://www.youtube.com/embed/BRf0dt2_QMk?feature=oembed"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video" Target="https://www.youtube.com/embed/m73BIC2cS-U?feature=oembed"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video" Target="https://www.youtube.com/embed/arj7oStGLkU?feature=oembe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7.xml"/><Relationship Id="rId1" Type="http://schemas.openxmlformats.org/officeDocument/2006/relationships/video" Target="https://www.youtube.com/embed/fjambyURlak"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7.xml"/><Relationship Id="rId1" Type="http://schemas.openxmlformats.org/officeDocument/2006/relationships/video" Target="https://www.youtube.com/embed/R6mzivjcwXA?feature=oembed"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www.youtube.com/watch?v=qp0HIF3SfI4"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video" Target="https://www.youtube.com/embed/qp0HIF3SfI4"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7.xml"/><Relationship Id="rId1" Type="http://schemas.openxmlformats.org/officeDocument/2006/relationships/video" Target="https://www.youtube.com/embed/b8CEd4u1Au4?feature=oembed" TargetMode="External"/></Relationships>
</file>

<file path=ppt/slides/_rels/slide63.xml.rels><?xml version="1.0" encoding="UTF-8" standalone="yes"?>
<Relationships xmlns="http://schemas.openxmlformats.org/package/2006/relationships"><Relationship Id="rId2" Type="http://schemas.openxmlformats.org/officeDocument/2006/relationships/hyperlink" Target="https://digitaleneuordnung.de/blog/why-how-what/"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think.storage.googleapis.com/docs/creator-playbook-for-brands_research-studies.pdf" TargetMode="External"/><Relationship Id="rId1" Type="http://schemas.openxmlformats.org/officeDocument/2006/relationships/slideLayout" Target="../slideLayouts/slideLayout2.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82.xml.rels><?xml version="1.0" encoding="UTF-8" standalone="yes"?>
<Relationships xmlns="http://schemas.openxmlformats.org/package/2006/relationships"><Relationship Id="rId3" Type="http://schemas.openxmlformats.org/officeDocument/2006/relationships/video" Target="https://www.youtube.com/embed/iSXS5vrRYNw?feature=oembed" TargetMode="External"/><Relationship Id="rId7" Type="http://schemas.openxmlformats.org/officeDocument/2006/relationships/image" Target="../media/image92.jpeg"/><Relationship Id="rId2" Type="http://schemas.openxmlformats.org/officeDocument/2006/relationships/video" Target="https://www.youtube.com/embed/3sVXvnQ3VcA?feature=oembed" TargetMode="External"/><Relationship Id="rId1" Type="http://schemas.openxmlformats.org/officeDocument/2006/relationships/video" Target="https://www.youtube.com/embed/t5iMxNQtkAE?feature=oembed" TargetMode="Externa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video" Target="https://www.youtube.com/embed/ICPgFXcFuRU?feature=oembed" TargetMode="External"/><Relationship Id="rId7" Type="http://schemas.openxmlformats.org/officeDocument/2006/relationships/image" Target="../media/image95.jpeg"/><Relationship Id="rId2" Type="http://schemas.openxmlformats.org/officeDocument/2006/relationships/video" Target="https://www.youtube.com/embed/qgVbOtLNYMU?feature=oembed" TargetMode="External"/><Relationship Id="rId1" Type="http://schemas.openxmlformats.org/officeDocument/2006/relationships/video" Target="https://www.youtube.com/embed/OAmBkfn62dY?feature=oembed" TargetMode="Externa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video" Target="https://www.youtube.com/embed/86UPjA3vAMM?feature=oembed" TargetMode="External"/><Relationship Id="rId7" Type="http://schemas.openxmlformats.org/officeDocument/2006/relationships/image" Target="../media/image98.jpeg"/><Relationship Id="rId2" Type="http://schemas.openxmlformats.org/officeDocument/2006/relationships/video" Target="https://www.youtube.com/embed/V6-0kYhqoRo?feature=oembed" TargetMode="External"/><Relationship Id="rId1" Type="http://schemas.openxmlformats.org/officeDocument/2006/relationships/video" Target="https://www.youtube.com/embed/M7FIvfx5J10?feature=oembed" TargetMode="Externa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0.svg"/><Relationship Id="rId7" Type="http://schemas.openxmlformats.org/officeDocument/2006/relationships/image" Target="../media/image104.sv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s>
</file>

<file path=ppt/slides/_rels/slide8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97.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www.kerstin-hoffmann.de/pr-doktor/2017/05/05/content-ampel-qualitaetscheck-infografik/"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olo 1"/>
          <p:cNvSpPr>
            <a:spLocks noGrp="1"/>
          </p:cNvSpPr>
          <p:nvPr>
            <p:ph type="ctrTitle"/>
          </p:nvPr>
        </p:nvSpPr>
        <p:spPr>
          <a:xfrm>
            <a:off x="1154955" y="2899683"/>
            <a:ext cx="9312878" cy="1889604"/>
          </a:xfrm>
          <a:solidFill>
            <a:schemeClr val="bg1"/>
          </a:solidFill>
        </p:spPr>
        <p:txBody>
          <a:bodyPr>
            <a:normAutofit/>
          </a:bodyPr>
          <a:lstStyle/>
          <a:p>
            <a:r>
              <a:rPr lang="it-IT" dirty="0" err="1">
                <a:solidFill>
                  <a:srgbClr val="2A6C83"/>
                </a:solidFill>
                <a:latin typeface="Myriad Pro"/>
              </a:rPr>
              <a:t>Kommunikationskonzept</a:t>
            </a:r>
            <a:endParaRPr lang="it-IT" b="1" dirty="0">
              <a:latin typeface="Myriad Pro" panose="020B0503030403020204" pitchFamily="34" charset="0"/>
            </a:endParaRPr>
          </a:p>
        </p:txBody>
      </p:sp>
      <p:sp>
        <p:nvSpPr>
          <p:cNvPr id="5" name="Sottotitolo 2"/>
          <p:cNvSpPr>
            <a:spLocks noGrp="1"/>
          </p:cNvSpPr>
          <p:nvPr>
            <p:ph type="subTitle" idx="1"/>
          </p:nvPr>
        </p:nvSpPr>
        <p:spPr>
          <a:xfrm>
            <a:off x="1154955" y="4777381"/>
            <a:ext cx="9312878" cy="861419"/>
          </a:xfrm>
          <a:solidFill>
            <a:schemeClr val="bg1"/>
          </a:solidFill>
        </p:spPr>
        <p:txBody>
          <a:bodyPr>
            <a:normAutofit/>
          </a:bodyPr>
          <a:lstStyle/>
          <a:p>
            <a:r>
              <a:rPr lang="it-IT" err="1">
                <a:solidFill>
                  <a:srgbClr val="2A6C83"/>
                </a:solidFill>
                <a:latin typeface="Myriad Pro" panose="020B0503030403020204" pitchFamily="34" charset="0"/>
              </a:rPr>
              <a:t>Harald</a:t>
            </a:r>
            <a:r>
              <a:rPr lang="it-IT">
                <a:solidFill>
                  <a:srgbClr val="2A6C83"/>
                </a:solidFill>
                <a:latin typeface="Myriad Pro" panose="020B0503030403020204" pitchFamily="34" charset="0"/>
              </a:rPr>
              <a:t> </a:t>
            </a:r>
            <a:r>
              <a:rPr lang="it-IT" err="1">
                <a:solidFill>
                  <a:srgbClr val="2A6C83"/>
                </a:solidFill>
                <a:latin typeface="Myriad Pro" panose="020B0503030403020204" pitchFamily="34" charset="0"/>
              </a:rPr>
              <a:t>Ille</a:t>
            </a:r>
            <a:r>
              <a:rPr lang="it-IT">
                <a:solidFill>
                  <a:srgbClr val="2A6C83"/>
                </a:solidFill>
                <a:latin typeface="Myriad Pro" panose="020B0503030403020204" pitchFamily="34" charset="0"/>
              </a:rPr>
              <a:t>, Heidelberg, www.pr-enthusiast.com</a:t>
            </a:r>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0161" y="575781"/>
            <a:ext cx="3643243" cy="1228896"/>
          </a:xfrm>
          <a:prstGeom prst="rect">
            <a:avLst/>
          </a:prstGeom>
        </p:spPr>
      </p:pic>
    </p:spTree>
    <p:extLst>
      <p:ext uri="{BB962C8B-B14F-4D97-AF65-F5344CB8AC3E}">
        <p14:creationId xmlns:p14="http://schemas.microsoft.com/office/powerpoint/2010/main" val="3060725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126CA-7308-4F7A-9E9F-7C4EE95C4C70}"/>
              </a:ext>
            </a:extLst>
          </p:cNvPr>
          <p:cNvSpPr>
            <a:spLocks noGrp="1"/>
          </p:cNvSpPr>
          <p:nvPr>
            <p:ph type="title"/>
          </p:nvPr>
        </p:nvSpPr>
        <p:spPr/>
        <p:txBody>
          <a:bodyPr/>
          <a:lstStyle/>
          <a:p>
            <a:r>
              <a:rPr lang="de-DE" dirty="0"/>
              <a:t>CATWOE</a:t>
            </a:r>
          </a:p>
        </p:txBody>
      </p:sp>
      <p:sp>
        <p:nvSpPr>
          <p:cNvPr id="5" name="Textfeld 4">
            <a:extLst>
              <a:ext uri="{FF2B5EF4-FFF2-40B4-BE49-F238E27FC236}">
                <a16:creationId xmlns:a16="http://schemas.microsoft.com/office/drawing/2014/main" id="{DAE9C830-7AFA-4283-802A-52B1506A5D3B}"/>
              </a:ext>
            </a:extLst>
          </p:cNvPr>
          <p:cNvSpPr txBox="1"/>
          <p:nvPr/>
        </p:nvSpPr>
        <p:spPr>
          <a:xfrm>
            <a:off x="6138000" y="1750530"/>
            <a:ext cx="1800000" cy="1800000"/>
          </a:xfrm>
          <a:prstGeom prst="rect">
            <a:avLst/>
          </a:prstGeom>
          <a:solidFill>
            <a:srgbClr val="17697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chemeClr val="bg1"/>
                </a:solidFill>
                <a:effectLst/>
                <a:uFillTx/>
                <a:latin typeface="Georgia" panose="02040502050405020303" pitchFamily="18" charset="0"/>
                <a:sym typeface="Arial"/>
              </a:rPr>
              <a:t>W</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chemeClr val="bg1"/>
                </a:solidFill>
              </a:rPr>
              <a:t>World View</a:t>
            </a:r>
            <a:endParaRPr kumimoji="0" lang="de-DE" sz="1600" b="0" i="0" u="none" strike="noStrike" cap="none" spc="0" normalizeH="0" baseline="0" dirty="0">
              <a:ln>
                <a:noFill/>
              </a:ln>
              <a:solidFill>
                <a:schemeClr val="bg1"/>
              </a:solidFill>
              <a:effectLst/>
              <a:uFillTx/>
              <a:sym typeface="Arial"/>
            </a:endParaRPr>
          </a:p>
        </p:txBody>
      </p:sp>
      <p:sp>
        <p:nvSpPr>
          <p:cNvPr id="11" name="Textfeld 10">
            <a:extLst>
              <a:ext uri="{FF2B5EF4-FFF2-40B4-BE49-F238E27FC236}">
                <a16:creationId xmlns:a16="http://schemas.microsoft.com/office/drawing/2014/main" id="{9CE31742-5E87-4D7F-B8B4-63CB0047038A}"/>
              </a:ext>
            </a:extLst>
          </p:cNvPr>
          <p:cNvSpPr txBox="1"/>
          <p:nvPr/>
        </p:nvSpPr>
        <p:spPr>
          <a:xfrm>
            <a:off x="522000" y="1750530"/>
            <a:ext cx="1800000" cy="1800000"/>
          </a:xfrm>
          <a:prstGeom prst="rect">
            <a:avLst/>
          </a:prstGeom>
          <a:solidFill>
            <a:srgbClr val="F5AC4D"/>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C</a:t>
            </a:r>
          </a:p>
          <a:p>
            <a:pPr marL="0" marR="0" indent="0" algn="ctr" defTabSz="914400" rtl="0" fontAlgn="auto" latinLnBrk="0" hangingPunct="0">
              <a:lnSpc>
                <a:spcPct val="100000"/>
              </a:lnSpc>
              <a:spcBef>
                <a:spcPts val="0"/>
              </a:spcBef>
              <a:spcAft>
                <a:spcPts val="0"/>
              </a:spcAft>
              <a:buClrTx/>
              <a:buSzTx/>
              <a:buFontTx/>
              <a:buNone/>
              <a:tabLst/>
            </a:pPr>
            <a:r>
              <a:rPr lang="de-DE" dirty="0" err="1"/>
              <a:t>Costumers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3" name="Textfeld 12">
            <a:extLst>
              <a:ext uri="{FF2B5EF4-FFF2-40B4-BE49-F238E27FC236}">
                <a16:creationId xmlns:a16="http://schemas.microsoft.com/office/drawing/2014/main" id="{F640E759-779A-4EAD-B87B-22D79F96F946}"/>
              </a:ext>
            </a:extLst>
          </p:cNvPr>
          <p:cNvSpPr txBox="1"/>
          <p:nvPr/>
        </p:nvSpPr>
        <p:spPr>
          <a:xfrm>
            <a:off x="2394000" y="1750530"/>
            <a:ext cx="1800000" cy="1800000"/>
          </a:xfrm>
          <a:prstGeom prst="rect">
            <a:avLst/>
          </a:prstGeom>
          <a:solidFill>
            <a:srgbClr val="FCD6A9"/>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A</a:t>
            </a:r>
          </a:p>
          <a:p>
            <a:pPr marL="0" marR="0" indent="0" algn="ctr" defTabSz="914400" rtl="0" fontAlgn="auto" latinLnBrk="0" hangingPunct="0">
              <a:lnSpc>
                <a:spcPct val="100000"/>
              </a:lnSpc>
              <a:spcBef>
                <a:spcPts val="0"/>
              </a:spcBef>
              <a:spcAft>
                <a:spcPts val="0"/>
              </a:spcAft>
              <a:buClrTx/>
              <a:buSzTx/>
              <a:buFontTx/>
              <a:buNone/>
              <a:tabLst/>
            </a:pPr>
            <a:r>
              <a:rPr lang="de-DE" dirty="0"/>
              <a:t>Actors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5" name="Textfeld 14">
            <a:extLst>
              <a:ext uri="{FF2B5EF4-FFF2-40B4-BE49-F238E27FC236}">
                <a16:creationId xmlns:a16="http://schemas.microsoft.com/office/drawing/2014/main" id="{53E48FDE-F86A-44AC-BFF6-EBF30FDB5090}"/>
              </a:ext>
            </a:extLst>
          </p:cNvPr>
          <p:cNvSpPr txBox="1"/>
          <p:nvPr/>
        </p:nvSpPr>
        <p:spPr>
          <a:xfrm>
            <a:off x="4266000" y="1750530"/>
            <a:ext cx="1800000" cy="1800000"/>
          </a:xfrm>
          <a:prstGeom prst="rect">
            <a:avLst/>
          </a:prstGeom>
          <a:solidFill>
            <a:srgbClr val="FDEBD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T</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Transformation</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1" name="Textfeld 20">
            <a:extLst>
              <a:ext uri="{FF2B5EF4-FFF2-40B4-BE49-F238E27FC236}">
                <a16:creationId xmlns:a16="http://schemas.microsoft.com/office/drawing/2014/main" id="{C730F261-1CDD-42E2-B825-EB2197BB2D40}"/>
              </a:ext>
            </a:extLst>
          </p:cNvPr>
          <p:cNvSpPr txBox="1"/>
          <p:nvPr/>
        </p:nvSpPr>
        <p:spPr>
          <a:xfrm>
            <a:off x="8010000" y="1750530"/>
            <a:ext cx="1800000" cy="1800000"/>
          </a:xfrm>
          <a:prstGeom prst="rect">
            <a:avLst/>
          </a:prstGeom>
          <a:solidFill>
            <a:srgbClr val="AFBCC5"/>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O </a:t>
            </a:r>
          </a:p>
          <a:p>
            <a:pPr marL="0" marR="0" indent="0" algn="ctr" defTabSz="914400" rtl="0" fontAlgn="auto" latinLnBrk="0" hangingPunct="0">
              <a:lnSpc>
                <a:spcPct val="100000"/>
              </a:lnSpc>
              <a:spcBef>
                <a:spcPts val="0"/>
              </a:spcBef>
              <a:spcAft>
                <a:spcPts val="0"/>
              </a:spcAft>
              <a:buClrTx/>
              <a:buSzTx/>
              <a:buFontTx/>
              <a:buNone/>
              <a:tabLst/>
            </a:pPr>
            <a:r>
              <a:rPr lang="de-DE" dirty="0" err="1">
                <a:solidFill>
                  <a:srgbClr val="000000"/>
                </a:solidFill>
              </a:rPr>
              <a:t>Owners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3" name="Textfeld 22">
            <a:extLst>
              <a:ext uri="{FF2B5EF4-FFF2-40B4-BE49-F238E27FC236}">
                <a16:creationId xmlns:a16="http://schemas.microsoft.com/office/drawing/2014/main" id="{786B9FE0-05ED-498E-A294-F174232D5E7E}"/>
              </a:ext>
            </a:extLst>
          </p:cNvPr>
          <p:cNvSpPr txBox="1"/>
          <p:nvPr/>
        </p:nvSpPr>
        <p:spPr>
          <a:xfrm>
            <a:off x="9882001" y="1750530"/>
            <a:ext cx="1800000" cy="1800000"/>
          </a:xfrm>
          <a:prstGeom prst="rect">
            <a:avLst/>
          </a:prstGeom>
          <a:solidFill>
            <a:srgbClr val="D8DDE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E</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Environmental </a:t>
            </a:r>
            <a:r>
              <a:rPr lang="de-DE" dirty="0" err="1">
                <a:solidFill>
                  <a:srgbClr val="000000"/>
                </a:solidFill>
              </a:rPr>
              <a:t>Constraints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9" name="Inhaltsplatzhalter 3">
            <a:extLst>
              <a:ext uri="{FF2B5EF4-FFF2-40B4-BE49-F238E27FC236}">
                <a16:creationId xmlns:a16="http://schemas.microsoft.com/office/drawing/2014/main" id="{D55E928F-876B-4E3C-8EA8-2CB0B255A376}"/>
              </a:ext>
            </a:extLst>
          </p:cNvPr>
          <p:cNvSpPr>
            <a:spLocks noGrp="1"/>
          </p:cNvSpPr>
          <p:nvPr>
            <p:ph idx="1"/>
          </p:nvPr>
        </p:nvSpPr>
        <p:spPr>
          <a:xfrm>
            <a:off x="515999" y="4225732"/>
            <a:ext cx="11160001" cy="1800001"/>
          </a:xfrm>
          <a:solidFill>
            <a:srgbClr val="D8DDE3"/>
          </a:solidFill>
          <a:ln w="25400">
            <a:noFill/>
          </a:ln>
          <a:effectLst>
            <a:outerShdw blurRad="50800" dist="38100" dir="2700000" algn="tl" rotWithShape="0">
              <a:prstClr val="black">
                <a:alpha val="40000"/>
              </a:prstClr>
            </a:outerShdw>
          </a:effectLst>
        </p:spPr>
        <p:txBody>
          <a:bodyPr lIns="360000" tIns="180000" rIns="360000" bIns="180000">
            <a:noAutofit/>
          </a:bodyPr>
          <a:lstStyle/>
          <a:p>
            <a:pPr marL="0" indent="0">
              <a:buNone/>
            </a:pPr>
            <a:r>
              <a:rPr lang="de-DE" sz="2400" i="1" dirty="0"/>
              <a:t>Welche Prozesse führt das System aus?</a:t>
            </a:r>
          </a:p>
          <a:p>
            <a:pPr marL="0" indent="0">
              <a:buNone/>
            </a:pPr>
            <a:r>
              <a:rPr lang="de-DE" sz="2400" dirty="0"/>
              <a:t>Was führt das System aus, wie wandelt es Input in Output um, wie geht es mit veränderndem Input um, wohin geht der Output, welche Stadien durchläuft er, welche Schritte gibt es innerhalb des Systems?</a:t>
            </a:r>
          </a:p>
        </p:txBody>
      </p:sp>
      <p:sp>
        <p:nvSpPr>
          <p:cNvPr id="10" name="Gleichschenkliges Dreieck 9">
            <a:extLst>
              <a:ext uri="{FF2B5EF4-FFF2-40B4-BE49-F238E27FC236}">
                <a16:creationId xmlns:a16="http://schemas.microsoft.com/office/drawing/2014/main" id="{89DFCDA0-9A9D-400F-9453-A069EA062A5E}"/>
              </a:ext>
            </a:extLst>
          </p:cNvPr>
          <p:cNvSpPr/>
          <p:nvPr/>
        </p:nvSpPr>
        <p:spPr>
          <a:xfrm>
            <a:off x="4672877" y="3610372"/>
            <a:ext cx="986246" cy="655710"/>
          </a:xfrm>
          <a:prstGeom prst="triangle">
            <a:avLst/>
          </a:prstGeom>
          <a:solidFill>
            <a:srgbClr val="D8DDE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de-DE" sz="1600" b="0" i="0" u="none" strike="noStrike" cap="none" spc="0" normalizeH="0" baseline="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2420225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Der Story Circle</a:t>
            </a:r>
          </a:p>
        </p:txBody>
      </p:sp>
      <p:sp>
        <p:nvSpPr>
          <p:cNvPr id="4" name="Textplatzhalter 3"/>
          <p:cNvSpPr>
            <a:spLocks noGrp="1"/>
          </p:cNvSpPr>
          <p:nvPr>
            <p:ph type="body" sz="half" idx="2"/>
          </p:nvPr>
        </p:nvSpPr>
        <p:spPr/>
        <p:txBody>
          <a:bodyPr/>
          <a:lstStyle/>
          <a:p>
            <a:r>
              <a:rPr lang="de-DE">
                <a:solidFill>
                  <a:schemeClr val="bg1"/>
                </a:solidFill>
              </a:rPr>
              <a:t>Von Kommunikationsberater Mirko Lange, München</a:t>
            </a: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0943" y="0"/>
            <a:ext cx="6858000" cy="6858000"/>
          </a:xfrm>
          <a:prstGeom prst="rect">
            <a:avLst/>
          </a:prstGeom>
        </p:spPr>
      </p:pic>
    </p:spTree>
    <p:extLst>
      <p:ext uri="{BB962C8B-B14F-4D97-AF65-F5344CB8AC3E}">
        <p14:creationId xmlns:p14="http://schemas.microsoft.com/office/powerpoint/2010/main" val="36825434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9BA23B-0C45-49DD-81B8-F89E1B291D97}"/>
              </a:ext>
            </a:extLst>
          </p:cNvPr>
          <p:cNvSpPr>
            <a:spLocks noGrp="1"/>
          </p:cNvSpPr>
          <p:nvPr>
            <p:ph type="title"/>
          </p:nvPr>
        </p:nvSpPr>
        <p:spPr/>
        <p:txBody>
          <a:bodyPr/>
          <a:lstStyle/>
          <a:p>
            <a:r>
              <a:rPr lang="de-DE" dirty="0"/>
              <a:t>Kreative Leitidee</a:t>
            </a:r>
          </a:p>
        </p:txBody>
      </p:sp>
      <p:sp>
        <p:nvSpPr>
          <p:cNvPr id="3" name="Textplatzhalter 2">
            <a:extLst>
              <a:ext uri="{FF2B5EF4-FFF2-40B4-BE49-F238E27FC236}">
                <a16:creationId xmlns:a16="http://schemas.microsoft.com/office/drawing/2014/main" id="{57398514-DC5C-40BB-BF37-A39B9AF72D20}"/>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1900840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D32EF-AE98-4390-96E7-7316FE2A2D42}"/>
              </a:ext>
            </a:extLst>
          </p:cNvPr>
          <p:cNvSpPr>
            <a:spLocks noGrp="1"/>
          </p:cNvSpPr>
          <p:nvPr>
            <p:ph type="title"/>
          </p:nvPr>
        </p:nvSpPr>
        <p:spPr/>
        <p:txBody>
          <a:bodyPr/>
          <a:lstStyle/>
          <a:p>
            <a:r>
              <a:rPr lang="de-DE" dirty="0"/>
              <a:t>Kreative Leitidee</a:t>
            </a:r>
          </a:p>
        </p:txBody>
      </p:sp>
      <p:sp>
        <p:nvSpPr>
          <p:cNvPr id="4" name="Fußzeilenplatzhalter 3">
            <a:extLst>
              <a:ext uri="{FF2B5EF4-FFF2-40B4-BE49-F238E27FC236}">
                <a16:creationId xmlns:a16="http://schemas.microsoft.com/office/drawing/2014/main" id="{AF7215E3-7978-4248-8832-CAAD883D4F6C}"/>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72F29B1C-8AA6-419D-9DC5-FA302BAF5583}"/>
              </a:ext>
            </a:extLst>
          </p:cNvPr>
          <p:cNvSpPr>
            <a:spLocks noGrp="1"/>
          </p:cNvSpPr>
          <p:nvPr>
            <p:ph type="sldNum" sz="quarter" idx="12"/>
          </p:nvPr>
        </p:nvSpPr>
        <p:spPr/>
        <p:txBody>
          <a:bodyPr/>
          <a:lstStyle/>
          <a:p>
            <a:fld id="{BAFF30EA-0E8F-4029-98E4-BCB635AEA523}" type="slidenum">
              <a:rPr lang="de-DE" smtClean="0"/>
              <a:pPr/>
              <a:t>102</a:t>
            </a:fld>
            <a:endParaRPr lang="de-DE" dirty="0"/>
          </a:p>
        </p:txBody>
      </p:sp>
      <p:graphicFrame>
        <p:nvGraphicFramePr>
          <p:cNvPr id="6" name="Inhaltsplatzhalter 2">
            <a:extLst>
              <a:ext uri="{FF2B5EF4-FFF2-40B4-BE49-F238E27FC236}">
                <a16:creationId xmlns:a16="http://schemas.microsoft.com/office/drawing/2014/main" id="{61C82BD0-D5D5-4E22-A92D-E90431DAC51D}"/>
              </a:ext>
            </a:extLst>
          </p:cNvPr>
          <p:cNvGraphicFramePr>
            <a:graphicFrameLocks noGrp="1"/>
          </p:cNvGraphicFramePr>
          <p:nvPr>
            <p:ph idx="1"/>
          </p:nvPr>
        </p:nvGraphicFramePr>
        <p:xfrm>
          <a:off x="838200" y="1825625"/>
          <a:ext cx="504008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Inhaltsplatzhalter 2">
            <a:extLst>
              <a:ext uri="{FF2B5EF4-FFF2-40B4-BE49-F238E27FC236}">
                <a16:creationId xmlns:a16="http://schemas.microsoft.com/office/drawing/2014/main" id="{8D74672D-7766-4BD4-A473-05B3E77FA3C1}"/>
              </a:ext>
            </a:extLst>
          </p:cNvPr>
          <p:cNvGraphicFramePr>
            <a:graphicFrameLocks/>
          </p:cNvGraphicFramePr>
          <p:nvPr/>
        </p:nvGraphicFramePr>
        <p:xfrm>
          <a:off x="6520543" y="1890939"/>
          <a:ext cx="5192486"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693530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C49BBF-2DDC-4298-94C7-2BA5A8B5C224}"/>
              </a:ext>
            </a:extLst>
          </p:cNvPr>
          <p:cNvSpPr>
            <a:spLocks noGrp="1"/>
          </p:cNvSpPr>
          <p:nvPr>
            <p:ph type="title"/>
          </p:nvPr>
        </p:nvSpPr>
        <p:spPr/>
        <p:txBody>
          <a:bodyPr/>
          <a:lstStyle/>
          <a:p>
            <a:r>
              <a:rPr lang="de-DE"/>
              <a:t>Kern der guten Geschichte</a:t>
            </a:r>
          </a:p>
        </p:txBody>
      </p:sp>
      <p:sp>
        <p:nvSpPr>
          <p:cNvPr id="3" name="Inhaltsplatzhalter 2">
            <a:extLst>
              <a:ext uri="{FF2B5EF4-FFF2-40B4-BE49-F238E27FC236}">
                <a16:creationId xmlns:a16="http://schemas.microsoft.com/office/drawing/2014/main" id="{3E2354F8-BED4-4534-B076-2C57B56DDEA8}"/>
              </a:ext>
            </a:extLst>
          </p:cNvPr>
          <p:cNvSpPr>
            <a:spLocks noGrp="1"/>
          </p:cNvSpPr>
          <p:nvPr>
            <p:ph idx="1"/>
          </p:nvPr>
        </p:nvSpPr>
        <p:spPr/>
        <p:txBody>
          <a:bodyPr>
            <a:normAutofit lnSpcReduction="10000"/>
          </a:bodyPr>
          <a:lstStyle/>
          <a:p>
            <a:r>
              <a:rPr lang="de-DE" dirty="0"/>
              <a:t>„Die kreative Leitidee hilft unserem kritischen Publikum, ein Thema neu zu sehen und zu denken. Kreative Leitideen, wie wir sie brauchen, nehmen einen spielerischen Perspektivwechsel vor oder ziehen einen interessanten Vergleich: Sie sind der Kern einer guten Geschichte.“</a:t>
            </a:r>
          </a:p>
          <a:p>
            <a:r>
              <a:rPr lang="de-DE" dirty="0"/>
              <a:t>„Die ‚kreative Leitidee‘ [kann] ein entscheidender Denkschritt sein, um die intellektuelle und emotionale Wirkung von Kommunikation zu fixieren. Dazu muss sie sich nur ein wenig nach der Decke strecken.“</a:t>
            </a:r>
            <a:br>
              <a:rPr lang="de-DE" dirty="0"/>
            </a:br>
            <a:br>
              <a:rPr lang="de-DE" dirty="0"/>
            </a:br>
            <a:r>
              <a:rPr lang="de-DE" dirty="0"/>
              <a:t>(</a:t>
            </a:r>
            <a:r>
              <a:rPr lang="de-DE" i="1" dirty="0"/>
              <a:t>Jan-Philipp Sonnenberg)</a:t>
            </a:r>
            <a:endParaRPr lang="de-DE" dirty="0"/>
          </a:p>
          <a:p>
            <a:endParaRPr lang="de-DE" dirty="0"/>
          </a:p>
        </p:txBody>
      </p:sp>
      <p:sp>
        <p:nvSpPr>
          <p:cNvPr id="4" name="Rechteck 3">
            <a:extLst>
              <a:ext uri="{FF2B5EF4-FFF2-40B4-BE49-F238E27FC236}">
                <a16:creationId xmlns:a16="http://schemas.microsoft.com/office/drawing/2014/main" id="{4282C806-BFC6-40F7-90AB-4CB6E464F7F2}"/>
              </a:ext>
            </a:extLst>
          </p:cNvPr>
          <p:cNvSpPr/>
          <p:nvPr/>
        </p:nvSpPr>
        <p:spPr>
          <a:xfrm>
            <a:off x="6626578" y="6211669"/>
            <a:ext cx="6096000" cy="646331"/>
          </a:xfrm>
          <a:prstGeom prst="rect">
            <a:avLst/>
          </a:prstGeom>
        </p:spPr>
        <p:txBody>
          <a:bodyPr>
            <a:spAutoFit/>
          </a:bodyPr>
          <a:lstStyle/>
          <a:p>
            <a:r>
              <a:rPr lang="de-DE"/>
              <a:t>https://www.kompaktmedien.de/was-ist-eine-kreative-leitidee-und-wozu-brauchen-wir-sie/</a:t>
            </a:r>
          </a:p>
        </p:txBody>
      </p:sp>
    </p:spTree>
    <p:extLst>
      <p:ext uri="{BB962C8B-B14F-4D97-AF65-F5344CB8AC3E}">
        <p14:creationId xmlns:p14="http://schemas.microsoft.com/office/powerpoint/2010/main" val="24643096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7F9A8F-4943-4E02-B8B7-DF9674DF7615}"/>
              </a:ext>
            </a:extLst>
          </p:cNvPr>
          <p:cNvSpPr>
            <a:spLocks noGrp="1"/>
          </p:cNvSpPr>
          <p:nvPr>
            <p:ph type="title"/>
          </p:nvPr>
        </p:nvSpPr>
        <p:spPr/>
        <p:txBody>
          <a:bodyPr/>
          <a:lstStyle/>
          <a:p>
            <a:r>
              <a:rPr lang="de-DE"/>
              <a:t>Was soll eine Leitidee?</a:t>
            </a:r>
          </a:p>
        </p:txBody>
      </p:sp>
      <p:sp>
        <p:nvSpPr>
          <p:cNvPr id="3" name="Inhaltsplatzhalter 2">
            <a:extLst>
              <a:ext uri="{FF2B5EF4-FFF2-40B4-BE49-F238E27FC236}">
                <a16:creationId xmlns:a16="http://schemas.microsoft.com/office/drawing/2014/main" id="{8EE47CB1-6115-4A6A-BD2D-DF80DA6F8806}"/>
              </a:ext>
            </a:extLst>
          </p:cNvPr>
          <p:cNvSpPr>
            <a:spLocks noGrp="1"/>
          </p:cNvSpPr>
          <p:nvPr>
            <p:ph idx="1"/>
          </p:nvPr>
        </p:nvSpPr>
        <p:spPr/>
        <p:txBody>
          <a:bodyPr>
            <a:normAutofit fontScale="92500"/>
          </a:bodyPr>
          <a:lstStyle/>
          <a:p>
            <a:r>
              <a:rPr lang="de-DE"/>
              <a:t>Sie öffnet einen interessanten Möglichkeitsraum in den Köpfen.</a:t>
            </a:r>
          </a:p>
          <a:p>
            <a:r>
              <a:rPr lang="de-DE"/>
              <a:t>Sie hat den Zeitgeist reflektiert </a:t>
            </a:r>
          </a:p>
          <a:p>
            <a:r>
              <a:rPr lang="de-DE"/>
              <a:t>und geht souverän mit kritischen Gegentrends um.</a:t>
            </a:r>
          </a:p>
          <a:p>
            <a:r>
              <a:rPr lang="de-DE"/>
              <a:t>Sie löst unmittelbar Fragen aus.</a:t>
            </a:r>
          </a:p>
          <a:p>
            <a:r>
              <a:rPr lang="de-DE"/>
              <a:t>Sie lässt spannende Hypothesen über den Absender einer Kampagne zu.</a:t>
            </a:r>
          </a:p>
          <a:p>
            <a:r>
              <a:rPr lang="de-DE"/>
              <a:t>Sie inspiriert alle Beteiligten (sogar routinierte Grafiker und Texter).</a:t>
            </a:r>
          </a:p>
          <a:p>
            <a:r>
              <a:rPr lang="de-DE"/>
              <a:t>Sie strahlt unmittelbar Kraft aus.</a:t>
            </a:r>
          </a:p>
          <a:p>
            <a:r>
              <a:rPr lang="de-DE"/>
              <a:t>Sie ist eine originäre gedankliche Schöpfung.</a:t>
            </a:r>
          </a:p>
          <a:p>
            <a:endParaRPr lang="de-DE"/>
          </a:p>
        </p:txBody>
      </p:sp>
      <p:sp>
        <p:nvSpPr>
          <p:cNvPr id="4" name="Rechteck 3">
            <a:extLst>
              <a:ext uri="{FF2B5EF4-FFF2-40B4-BE49-F238E27FC236}">
                <a16:creationId xmlns:a16="http://schemas.microsoft.com/office/drawing/2014/main" id="{9B8BD366-A95C-4B51-A48C-FC8540D2FDFA}"/>
              </a:ext>
            </a:extLst>
          </p:cNvPr>
          <p:cNvSpPr/>
          <p:nvPr/>
        </p:nvSpPr>
        <p:spPr>
          <a:xfrm>
            <a:off x="6626578" y="6211669"/>
            <a:ext cx="6096000" cy="646331"/>
          </a:xfrm>
          <a:prstGeom prst="rect">
            <a:avLst/>
          </a:prstGeom>
        </p:spPr>
        <p:txBody>
          <a:bodyPr>
            <a:spAutoFit/>
          </a:bodyPr>
          <a:lstStyle/>
          <a:p>
            <a:r>
              <a:rPr lang="de-DE"/>
              <a:t>https://www.kompaktmedien.de/was-ist-eine-kreative-leitidee-und-wozu-brauchen-wir-sie/</a:t>
            </a:r>
          </a:p>
        </p:txBody>
      </p:sp>
    </p:spTree>
    <p:extLst>
      <p:ext uri="{BB962C8B-B14F-4D97-AF65-F5344CB8AC3E}">
        <p14:creationId xmlns:p14="http://schemas.microsoft.com/office/powerpoint/2010/main" val="41618038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259992-25BD-4745-90D4-7D8145E265A5}"/>
              </a:ext>
            </a:extLst>
          </p:cNvPr>
          <p:cNvSpPr>
            <a:spLocks noGrp="1"/>
          </p:cNvSpPr>
          <p:nvPr>
            <p:ph type="title"/>
          </p:nvPr>
        </p:nvSpPr>
        <p:spPr/>
        <p:txBody>
          <a:bodyPr/>
          <a:lstStyle/>
          <a:p>
            <a:r>
              <a:rPr lang="de-DE"/>
              <a:t>Key Visual</a:t>
            </a:r>
          </a:p>
        </p:txBody>
      </p:sp>
      <p:sp>
        <p:nvSpPr>
          <p:cNvPr id="3" name="Inhaltsplatzhalter 2">
            <a:extLst>
              <a:ext uri="{FF2B5EF4-FFF2-40B4-BE49-F238E27FC236}">
                <a16:creationId xmlns:a16="http://schemas.microsoft.com/office/drawing/2014/main" id="{09CC420B-A3EA-436E-A57C-42C3BF6EA61E}"/>
              </a:ext>
            </a:extLst>
          </p:cNvPr>
          <p:cNvSpPr>
            <a:spLocks noGrp="1"/>
          </p:cNvSpPr>
          <p:nvPr>
            <p:ph idx="1"/>
          </p:nvPr>
        </p:nvSpPr>
        <p:spPr/>
        <p:txBody>
          <a:bodyPr>
            <a:normAutofit/>
          </a:bodyPr>
          <a:lstStyle/>
          <a:p>
            <a:r>
              <a:rPr lang="de-DE"/>
              <a:t>visuelles (und akustisches) Grundmotiv, das die </a:t>
            </a:r>
            <a:r>
              <a:rPr lang="de-DE" u="sng"/>
              <a:t>Positionierung</a:t>
            </a:r>
            <a:r>
              <a:rPr lang="de-DE"/>
              <a:t> einer </a:t>
            </a:r>
            <a:r>
              <a:rPr lang="de-DE" u="sng"/>
              <a:t>Marke</a:t>
            </a:r>
            <a:r>
              <a:rPr lang="de-DE"/>
              <a:t> oder eines Unternehmens abbildet. Ein Schlüsselbild bestimmt den langfristigen visuellen Auftritt von Marken und Unternehmen (z.B. Marlboro Cowboy, Milka Kuh).</a:t>
            </a:r>
          </a:p>
          <a:p>
            <a:r>
              <a:rPr lang="de-DE"/>
              <a:t>Das Key Visual ist immer eng mit der Marke verknüpft. Oft wird es sogar stärker mit der Marke verknüpft als das Logo – ganz gut sieht man das am Beispiel Milka-Kuh. Es gehört nicht direkt zum Logo, kann aber ein wichtiges Zusatzelement sein. Deshalb ist es sinnvoll, sich schon beim Logo-Design zu überlegen, welches Key-Visual man verwenden möchte.</a:t>
            </a:r>
          </a:p>
        </p:txBody>
      </p:sp>
    </p:spTree>
    <p:extLst>
      <p:ext uri="{BB962C8B-B14F-4D97-AF65-F5344CB8AC3E}">
        <p14:creationId xmlns:p14="http://schemas.microsoft.com/office/powerpoint/2010/main" val="15257515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91FC4D-EFE6-49B9-BBFE-E307E410525B}"/>
              </a:ext>
            </a:extLst>
          </p:cNvPr>
          <p:cNvSpPr>
            <a:spLocks noGrp="1"/>
          </p:cNvSpPr>
          <p:nvPr>
            <p:ph type="title"/>
          </p:nvPr>
        </p:nvSpPr>
        <p:spPr/>
        <p:txBody>
          <a:bodyPr/>
          <a:lstStyle/>
          <a:p>
            <a:r>
              <a:rPr lang="de-DE"/>
              <a:t>Vorteile von Key Visuals</a:t>
            </a:r>
          </a:p>
        </p:txBody>
      </p:sp>
      <p:grpSp>
        <p:nvGrpSpPr>
          <p:cNvPr id="18" name="Gruppieren 17">
            <a:extLst>
              <a:ext uri="{FF2B5EF4-FFF2-40B4-BE49-F238E27FC236}">
                <a16:creationId xmlns:a16="http://schemas.microsoft.com/office/drawing/2014/main" id="{361F0D3B-2C23-4514-B949-78B3CF4E6E3E}"/>
              </a:ext>
            </a:extLst>
          </p:cNvPr>
          <p:cNvGrpSpPr/>
          <p:nvPr/>
        </p:nvGrpSpPr>
        <p:grpSpPr>
          <a:xfrm>
            <a:off x="3993982" y="2636121"/>
            <a:ext cx="4204036" cy="3111145"/>
            <a:chOff x="3993982" y="2636121"/>
            <a:chExt cx="4204036" cy="3111145"/>
          </a:xfrm>
        </p:grpSpPr>
        <p:sp>
          <p:nvSpPr>
            <p:cNvPr id="14" name="Rechteck 13">
              <a:extLst>
                <a:ext uri="{FF2B5EF4-FFF2-40B4-BE49-F238E27FC236}">
                  <a16:creationId xmlns:a16="http://schemas.microsoft.com/office/drawing/2014/main" id="{619FFE6F-27B5-4AA6-A28F-1DE309E4B111}"/>
                </a:ext>
              </a:extLst>
            </p:cNvPr>
            <p:cNvSpPr/>
            <p:nvPr/>
          </p:nvSpPr>
          <p:spPr>
            <a:xfrm>
              <a:off x="5720724" y="5377934"/>
              <a:ext cx="1906548" cy="369332"/>
            </a:xfrm>
            <a:prstGeom prst="rect">
              <a:avLst/>
            </a:prstGeom>
          </p:spPr>
          <p:txBody>
            <a:bodyPr wrap="none">
              <a:spAutoFit/>
            </a:bodyPr>
            <a:lstStyle/>
            <a:p>
              <a:r>
                <a:rPr lang="de-DE"/>
                <a:t>Kundenorientiert</a:t>
              </a:r>
            </a:p>
          </p:txBody>
        </p:sp>
        <p:sp>
          <p:nvSpPr>
            <p:cNvPr id="9" name="Rechteck 8">
              <a:extLst>
                <a:ext uri="{FF2B5EF4-FFF2-40B4-BE49-F238E27FC236}">
                  <a16:creationId xmlns:a16="http://schemas.microsoft.com/office/drawing/2014/main" id="{64F2F7D3-08EC-4215-9C9B-9235F7E23905}"/>
                </a:ext>
              </a:extLst>
            </p:cNvPr>
            <p:cNvSpPr/>
            <p:nvPr/>
          </p:nvSpPr>
          <p:spPr>
            <a:xfrm>
              <a:off x="3993982" y="2636121"/>
              <a:ext cx="4204036" cy="2308324"/>
            </a:xfrm>
            <a:prstGeom prst="rect">
              <a:avLst/>
            </a:prstGeom>
            <a:scene3d>
              <a:camera prst="perspectiveContrastingLeftFacing"/>
              <a:lightRig rig="threePt" dir="t"/>
            </a:scene3d>
          </p:spPr>
          <p:style>
            <a:lnRef idx="0">
              <a:schemeClr val="accent2"/>
            </a:lnRef>
            <a:fillRef idx="3">
              <a:schemeClr val="accent2"/>
            </a:fillRef>
            <a:effectRef idx="3">
              <a:schemeClr val="accent2"/>
            </a:effectRef>
            <a:fontRef idx="minor">
              <a:schemeClr val="lt1"/>
            </a:fontRef>
          </p:style>
          <p:txBody>
            <a:bodyPr wrap="none">
              <a:spAutoFit/>
            </a:bodyPr>
            <a:lstStyle/>
            <a:p>
              <a:pPr algn="ctr"/>
              <a:endParaRPr lang="de-DE" sz="3600"/>
            </a:p>
            <a:p>
              <a:pPr algn="ctr"/>
              <a:r>
                <a:rPr lang="de-DE" sz="3600"/>
                <a:t>Kommunizieren des</a:t>
              </a:r>
            </a:p>
            <a:p>
              <a:pPr algn="ctr"/>
              <a:r>
                <a:rPr lang="de-DE" sz="3600"/>
                <a:t>Kundennutzens</a:t>
              </a:r>
            </a:p>
            <a:p>
              <a:pPr algn="ctr"/>
              <a:endParaRPr lang="de-DE" sz="3600"/>
            </a:p>
          </p:txBody>
        </p:sp>
      </p:grpSp>
      <p:grpSp>
        <p:nvGrpSpPr>
          <p:cNvPr id="17" name="Gruppieren 16">
            <a:extLst>
              <a:ext uri="{FF2B5EF4-FFF2-40B4-BE49-F238E27FC236}">
                <a16:creationId xmlns:a16="http://schemas.microsoft.com/office/drawing/2014/main" id="{77115CFE-EBF1-4DC7-BDB8-0ED94517225D}"/>
              </a:ext>
            </a:extLst>
          </p:cNvPr>
          <p:cNvGrpSpPr/>
          <p:nvPr/>
        </p:nvGrpSpPr>
        <p:grpSpPr>
          <a:xfrm>
            <a:off x="6673998" y="1916121"/>
            <a:ext cx="3269357" cy="2903089"/>
            <a:chOff x="6673998" y="1916121"/>
            <a:chExt cx="3269357" cy="2903089"/>
          </a:xfrm>
        </p:grpSpPr>
        <p:sp>
          <p:nvSpPr>
            <p:cNvPr id="8" name="Rechteck 7">
              <a:extLst>
                <a:ext uri="{FF2B5EF4-FFF2-40B4-BE49-F238E27FC236}">
                  <a16:creationId xmlns:a16="http://schemas.microsoft.com/office/drawing/2014/main" id="{577622CA-27D7-4CA3-AFE4-05E485F8FDBC}"/>
                </a:ext>
              </a:extLst>
            </p:cNvPr>
            <p:cNvSpPr/>
            <p:nvPr/>
          </p:nvSpPr>
          <p:spPr>
            <a:xfrm>
              <a:off x="6673998" y="1916121"/>
              <a:ext cx="3269357" cy="2308324"/>
            </a:xfrm>
            <a:prstGeom prst="rect">
              <a:avLst/>
            </a:prstGeom>
            <a:scene3d>
              <a:camera prst="perspectiveContrastingLeftFacing"/>
              <a:lightRig rig="threePt" dir="t"/>
            </a:scene3d>
          </p:spPr>
          <p:style>
            <a:lnRef idx="0">
              <a:schemeClr val="accent2"/>
            </a:lnRef>
            <a:fillRef idx="3">
              <a:schemeClr val="accent2"/>
            </a:fillRef>
            <a:effectRef idx="3">
              <a:schemeClr val="accent2"/>
            </a:effectRef>
            <a:fontRef idx="minor">
              <a:schemeClr val="lt1"/>
            </a:fontRef>
          </p:style>
          <p:txBody>
            <a:bodyPr wrap="none">
              <a:spAutoFit/>
            </a:bodyPr>
            <a:lstStyle/>
            <a:p>
              <a:pPr algn="ctr"/>
              <a:endParaRPr lang="de-DE" sz="3600"/>
            </a:p>
            <a:p>
              <a:pPr algn="ctr"/>
              <a:r>
                <a:rPr lang="de-DE" sz="3600"/>
                <a:t>Erzeugen </a:t>
              </a:r>
            </a:p>
            <a:p>
              <a:pPr algn="ctr"/>
              <a:r>
                <a:rPr lang="de-DE" sz="3600"/>
                <a:t>von Emotionen</a:t>
              </a:r>
            </a:p>
            <a:p>
              <a:pPr algn="ctr"/>
              <a:endParaRPr lang="de-DE" sz="3600"/>
            </a:p>
          </p:txBody>
        </p:sp>
        <p:sp>
          <p:nvSpPr>
            <p:cNvPr id="12" name="Rechteck 11">
              <a:extLst>
                <a:ext uri="{FF2B5EF4-FFF2-40B4-BE49-F238E27FC236}">
                  <a16:creationId xmlns:a16="http://schemas.microsoft.com/office/drawing/2014/main" id="{F66F1C3C-7321-4F4F-883A-00F759F08453}"/>
                </a:ext>
              </a:extLst>
            </p:cNvPr>
            <p:cNvSpPr/>
            <p:nvPr/>
          </p:nvSpPr>
          <p:spPr>
            <a:xfrm>
              <a:off x="8021882" y="4449878"/>
              <a:ext cx="1258934" cy="369332"/>
            </a:xfrm>
            <a:prstGeom prst="rect">
              <a:avLst/>
            </a:prstGeom>
          </p:spPr>
          <p:txBody>
            <a:bodyPr wrap="none">
              <a:spAutoFit/>
            </a:bodyPr>
            <a:lstStyle/>
            <a:p>
              <a:r>
                <a:rPr lang="de-DE"/>
                <a:t>Einzigartig</a:t>
              </a:r>
            </a:p>
          </p:txBody>
        </p:sp>
      </p:grpSp>
      <p:grpSp>
        <p:nvGrpSpPr>
          <p:cNvPr id="16" name="Gruppieren 15">
            <a:extLst>
              <a:ext uri="{FF2B5EF4-FFF2-40B4-BE49-F238E27FC236}">
                <a16:creationId xmlns:a16="http://schemas.microsoft.com/office/drawing/2014/main" id="{6BC6F59C-ECDE-4B20-BBBF-A07D9FCC9C6F}"/>
              </a:ext>
            </a:extLst>
          </p:cNvPr>
          <p:cNvGrpSpPr/>
          <p:nvPr/>
        </p:nvGrpSpPr>
        <p:grpSpPr>
          <a:xfrm>
            <a:off x="8519137" y="1104283"/>
            <a:ext cx="3916970" cy="3530261"/>
            <a:chOff x="8519137" y="1104283"/>
            <a:chExt cx="3916970" cy="3530261"/>
          </a:xfrm>
        </p:grpSpPr>
        <p:sp>
          <p:nvSpPr>
            <p:cNvPr id="7" name="Rechteck 6">
              <a:extLst>
                <a:ext uri="{FF2B5EF4-FFF2-40B4-BE49-F238E27FC236}">
                  <a16:creationId xmlns:a16="http://schemas.microsoft.com/office/drawing/2014/main" id="{C125E999-38DF-4606-A0A7-390AFAF88F2E}"/>
                </a:ext>
              </a:extLst>
            </p:cNvPr>
            <p:cNvSpPr/>
            <p:nvPr/>
          </p:nvSpPr>
          <p:spPr>
            <a:xfrm>
              <a:off x="8519137" y="1104283"/>
              <a:ext cx="3916970" cy="2308324"/>
            </a:xfrm>
            <a:prstGeom prst="rect">
              <a:avLst/>
            </a:prstGeom>
            <a:scene3d>
              <a:camera prst="perspectiveContrastingLeftFacing"/>
              <a:lightRig rig="threePt" dir="t"/>
            </a:scene3d>
          </p:spPr>
          <p:style>
            <a:lnRef idx="0">
              <a:schemeClr val="accent2"/>
            </a:lnRef>
            <a:fillRef idx="3">
              <a:schemeClr val="accent2"/>
            </a:fillRef>
            <a:effectRef idx="3">
              <a:schemeClr val="accent2"/>
            </a:effectRef>
            <a:fontRef idx="minor">
              <a:schemeClr val="lt1"/>
            </a:fontRef>
          </p:style>
          <p:txBody>
            <a:bodyPr wrap="none">
              <a:spAutoFit/>
            </a:bodyPr>
            <a:lstStyle/>
            <a:p>
              <a:pPr algn="ctr"/>
              <a:endParaRPr lang="de-DE" sz="3600"/>
            </a:p>
            <a:p>
              <a:pPr algn="ctr"/>
              <a:r>
                <a:rPr lang="de-DE" sz="3600"/>
                <a:t>Unterstützung </a:t>
              </a:r>
              <a:br>
                <a:rPr lang="de-DE" sz="3600"/>
              </a:br>
              <a:r>
                <a:rPr lang="de-DE" sz="3600"/>
                <a:t>der Positionierung</a:t>
              </a:r>
            </a:p>
            <a:p>
              <a:pPr algn="ctr"/>
              <a:endParaRPr lang="de-DE" sz="3600"/>
            </a:p>
          </p:txBody>
        </p:sp>
        <p:sp>
          <p:nvSpPr>
            <p:cNvPr id="15" name="Rechteck 14">
              <a:extLst>
                <a:ext uri="{FF2B5EF4-FFF2-40B4-BE49-F238E27FC236}">
                  <a16:creationId xmlns:a16="http://schemas.microsoft.com/office/drawing/2014/main" id="{5541F20A-D906-4A89-8D90-A9C34EE3F00F}"/>
                </a:ext>
              </a:extLst>
            </p:cNvPr>
            <p:cNvSpPr/>
            <p:nvPr/>
          </p:nvSpPr>
          <p:spPr>
            <a:xfrm>
              <a:off x="9956948" y="3988213"/>
              <a:ext cx="1842171" cy="646331"/>
            </a:xfrm>
            <a:prstGeom prst="rect">
              <a:avLst/>
            </a:prstGeom>
          </p:spPr>
          <p:txBody>
            <a:bodyPr wrap="none">
              <a:spAutoFit/>
            </a:bodyPr>
            <a:lstStyle/>
            <a:p>
              <a:pPr algn="ctr"/>
              <a:r>
                <a:rPr lang="de-DE"/>
                <a:t>Auf alle Medien </a:t>
              </a:r>
            </a:p>
            <a:p>
              <a:pPr algn="ctr"/>
              <a:r>
                <a:rPr lang="de-DE"/>
                <a:t>anwendbar</a:t>
              </a:r>
            </a:p>
          </p:txBody>
        </p:sp>
      </p:grpSp>
      <p:grpSp>
        <p:nvGrpSpPr>
          <p:cNvPr id="19" name="Gruppieren 18">
            <a:extLst>
              <a:ext uri="{FF2B5EF4-FFF2-40B4-BE49-F238E27FC236}">
                <a16:creationId xmlns:a16="http://schemas.microsoft.com/office/drawing/2014/main" id="{621D23F0-4C13-4E06-AB29-901EF41CA99E}"/>
              </a:ext>
            </a:extLst>
          </p:cNvPr>
          <p:cNvGrpSpPr/>
          <p:nvPr/>
        </p:nvGrpSpPr>
        <p:grpSpPr>
          <a:xfrm>
            <a:off x="2060296" y="2806081"/>
            <a:ext cx="3820982" cy="2847180"/>
            <a:chOff x="2060296" y="2806081"/>
            <a:chExt cx="3820982" cy="2847180"/>
          </a:xfrm>
        </p:grpSpPr>
        <p:sp>
          <p:nvSpPr>
            <p:cNvPr id="10" name="Rechteck 9">
              <a:extLst>
                <a:ext uri="{FF2B5EF4-FFF2-40B4-BE49-F238E27FC236}">
                  <a16:creationId xmlns:a16="http://schemas.microsoft.com/office/drawing/2014/main" id="{714F2BF7-E481-433F-8DE3-D7EAB1AC4858}"/>
                </a:ext>
              </a:extLst>
            </p:cNvPr>
            <p:cNvSpPr/>
            <p:nvPr/>
          </p:nvSpPr>
          <p:spPr>
            <a:xfrm>
              <a:off x="2060296" y="3344937"/>
              <a:ext cx="3820982" cy="2308324"/>
            </a:xfrm>
            <a:prstGeom prst="rect">
              <a:avLst/>
            </a:prstGeom>
            <a:scene3d>
              <a:camera prst="perspectiveContrastingLeftFacing"/>
              <a:lightRig rig="threePt" dir="t"/>
            </a:scene3d>
          </p:spPr>
          <p:style>
            <a:lnRef idx="0">
              <a:schemeClr val="accent2"/>
            </a:lnRef>
            <a:fillRef idx="3">
              <a:schemeClr val="accent2"/>
            </a:fillRef>
            <a:effectRef idx="3">
              <a:schemeClr val="accent2"/>
            </a:effectRef>
            <a:fontRef idx="minor">
              <a:schemeClr val="lt1"/>
            </a:fontRef>
          </p:style>
          <p:txBody>
            <a:bodyPr wrap="none">
              <a:spAutoFit/>
            </a:bodyPr>
            <a:lstStyle/>
            <a:p>
              <a:pPr algn="ctr"/>
              <a:endParaRPr lang="de-DE" sz="3600"/>
            </a:p>
            <a:p>
              <a:pPr algn="ctr"/>
              <a:r>
                <a:rPr lang="de-DE" sz="3600"/>
                <a:t>Steigerung der </a:t>
              </a:r>
            </a:p>
            <a:p>
              <a:pPr algn="ctr"/>
              <a:r>
                <a:rPr lang="de-DE" sz="3600"/>
                <a:t>Wiedererkennung</a:t>
              </a:r>
            </a:p>
            <a:p>
              <a:pPr algn="ctr"/>
              <a:endParaRPr lang="de-DE" sz="3600"/>
            </a:p>
          </p:txBody>
        </p:sp>
        <p:sp>
          <p:nvSpPr>
            <p:cNvPr id="11" name="Rechteck 10">
              <a:extLst>
                <a:ext uri="{FF2B5EF4-FFF2-40B4-BE49-F238E27FC236}">
                  <a16:creationId xmlns:a16="http://schemas.microsoft.com/office/drawing/2014/main" id="{980DAC1B-7D9D-4ABD-B2D4-BA2A12A80F7C}"/>
                </a:ext>
              </a:extLst>
            </p:cNvPr>
            <p:cNvSpPr/>
            <p:nvPr/>
          </p:nvSpPr>
          <p:spPr>
            <a:xfrm>
              <a:off x="2976999" y="2806081"/>
              <a:ext cx="1391728" cy="369332"/>
            </a:xfrm>
            <a:prstGeom prst="rect">
              <a:avLst/>
            </a:prstGeom>
          </p:spPr>
          <p:txBody>
            <a:bodyPr wrap="none">
              <a:spAutoFit/>
            </a:bodyPr>
            <a:lstStyle/>
            <a:p>
              <a:r>
                <a:rPr lang="de-DE"/>
                <a:t>Authentisch</a:t>
              </a:r>
            </a:p>
          </p:txBody>
        </p:sp>
      </p:grpSp>
      <p:grpSp>
        <p:nvGrpSpPr>
          <p:cNvPr id="20" name="Gruppieren 19">
            <a:extLst>
              <a:ext uri="{FF2B5EF4-FFF2-40B4-BE49-F238E27FC236}">
                <a16:creationId xmlns:a16="http://schemas.microsoft.com/office/drawing/2014/main" id="{B2D647F2-02CD-4A29-8931-CE9043BD9FEC}"/>
              </a:ext>
            </a:extLst>
          </p:cNvPr>
          <p:cNvGrpSpPr/>
          <p:nvPr/>
        </p:nvGrpSpPr>
        <p:grpSpPr>
          <a:xfrm>
            <a:off x="63031" y="3467117"/>
            <a:ext cx="3477620" cy="3165229"/>
            <a:chOff x="63031" y="3467117"/>
            <a:chExt cx="3477620" cy="3165229"/>
          </a:xfrm>
        </p:grpSpPr>
        <p:sp>
          <p:nvSpPr>
            <p:cNvPr id="6" name="Rechteck 5">
              <a:extLst>
                <a:ext uri="{FF2B5EF4-FFF2-40B4-BE49-F238E27FC236}">
                  <a16:creationId xmlns:a16="http://schemas.microsoft.com/office/drawing/2014/main" id="{4C6A038F-9FF6-4020-9DC1-F8A258B03001}"/>
                </a:ext>
              </a:extLst>
            </p:cNvPr>
            <p:cNvSpPr/>
            <p:nvPr/>
          </p:nvSpPr>
          <p:spPr>
            <a:xfrm>
              <a:off x="63031" y="4324022"/>
              <a:ext cx="3477620" cy="2308324"/>
            </a:xfrm>
            <a:prstGeom prst="rect">
              <a:avLst/>
            </a:prstGeom>
            <a:scene3d>
              <a:camera prst="perspectiveContrastingLeftFacing"/>
              <a:lightRig rig="threePt" dir="t"/>
            </a:scene3d>
          </p:spPr>
          <p:style>
            <a:lnRef idx="0">
              <a:schemeClr val="accent2"/>
            </a:lnRef>
            <a:fillRef idx="3">
              <a:schemeClr val="accent2"/>
            </a:fillRef>
            <a:effectRef idx="3">
              <a:schemeClr val="accent2"/>
            </a:effectRef>
            <a:fontRef idx="minor">
              <a:schemeClr val="lt1"/>
            </a:fontRef>
          </p:style>
          <p:txBody>
            <a:bodyPr wrap="none">
              <a:spAutoFit/>
            </a:bodyPr>
            <a:lstStyle/>
            <a:p>
              <a:pPr algn="ctr"/>
              <a:endParaRPr lang="de-DE" sz="3600"/>
            </a:p>
            <a:p>
              <a:pPr algn="ctr"/>
              <a:r>
                <a:rPr lang="de-DE" sz="3600"/>
                <a:t>Erhöhung der </a:t>
              </a:r>
            </a:p>
            <a:p>
              <a:pPr algn="ctr"/>
              <a:r>
                <a:rPr lang="de-DE" sz="3600"/>
                <a:t>Aufmerksamkeit</a:t>
              </a:r>
            </a:p>
            <a:p>
              <a:pPr algn="ctr"/>
              <a:endParaRPr lang="de-DE" sz="3600"/>
            </a:p>
          </p:txBody>
        </p:sp>
        <p:sp>
          <p:nvSpPr>
            <p:cNvPr id="13" name="Rechteck 12">
              <a:extLst>
                <a:ext uri="{FF2B5EF4-FFF2-40B4-BE49-F238E27FC236}">
                  <a16:creationId xmlns:a16="http://schemas.microsoft.com/office/drawing/2014/main" id="{6B08191B-45E5-4AED-9DE8-C94BEE526EDD}"/>
                </a:ext>
              </a:extLst>
            </p:cNvPr>
            <p:cNvSpPr/>
            <p:nvPr/>
          </p:nvSpPr>
          <p:spPr>
            <a:xfrm>
              <a:off x="579537" y="3467117"/>
              <a:ext cx="2168799" cy="646331"/>
            </a:xfrm>
            <a:prstGeom prst="rect">
              <a:avLst/>
            </a:prstGeom>
          </p:spPr>
          <p:txBody>
            <a:bodyPr wrap="none">
              <a:spAutoFit/>
            </a:bodyPr>
            <a:lstStyle/>
            <a:p>
              <a:pPr algn="ctr"/>
              <a:r>
                <a:rPr lang="de-DE"/>
                <a:t>Schnell zu erfassen </a:t>
              </a:r>
            </a:p>
            <a:p>
              <a:pPr algn="ctr"/>
              <a:r>
                <a:rPr lang="de-DE"/>
                <a:t>und verständlich</a:t>
              </a:r>
            </a:p>
          </p:txBody>
        </p:sp>
      </p:grpSp>
    </p:spTree>
    <p:extLst>
      <p:ext uri="{BB962C8B-B14F-4D97-AF65-F5344CB8AC3E}">
        <p14:creationId xmlns:p14="http://schemas.microsoft.com/office/powerpoint/2010/main" val="335981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11840C-176D-426E-9BD6-0B15F0DAF9F8}"/>
              </a:ext>
            </a:extLst>
          </p:cNvPr>
          <p:cNvSpPr>
            <a:spLocks noGrp="1"/>
          </p:cNvSpPr>
          <p:nvPr>
            <p:ph type="title"/>
          </p:nvPr>
        </p:nvSpPr>
        <p:spPr/>
        <p:txBody>
          <a:bodyPr/>
          <a:lstStyle/>
          <a:p>
            <a:r>
              <a:rPr lang="de-DE"/>
              <a:t>Slogan</a:t>
            </a:r>
          </a:p>
        </p:txBody>
      </p:sp>
      <p:sp>
        <p:nvSpPr>
          <p:cNvPr id="3" name="Inhaltsplatzhalter 2">
            <a:extLst>
              <a:ext uri="{FF2B5EF4-FFF2-40B4-BE49-F238E27FC236}">
                <a16:creationId xmlns:a16="http://schemas.microsoft.com/office/drawing/2014/main" id="{2817BD83-3AA2-4410-B1FE-BE892BF93FE8}"/>
              </a:ext>
            </a:extLst>
          </p:cNvPr>
          <p:cNvSpPr>
            <a:spLocks noGrp="1"/>
          </p:cNvSpPr>
          <p:nvPr>
            <p:ph idx="1"/>
          </p:nvPr>
        </p:nvSpPr>
        <p:spPr/>
        <p:txBody>
          <a:bodyPr/>
          <a:lstStyle/>
          <a:p>
            <a:r>
              <a:rPr lang="de-DE"/>
              <a:t>Stammt vom schottisch-gälischen </a:t>
            </a:r>
            <a:r>
              <a:rPr lang="de-DE" err="1">
                <a:latin typeface="Courier New" panose="02070309020205020404" pitchFamily="49" charset="0"/>
                <a:cs typeface="Courier New" panose="02070309020205020404" pitchFamily="49" charset="0"/>
              </a:rPr>
              <a:t>sluagh-ghairm</a:t>
            </a:r>
            <a:r>
              <a:rPr lang="de-DE"/>
              <a:t> (ausgesprochen [ˈ</a:t>
            </a:r>
            <a:r>
              <a:rPr lang="de-DE" err="1"/>
              <a:t>sˠɫuəˌɣɛɾʲəm</a:t>
            </a:r>
            <a:r>
              <a:rPr lang="de-DE"/>
              <a:t>]) ab:</a:t>
            </a:r>
          </a:p>
          <a:p>
            <a:r>
              <a:rPr lang="de-DE" err="1"/>
              <a:t>sluagh</a:t>
            </a:r>
            <a:r>
              <a:rPr lang="de-DE"/>
              <a:t> – Volk, Heer, </a:t>
            </a:r>
          </a:p>
          <a:p>
            <a:r>
              <a:rPr lang="de-DE" err="1"/>
              <a:t>gairm</a:t>
            </a:r>
            <a:r>
              <a:rPr lang="de-DE"/>
              <a:t> – Ruf. </a:t>
            </a:r>
          </a:p>
          <a:p>
            <a:r>
              <a:rPr lang="de-DE"/>
              <a:t>Ein Slogan ist damit der Sammelruf der Clans in Friedenszeiten und der Sammel- und auch Schlachtruf während des Kampfes in Kriegszeiten.</a:t>
            </a:r>
          </a:p>
          <a:p>
            <a:r>
              <a:rPr lang="de-DE"/>
              <a:t>Der Slogan soll in kompakter Form eine Aussage vermitteln und die Öffentlichkeit schlagartig beeinflussen.  </a:t>
            </a:r>
          </a:p>
        </p:txBody>
      </p:sp>
    </p:spTree>
    <p:extLst>
      <p:ext uri="{BB962C8B-B14F-4D97-AF65-F5344CB8AC3E}">
        <p14:creationId xmlns:p14="http://schemas.microsoft.com/office/powerpoint/2010/main" val="14438615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D411AB-05D0-4A3E-B5CE-2DC160B1EDE8}"/>
              </a:ext>
            </a:extLst>
          </p:cNvPr>
          <p:cNvSpPr>
            <a:spLocks noGrp="1"/>
          </p:cNvSpPr>
          <p:nvPr>
            <p:ph type="title"/>
          </p:nvPr>
        </p:nvSpPr>
        <p:spPr/>
        <p:txBody>
          <a:bodyPr/>
          <a:lstStyle/>
          <a:p>
            <a:r>
              <a:rPr lang="de-DE"/>
              <a:t>Eigenschaften von Slogans</a:t>
            </a:r>
          </a:p>
        </p:txBody>
      </p:sp>
      <p:sp>
        <p:nvSpPr>
          <p:cNvPr id="3" name="Inhaltsplatzhalter 2">
            <a:extLst>
              <a:ext uri="{FF2B5EF4-FFF2-40B4-BE49-F238E27FC236}">
                <a16:creationId xmlns:a16="http://schemas.microsoft.com/office/drawing/2014/main" id="{326083BE-82D9-4E16-ADFC-67F68F1652D5}"/>
              </a:ext>
            </a:extLst>
          </p:cNvPr>
          <p:cNvSpPr>
            <a:spLocks noGrp="1"/>
          </p:cNvSpPr>
          <p:nvPr>
            <p:ph idx="1"/>
          </p:nvPr>
        </p:nvSpPr>
        <p:spPr/>
        <p:txBody>
          <a:bodyPr>
            <a:normAutofit fontScale="92500"/>
          </a:bodyPr>
          <a:lstStyle/>
          <a:p>
            <a:r>
              <a:rPr lang="de-DE" dirty="0"/>
              <a:t>Betonung der Vorteile: </a:t>
            </a:r>
            <a:r>
              <a:rPr lang="de-DE" i="1" dirty="0"/>
              <a:t>„</a:t>
            </a:r>
            <a:r>
              <a:rPr lang="de-DE" i="1" dirty="0">
                <a:hlinkClick r:id="rId2" tooltip="Vorsprung durch Technik"/>
              </a:rPr>
              <a:t>Vorsprung durch Technik</a:t>
            </a:r>
            <a:r>
              <a:rPr lang="de-DE" i="1" dirty="0"/>
              <a:t>“</a:t>
            </a:r>
            <a:endParaRPr lang="de-DE" dirty="0"/>
          </a:p>
          <a:p>
            <a:r>
              <a:rPr lang="de-DE" dirty="0"/>
              <a:t>Unterschied zur Konkurrenz: </a:t>
            </a:r>
            <a:r>
              <a:rPr lang="de-DE" i="1" dirty="0"/>
              <a:t>„</a:t>
            </a:r>
            <a:r>
              <a:rPr lang="de-DE" i="1" dirty="0">
                <a:hlinkClick r:id="rId3" tooltip="Freiheit statt Sozialismus"/>
              </a:rPr>
              <a:t>Freiheit statt Sozialismus</a:t>
            </a:r>
            <a:r>
              <a:rPr lang="de-DE" i="1" dirty="0"/>
              <a:t>“</a:t>
            </a:r>
            <a:endParaRPr lang="de-DE" dirty="0"/>
          </a:p>
          <a:p>
            <a:r>
              <a:rPr lang="de-DE" dirty="0"/>
              <a:t>Einfache und treffende Aussage: </a:t>
            </a:r>
            <a:r>
              <a:rPr lang="de-DE" i="1" dirty="0"/>
              <a:t>„</a:t>
            </a:r>
            <a:r>
              <a:rPr lang="de-DE" i="1" dirty="0">
                <a:hlinkClick r:id="rId4" tooltip="Anti-Atomkraft-Bewegung"/>
              </a:rPr>
              <a:t>Atomkraft, nein danke</a:t>
            </a:r>
            <a:r>
              <a:rPr lang="de-DE" i="1" dirty="0"/>
              <a:t>“</a:t>
            </a:r>
            <a:endParaRPr lang="de-DE" dirty="0"/>
          </a:p>
          <a:p>
            <a:r>
              <a:rPr lang="de-DE" dirty="0"/>
              <a:t>Humor: </a:t>
            </a:r>
            <a:r>
              <a:rPr lang="de-DE" i="1" dirty="0"/>
              <a:t>„</a:t>
            </a:r>
            <a:r>
              <a:rPr lang="de-DE" i="1" dirty="0">
                <a:hlinkClick r:id="rId5" tooltip="Baden-Württemberg"/>
              </a:rPr>
              <a:t>Wir können alles. Außer Hochdeutsch</a:t>
            </a:r>
            <a:r>
              <a:rPr lang="de-DE" i="1" dirty="0"/>
              <a:t>“</a:t>
            </a:r>
            <a:endParaRPr lang="de-DE" dirty="0"/>
          </a:p>
          <a:p>
            <a:r>
              <a:rPr lang="de-DE" dirty="0"/>
              <a:t>Herausstellung als Besonderheit: </a:t>
            </a:r>
            <a:r>
              <a:rPr lang="de-DE" i="1" dirty="0"/>
              <a:t>„</a:t>
            </a:r>
            <a:r>
              <a:rPr lang="de-DE" i="1" dirty="0">
                <a:hlinkClick r:id="rId6" tooltip="Klosterfrau Healthcare Group"/>
              </a:rPr>
              <a:t>Nie war er so wertvoll wie heute</a:t>
            </a:r>
            <a:r>
              <a:rPr lang="de-DE" i="1" dirty="0"/>
              <a:t>“</a:t>
            </a:r>
            <a:endParaRPr lang="de-DE" dirty="0"/>
          </a:p>
          <a:p>
            <a:r>
              <a:rPr lang="de-DE" dirty="0"/>
              <a:t>Glaubwürdigkeit und Anschaulichkeit: </a:t>
            </a:r>
            <a:r>
              <a:rPr lang="de-DE" i="1" dirty="0"/>
              <a:t>„</a:t>
            </a:r>
            <a:r>
              <a:rPr lang="de-DE" i="1" dirty="0">
                <a:hlinkClick r:id="rId7" tooltip="VW Käfer"/>
              </a:rPr>
              <a:t>Und läuft und läuft und läuft</a:t>
            </a:r>
            <a:r>
              <a:rPr lang="de-DE" i="1" dirty="0"/>
              <a:t>“</a:t>
            </a:r>
          </a:p>
          <a:p>
            <a:r>
              <a:rPr lang="de-DE" dirty="0"/>
              <a:t>Vermittlung positiver Gefühle: </a:t>
            </a:r>
            <a:r>
              <a:rPr lang="de-DE" i="1" dirty="0"/>
              <a:t>„</a:t>
            </a:r>
            <a:r>
              <a:rPr lang="de-DE" i="1" dirty="0">
                <a:hlinkClick r:id="rId8" tooltip="Yes We Can"/>
              </a:rPr>
              <a:t>Yes </a:t>
            </a:r>
            <a:r>
              <a:rPr lang="de-DE" i="1" dirty="0" err="1">
                <a:hlinkClick r:id="rId8" tooltip="Yes We Can"/>
              </a:rPr>
              <a:t>We</a:t>
            </a:r>
            <a:r>
              <a:rPr lang="de-DE" i="1" dirty="0">
                <a:hlinkClick r:id="rId8" tooltip="Yes We Can"/>
              </a:rPr>
              <a:t> Can</a:t>
            </a:r>
            <a:r>
              <a:rPr lang="de-DE" i="1" dirty="0"/>
              <a:t>“</a:t>
            </a:r>
            <a:endParaRPr lang="de-DE" dirty="0"/>
          </a:p>
          <a:p>
            <a:r>
              <a:rPr lang="de-DE" dirty="0"/>
              <a:t>Vermittlung von Wünschen oder einem Bedarf: </a:t>
            </a:r>
            <a:r>
              <a:rPr lang="de-DE" i="1" dirty="0"/>
              <a:t>„</a:t>
            </a:r>
            <a:r>
              <a:rPr lang="de-DE" i="1" dirty="0">
                <a:hlinkClick r:id="rId9" tooltip="Das Örtliche"/>
              </a:rPr>
              <a:t>Ohne Ö fehlt dir was</a:t>
            </a:r>
            <a:r>
              <a:rPr lang="de-DE" i="1" dirty="0"/>
              <a:t>“</a:t>
            </a:r>
            <a:endParaRPr lang="de-DE" dirty="0"/>
          </a:p>
          <a:p>
            <a:endParaRPr lang="de-DE" dirty="0"/>
          </a:p>
        </p:txBody>
      </p:sp>
    </p:spTree>
    <p:extLst>
      <p:ext uri="{BB962C8B-B14F-4D97-AF65-F5344CB8AC3E}">
        <p14:creationId xmlns:p14="http://schemas.microsoft.com/office/powerpoint/2010/main" val="31724030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4B365F-D594-4EEB-A320-640ABCEF26A3}"/>
              </a:ext>
            </a:extLst>
          </p:cNvPr>
          <p:cNvSpPr>
            <a:spLocks noGrp="1"/>
          </p:cNvSpPr>
          <p:nvPr>
            <p:ph type="title"/>
          </p:nvPr>
        </p:nvSpPr>
        <p:spPr/>
        <p:txBody>
          <a:bodyPr/>
          <a:lstStyle/>
          <a:p>
            <a:r>
              <a:rPr lang="de-DE"/>
              <a:t>Kernbotschaft</a:t>
            </a:r>
          </a:p>
        </p:txBody>
      </p:sp>
      <p:sp>
        <p:nvSpPr>
          <p:cNvPr id="3" name="Textplatzhalter 2">
            <a:extLst>
              <a:ext uri="{FF2B5EF4-FFF2-40B4-BE49-F238E27FC236}">
                <a16:creationId xmlns:a16="http://schemas.microsoft.com/office/drawing/2014/main" id="{06BADDA2-0AB6-4046-BE71-0A3282A98242}"/>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2563559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126CA-7308-4F7A-9E9F-7C4EE95C4C70}"/>
              </a:ext>
            </a:extLst>
          </p:cNvPr>
          <p:cNvSpPr>
            <a:spLocks noGrp="1"/>
          </p:cNvSpPr>
          <p:nvPr>
            <p:ph type="title"/>
          </p:nvPr>
        </p:nvSpPr>
        <p:spPr/>
        <p:txBody>
          <a:bodyPr/>
          <a:lstStyle/>
          <a:p>
            <a:r>
              <a:rPr lang="de-DE" dirty="0"/>
              <a:t>CATWOE</a:t>
            </a:r>
          </a:p>
        </p:txBody>
      </p:sp>
      <p:sp>
        <p:nvSpPr>
          <p:cNvPr id="5" name="Textfeld 4">
            <a:extLst>
              <a:ext uri="{FF2B5EF4-FFF2-40B4-BE49-F238E27FC236}">
                <a16:creationId xmlns:a16="http://schemas.microsoft.com/office/drawing/2014/main" id="{DAE9C830-7AFA-4283-802A-52B1506A5D3B}"/>
              </a:ext>
            </a:extLst>
          </p:cNvPr>
          <p:cNvSpPr txBox="1"/>
          <p:nvPr/>
        </p:nvSpPr>
        <p:spPr>
          <a:xfrm>
            <a:off x="6138000" y="1750530"/>
            <a:ext cx="1800000" cy="1800000"/>
          </a:xfrm>
          <a:prstGeom prst="rect">
            <a:avLst/>
          </a:prstGeom>
          <a:solidFill>
            <a:srgbClr val="17697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chemeClr val="bg1"/>
                </a:solidFill>
                <a:effectLst/>
                <a:uFillTx/>
                <a:latin typeface="Georgia" panose="02040502050405020303" pitchFamily="18" charset="0"/>
                <a:sym typeface="Arial"/>
              </a:rPr>
              <a:t>W</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chemeClr val="bg1"/>
                </a:solidFill>
              </a:rPr>
              <a:t>World View</a:t>
            </a:r>
            <a:endParaRPr kumimoji="0" lang="de-DE" sz="1600" b="0" i="0" u="none" strike="noStrike" cap="none" spc="0" normalizeH="0" baseline="0" dirty="0">
              <a:ln>
                <a:noFill/>
              </a:ln>
              <a:solidFill>
                <a:schemeClr val="bg1"/>
              </a:solidFill>
              <a:effectLst/>
              <a:uFillTx/>
              <a:sym typeface="Arial"/>
            </a:endParaRPr>
          </a:p>
        </p:txBody>
      </p:sp>
      <p:sp>
        <p:nvSpPr>
          <p:cNvPr id="11" name="Textfeld 10">
            <a:extLst>
              <a:ext uri="{FF2B5EF4-FFF2-40B4-BE49-F238E27FC236}">
                <a16:creationId xmlns:a16="http://schemas.microsoft.com/office/drawing/2014/main" id="{9CE31742-5E87-4D7F-B8B4-63CB0047038A}"/>
              </a:ext>
            </a:extLst>
          </p:cNvPr>
          <p:cNvSpPr txBox="1"/>
          <p:nvPr/>
        </p:nvSpPr>
        <p:spPr>
          <a:xfrm>
            <a:off x="522000" y="1750530"/>
            <a:ext cx="1800000" cy="1800000"/>
          </a:xfrm>
          <a:prstGeom prst="rect">
            <a:avLst/>
          </a:prstGeom>
          <a:solidFill>
            <a:srgbClr val="F5AC4D"/>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C</a:t>
            </a:r>
          </a:p>
          <a:p>
            <a:pPr marL="0" marR="0" indent="0" algn="ctr" defTabSz="914400" rtl="0" fontAlgn="auto" latinLnBrk="0" hangingPunct="0">
              <a:lnSpc>
                <a:spcPct val="100000"/>
              </a:lnSpc>
              <a:spcBef>
                <a:spcPts val="0"/>
              </a:spcBef>
              <a:spcAft>
                <a:spcPts val="0"/>
              </a:spcAft>
              <a:buClrTx/>
              <a:buSzTx/>
              <a:buFontTx/>
              <a:buNone/>
              <a:tabLst/>
            </a:pPr>
            <a:r>
              <a:rPr lang="de-DE" dirty="0" err="1"/>
              <a:t>Costumers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3" name="Textfeld 12">
            <a:extLst>
              <a:ext uri="{FF2B5EF4-FFF2-40B4-BE49-F238E27FC236}">
                <a16:creationId xmlns:a16="http://schemas.microsoft.com/office/drawing/2014/main" id="{F640E759-779A-4EAD-B87B-22D79F96F946}"/>
              </a:ext>
            </a:extLst>
          </p:cNvPr>
          <p:cNvSpPr txBox="1"/>
          <p:nvPr/>
        </p:nvSpPr>
        <p:spPr>
          <a:xfrm>
            <a:off x="2394000" y="1750530"/>
            <a:ext cx="1800000" cy="1800000"/>
          </a:xfrm>
          <a:prstGeom prst="rect">
            <a:avLst/>
          </a:prstGeom>
          <a:solidFill>
            <a:srgbClr val="FCD6A9"/>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A</a:t>
            </a:r>
          </a:p>
          <a:p>
            <a:pPr marL="0" marR="0" indent="0" algn="ctr" defTabSz="914400" rtl="0" fontAlgn="auto" latinLnBrk="0" hangingPunct="0">
              <a:lnSpc>
                <a:spcPct val="100000"/>
              </a:lnSpc>
              <a:spcBef>
                <a:spcPts val="0"/>
              </a:spcBef>
              <a:spcAft>
                <a:spcPts val="0"/>
              </a:spcAft>
              <a:buClrTx/>
              <a:buSzTx/>
              <a:buFontTx/>
              <a:buNone/>
              <a:tabLst/>
            </a:pPr>
            <a:r>
              <a:rPr lang="de-DE" dirty="0"/>
              <a:t>Actors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5" name="Textfeld 14">
            <a:extLst>
              <a:ext uri="{FF2B5EF4-FFF2-40B4-BE49-F238E27FC236}">
                <a16:creationId xmlns:a16="http://schemas.microsoft.com/office/drawing/2014/main" id="{53E48FDE-F86A-44AC-BFF6-EBF30FDB5090}"/>
              </a:ext>
            </a:extLst>
          </p:cNvPr>
          <p:cNvSpPr txBox="1"/>
          <p:nvPr/>
        </p:nvSpPr>
        <p:spPr>
          <a:xfrm>
            <a:off x="4266000" y="1750530"/>
            <a:ext cx="1800000" cy="1800000"/>
          </a:xfrm>
          <a:prstGeom prst="rect">
            <a:avLst/>
          </a:prstGeom>
          <a:solidFill>
            <a:srgbClr val="FDEBD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T</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Transformation</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1" name="Textfeld 20">
            <a:extLst>
              <a:ext uri="{FF2B5EF4-FFF2-40B4-BE49-F238E27FC236}">
                <a16:creationId xmlns:a16="http://schemas.microsoft.com/office/drawing/2014/main" id="{C730F261-1CDD-42E2-B825-EB2197BB2D40}"/>
              </a:ext>
            </a:extLst>
          </p:cNvPr>
          <p:cNvSpPr txBox="1"/>
          <p:nvPr/>
        </p:nvSpPr>
        <p:spPr>
          <a:xfrm>
            <a:off x="8010000" y="1750530"/>
            <a:ext cx="1800000" cy="1800000"/>
          </a:xfrm>
          <a:prstGeom prst="rect">
            <a:avLst/>
          </a:prstGeom>
          <a:solidFill>
            <a:srgbClr val="AFBCC5"/>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O </a:t>
            </a:r>
          </a:p>
          <a:p>
            <a:pPr marL="0" marR="0" indent="0" algn="ctr" defTabSz="914400" rtl="0" fontAlgn="auto" latinLnBrk="0" hangingPunct="0">
              <a:lnSpc>
                <a:spcPct val="100000"/>
              </a:lnSpc>
              <a:spcBef>
                <a:spcPts val="0"/>
              </a:spcBef>
              <a:spcAft>
                <a:spcPts val="0"/>
              </a:spcAft>
              <a:buClrTx/>
              <a:buSzTx/>
              <a:buFontTx/>
              <a:buNone/>
              <a:tabLst/>
            </a:pPr>
            <a:r>
              <a:rPr lang="de-DE" dirty="0" err="1">
                <a:solidFill>
                  <a:srgbClr val="000000"/>
                </a:solidFill>
              </a:rPr>
              <a:t>Owners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3" name="Textfeld 22">
            <a:extLst>
              <a:ext uri="{FF2B5EF4-FFF2-40B4-BE49-F238E27FC236}">
                <a16:creationId xmlns:a16="http://schemas.microsoft.com/office/drawing/2014/main" id="{786B9FE0-05ED-498E-A294-F174232D5E7E}"/>
              </a:ext>
            </a:extLst>
          </p:cNvPr>
          <p:cNvSpPr txBox="1"/>
          <p:nvPr/>
        </p:nvSpPr>
        <p:spPr>
          <a:xfrm>
            <a:off x="9882001" y="1750530"/>
            <a:ext cx="1800000" cy="1800000"/>
          </a:xfrm>
          <a:prstGeom prst="rect">
            <a:avLst/>
          </a:prstGeom>
          <a:solidFill>
            <a:srgbClr val="D8DDE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E</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Environmental </a:t>
            </a:r>
            <a:r>
              <a:rPr lang="de-DE" dirty="0" err="1">
                <a:solidFill>
                  <a:srgbClr val="000000"/>
                </a:solidFill>
              </a:rPr>
              <a:t>Constraints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9" name="Inhaltsplatzhalter 3">
            <a:extLst>
              <a:ext uri="{FF2B5EF4-FFF2-40B4-BE49-F238E27FC236}">
                <a16:creationId xmlns:a16="http://schemas.microsoft.com/office/drawing/2014/main" id="{D55E928F-876B-4E3C-8EA8-2CB0B255A376}"/>
              </a:ext>
            </a:extLst>
          </p:cNvPr>
          <p:cNvSpPr>
            <a:spLocks noGrp="1"/>
          </p:cNvSpPr>
          <p:nvPr>
            <p:ph idx="1"/>
          </p:nvPr>
        </p:nvSpPr>
        <p:spPr>
          <a:xfrm>
            <a:off x="515999" y="4225732"/>
            <a:ext cx="11160001" cy="1800001"/>
          </a:xfrm>
          <a:solidFill>
            <a:srgbClr val="D8DDE3"/>
          </a:solidFill>
          <a:ln w="25400">
            <a:noFill/>
          </a:ln>
          <a:effectLst>
            <a:outerShdw blurRad="50800" dist="38100" dir="2700000" algn="tl" rotWithShape="0">
              <a:prstClr val="black">
                <a:alpha val="40000"/>
              </a:prstClr>
            </a:outerShdw>
          </a:effectLst>
        </p:spPr>
        <p:txBody>
          <a:bodyPr lIns="360000" tIns="180000" rIns="360000" bIns="180000">
            <a:noAutofit/>
          </a:bodyPr>
          <a:lstStyle/>
          <a:p>
            <a:pPr marL="0" indent="0">
              <a:buNone/>
            </a:pPr>
            <a:r>
              <a:rPr lang="de-DE" sz="2400" i="1" dirty="0"/>
              <a:t>Die Weltanschauung. </a:t>
            </a:r>
          </a:p>
          <a:p>
            <a:pPr marL="0" indent="0">
              <a:buNone/>
            </a:pPr>
            <a:r>
              <a:rPr lang="de-DE" sz="2400" dirty="0"/>
              <a:t>Einbetten in einen größeren Zusammenhang – welches wirkliche Problem soll angegangen werden, welche Implikationen ergeben sich aus seiner Einführung, welche aus seinem Ausfall oder Fehlfunktion?</a:t>
            </a:r>
          </a:p>
        </p:txBody>
      </p:sp>
      <p:sp>
        <p:nvSpPr>
          <p:cNvPr id="10" name="Gleichschenkliges Dreieck 9">
            <a:extLst>
              <a:ext uri="{FF2B5EF4-FFF2-40B4-BE49-F238E27FC236}">
                <a16:creationId xmlns:a16="http://schemas.microsoft.com/office/drawing/2014/main" id="{89DFCDA0-9A9D-400F-9453-A069EA062A5E}"/>
              </a:ext>
            </a:extLst>
          </p:cNvPr>
          <p:cNvSpPr/>
          <p:nvPr/>
        </p:nvSpPr>
        <p:spPr>
          <a:xfrm>
            <a:off x="6544877" y="3572716"/>
            <a:ext cx="986246" cy="655710"/>
          </a:xfrm>
          <a:prstGeom prst="triangle">
            <a:avLst/>
          </a:prstGeom>
          <a:solidFill>
            <a:srgbClr val="D8DDE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de-DE" sz="1600" b="0" i="0" u="none" strike="noStrike" cap="none" spc="0" normalizeH="0" baseline="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2453730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102D76-EB96-431E-AD72-D9593B95F609}"/>
              </a:ext>
            </a:extLst>
          </p:cNvPr>
          <p:cNvSpPr>
            <a:spLocks noGrp="1"/>
          </p:cNvSpPr>
          <p:nvPr>
            <p:ph type="title"/>
          </p:nvPr>
        </p:nvSpPr>
        <p:spPr/>
        <p:txBody>
          <a:bodyPr/>
          <a:lstStyle/>
          <a:p>
            <a:r>
              <a:rPr lang="de-DE"/>
              <a:t>Fragen stellen!</a:t>
            </a:r>
          </a:p>
        </p:txBody>
      </p:sp>
      <p:sp>
        <p:nvSpPr>
          <p:cNvPr id="3" name="Inhaltsplatzhalter 2">
            <a:extLst>
              <a:ext uri="{FF2B5EF4-FFF2-40B4-BE49-F238E27FC236}">
                <a16:creationId xmlns:a16="http://schemas.microsoft.com/office/drawing/2014/main" id="{4F46D6C2-729D-47A6-8428-A9D05018F8AE}"/>
              </a:ext>
            </a:extLst>
          </p:cNvPr>
          <p:cNvSpPr>
            <a:spLocks noGrp="1"/>
          </p:cNvSpPr>
          <p:nvPr>
            <p:ph idx="1"/>
          </p:nvPr>
        </p:nvSpPr>
        <p:spPr/>
        <p:txBody>
          <a:bodyPr vert="horz" lIns="91440" tIns="45720" rIns="91440" bIns="45720" rtlCol="0" anchor="t">
            <a:normAutofit/>
          </a:bodyPr>
          <a:lstStyle/>
          <a:p>
            <a:r>
              <a:rPr lang="de-DE">
                <a:ea typeface="+mn-lt"/>
                <a:cs typeface="+mn-lt"/>
              </a:rPr>
              <a:t>Erfüllt das Unternehmen ein ganz besonderes Bedürfnis der Menschen? Welches könnte das sein? Wie könntet ihr es verpacken?</a:t>
            </a:r>
            <a:endParaRPr lang="de-DE"/>
          </a:p>
          <a:p>
            <a:r>
              <a:rPr lang="de-DE">
                <a:ea typeface="+mn-lt"/>
                <a:cs typeface="+mn-lt"/>
              </a:rPr>
              <a:t>Haben unsere Angebote und Produkte besondere emotionale oder faktische Nutzen? Wo haben sie das schon bewiesen? Wo werden sie eingesetzt? </a:t>
            </a:r>
            <a:endParaRPr lang="de-DE"/>
          </a:p>
          <a:p>
            <a:r>
              <a:rPr lang="de-DE">
                <a:ea typeface="+mn-lt"/>
                <a:cs typeface="+mn-lt"/>
              </a:rPr>
              <a:t>Ist die Qualität unserer Arbeit einzigartig? Bieten wir wirklich ungewöhnlichen Service an? </a:t>
            </a:r>
            <a:endParaRPr lang="de-DE"/>
          </a:p>
          <a:p>
            <a:r>
              <a:rPr lang="de-DE">
                <a:ea typeface="+mn-lt"/>
                <a:cs typeface="+mn-lt"/>
              </a:rPr>
              <a:t>Ist der Beweggrund, warum wir tun, was wir tun, einzigartig und für Menschen von Bedeutung?</a:t>
            </a:r>
            <a:endParaRPr lang="de-DE"/>
          </a:p>
        </p:txBody>
      </p:sp>
    </p:spTree>
    <p:extLst>
      <p:ext uri="{BB962C8B-B14F-4D97-AF65-F5344CB8AC3E}">
        <p14:creationId xmlns:p14="http://schemas.microsoft.com/office/powerpoint/2010/main" val="16740797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82175-BC74-4336-B2C4-B5CE46DCB266}"/>
              </a:ext>
            </a:extLst>
          </p:cNvPr>
          <p:cNvSpPr>
            <a:spLocks noGrp="1"/>
          </p:cNvSpPr>
          <p:nvPr>
            <p:ph type="title"/>
          </p:nvPr>
        </p:nvSpPr>
        <p:spPr/>
        <p:txBody>
          <a:bodyPr/>
          <a:lstStyle/>
          <a:p>
            <a:r>
              <a:rPr lang="de-DE"/>
              <a:t>Inhalt und Tonalität!</a:t>
            </a:r>
          </a:p>
        </p:txBody>
      </p:sp>
      <p:sp>
        <p:nvSpPr>
          <p:cNvPr id="3" name="Inhaltsplatzhalter 2">
            <a:extLst>
              <a:ext uri="{FF2B5EF4-FFF2-40B4-BE49-F238E27FC236}">
                <a16:creationId xmlns:a16="http://schemas.microsoft.com/office/drawing/2014/main" id="{FE8C2DD3-79B0-4EC9-BF6C-EAC90E94E6C0}"/>
              </a:ext>
            </a:extLst>
          </p:cNvPr>
          <p:cNvSpPr>
            <a:spLocks noGrp="1"/>
          </p:cNvSpPr>
          <p:nvPr>
            <p:ph idx="1"/>
          </p:nvPr>
        </p:nvSpPr>
        <p:spPr/>
        <p:txBody>
          <a:bodyPr vert="horz" lIns="91440" tIns="45720" rIns="91440" bIns="45720" rtlCol="0" anchor="t">
            <a:normAutofit lnSpcReduction="10000"/>
          </a:bodyPr>
          <a:lstStyle/>
          <a:p>
            <a:r>
              <a:rPr lang="de-DE" b="1">
                <a:ea typeface="+mn-lt"/>
                <a:cs typeface="+mn-lt"/>
              </a:rPr>
              <a:t>Inhalt</a:t>
            </a:r>
            <a:r>
              <a:rPr lang="de-DE">
                <a:ea typeface="+mn-lt"/>
                <a:cs typeface="+mn-lt"/>
              </a:rPr>
              <a:t>: Genau definieren, was das Unternehmen einzigartig und besonders macht. Warum existiert es?</a:t>
            </a:r>
            <a:endParaRPr lang="de-DE"/>
          </a:p>
          <a:p>
            <a:r>
              <a:rPr lang="de-DE" b="1">
                <a:ea typeface="+mn-lt"/>
                <a:cs typeface="+mn-lt"/>
              </a:rPr>
              <a:t>Ton</a:t>
            </a:r>
            <a:r>
              <a:rPr lang="de-DE">
                <a:ea typeface="+mn-lt"/>
                <a:cs typeface="+mn-lt"/>
              </a:rPr>
              <a:t>: Hängt von den Dialoggruppen ab. An diese anpassen.</a:t>
            </a:r>
          </a:p>
          <a:p>
            <a:r>
              <a:rPr lang="de-DE">
                <a:ea typeface="+mn-lt"/>
                <a:cs typeface="+mn-lt"/>
              </a:rPr>
              <a:t>Bei jüngeren Menschen lockererer Sprachstil, </a:t>
            </a:r>
            <a:br>
              <a:rPr lang="de-DE">
                <a:ea typeface="+mn-lt"/>
                <a:cs typeface="+mn-lt"/>
              </a:rPr>
            </a:br>
            <a:r>
              <a:rPr lang="de-DE">
                <a:ea typeface="+mn-lt"/>
                <a:cs typeface="+mn-lt"/>
              </a:rPr>
              <a:t>bei seriösen Geschäftsleuten eher seriös - klar.</a:t>
            </a:r>
          </a:p>
          <a:p>
            <a:r>
              <a:rPr lang="de-DE">
                <a:ea typeface="+mn-lt"/>
                <a:cs typeface="+mn-lt"/>
              </a:rPr>
              <a:t>Welche Dialoggruppe werden eher mit Fakten, welche eher auf der emotionalen Ebene angesprochen?</a:t>
            </a:r>
          </a:p>
          <a:p>
            <a:r>
              <a:rPr lang="de-DE">
                <a:ea typeface="+mn-lt"/>
                <a:cs typeface="+mn-lt"/>
              </a:rPr>
              <a:t>Formuliert eine Corporate Identity und eine Corporate Language. Diese hilft dabei, einen einheitlichen Stil und Ton bei der Kommunikation zu etablieren.</a:t>
            </a:r>
            <a:endParaRPr lang="de-DE"/>
          </a:p>
        </p:txBody>
      </p:sp>
    </p:spTree>
    <p:extLst>
      <p:ext uri="{BB962C8B-B14F-4D97-AF65-F5344CB8AC3E}">
        <p14:creationId xmlns:p14="http://schemas.microsoft.com/office/powerpoint/2010/main" val="25904000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EBFAFB-EEF1-499C-BE7C-D7493AD13F1A}"/>
              </a:ext>
            </a:extLst>
          </p:cNvPr>
          <p:cNvSpPr>
            <a:spLocks noGrp="1"/>
          </p:cNvSpPr>
          <p:nvPr>
            <p:ph type="title"/>
          </p:nvPr>
        </p:nvSpPr>
        <p:spPr/>
        <p:txBody>
          <a:bodyPr/>
          <a:lstStyle/>
          <a:p>
            <a:r>
              <a:rPr lang="de-DE"/>
              <a:t>6 Faktoren für eine gute Botschaft</a:t>
            </a:r>
          </a:p>
        </p:txBody>
      </p:sp>
      <p:sp>
        <p:nvSpPr>
          <p:cNvPr id="3" name="Inhaltsplatzhalter 2">
            <a:extLst>
              <a:ext uri="{FF2B5EF4-FFF2-40B4-BE49-F238E27FC236}">
                <a16:creationId xmlns:a16="http://schemas.microsoft.com/office/drawing/2014/main" id="{BFE994B9-2E3E-419B-9166-95B80A5A58B6}"/>
              </a:ext>
            </a:extLst>
          </p:cNvPr>
          <p:cNvSpPr>
            <a:spLocks noGrp="1"/>
          </p:cNvSpPr>
          <p:nvPr>
            <p:ph idx="1"/>
          </p:nvPr>
        </p:nvSpPr>
        <p:spPr/>
        <p:txBody>
          <a:bodyPr vert="horz" lIns="91440" tIns="45720" rIns="91440" bIns="45720" rtlCol="0" anchor="t">
            <a:normAutofit fontScale="92500"/>
          </a:bodyPr>
          <a:lstStyle/>
          <a:p>
            <a:pPr marL="514350" indent="-514350">
              <a:buFont typeface="+mj-lt"/>
              <a:buAutoNum type="arabicPeriod"/>
            </a:pPr>
            <a:r>
              <a:rPr lang="de-DE" dirty="0"/>
              <a:t>Unsere</a:t>
            </a:r>
            <a:r>
              <a:rPr lang="de-DE" dirty="0">
                <a:ea typeface="+mn-lt"/>
                <a:cs typeface="+mn-lt"/>
              </a:rPr>
              <a:t> Botschaft muss eine gewisse Fallhöhe haben und für unsere Zielgruppen </a:t>
            </a:r>
            <a:r>
              <a:rPr lang="de-DE" b="1" dirty="0">
                <a:ea typeface="+mn-lt"/>
                <a:cs typeface="+mn-lt"/>
              </a:rPr>
              <a:t>relevant</a:t>
            </a:r>
            <a:r>
              <a:rPr lang="de-DE" dirty="0">
                <a:ea typeface="+mn-lt"/>
                <a:cs typeface="+mn-lt"/>
              </a:rPr>
              <a:t> sein.</a:t>
            </a:r>
            <a:endParaRPr lang="de-DE" dirty="0"/>
          </a:p>
          <a:p>
            <a:pPr marL="514350" indent="-514350">
              <a:buFont typeface="+mj-lt"/>
              <a:buAutoNum type="arabicPeriod"/>
            </a:pPr>
            <a:r>
              <a:rPr lang="de-DE" dirty="0">
                <a:ea typeface="+mn-lt"/>
                <a:cs typeface="+mn-lt"/>
              </a:rPr>
              <a:t>Die Botschaft muss </a:t>
            </a:r>
            <a:r>
              <a:rPr lang="de-DE" b="1" dirty="0">
                <a:ea typeface="+mn-lt"/>
                <a:cs typeface="+mn-lt"/>
              </a:rPr>
              <a:t>interessant</a:t>
            </a:r>
            <a:r>
              <a:rPr lang="de-DE" dirty="0">
                <a:ea typeface="+mn-lt"/>
                <a:cs typeface="+mn-lt"/>
              </a:rPr>
              <a:t> sein.</a:t>
            </a:r>
          </a:p>
          <a:p>
            <a:pPr marL="514350" indent="-514350">
              <a:buFont typeface="+mj-lt"/>
              <a:buAutoNum type="arabicPeriod"/>
            </a:pPr>
            <a:r>
              <a:rPr lang="de-DE" dirty="0"/>
              <a:t>Die Botschaft muss </a:t>
            </a:r>
            <a:r>
              <a:rPr lang="de-DE" b="1" dirty="0">
                <a:ea typeface="+mn-lt"/>
                <a:cs typeface="+mn-lt"/>
              </a:rPr>
              <a:t>klar und verständlich</a:t>
            </a:r>
            <a:r>
              <a:rPr lang="de-DE" dirty="0">
                <a:ea typeface="+mn-lt"/>
                <a:cs typeface="+mn-lt"/>
              </a:rPr>
              <a:t> sein und darf keinen Raum für Missverständnisse und Verwechslungen lassen.</a:t>
            </a:r>
            <a:endParaRPr lang="de-DE" dirty="0"/>
          </a:p>
          <a:p>
            <a:pPr marL="514350" indent="-514350">
              <a:buFont typeface="+mj-lt"/>
              <a:buAutoNum type="arabicPeriod"/>
            </a:pPr>
            <a:r>
              <a:rPr lang="de-DE" dirty="0">
                <a:ea typeface="+mn-lt"/>
                <a:cs typeface="+mn-lt"/>
              </a:rPr>
              <a:t>Die Botschaft sollte unseren Zielgruppen einen</a:t>
            </a:r>
            <a:r>
              <a:rPr lang="de-DE" b="1" dirty="0">
                <a:ea typeface="+mn-lt"/>
                <a:cs typeface="+mn-lt"/>
              </a:rPr>
              <a:t> Mehrwert bieten</a:t>
            </a:r>
            <a:r>
              <a:rPr lang="de-DE" b="1" dirty="0"/>
              <a:t>.</a:t>
            </a:r>
            <a:endParaRPr lang="de-DE" dirty="0"/>
          </a:p>
          <a:p>
            <a:pPr marL="514350" indent="-514350">
              <a:buFont typeface="+mj-lt"/>
              <a:buAutoNum type="arabicPeriod"/>
            </a:pPr>
            <a:r>
              <a:rPr lang="de-DE" dirty="0"/>
              <a:t>Die</a:t>
            </a:r>
            <a:r>
              <a:rPr lang="de-DE" dirty="0">
                <a:ea typeface="+mn-lt"/>
                <a:cs typeface="+mn-lt"/>
              </a:rPr>
              <a:t> Botschaft sollte wahr sein. Ihr Inhalt und die Argumente müssen </a:t>
            </a:r>
            <a:r>
              <a:rPr lang="de-DE" b="1" dirty="0">
                <a:ea typeface="+mn-lt"/>
                <a:cs typeface="+mn-lt"/>
              </a:rPr>
              <a:t>plausibel und stichhaltig</a:t>
            </a:r>
            <a:r>
              <a:rPr lang="de-DE" dirty="0">
                <a:ea typeface="+mn-lt"/>
                <a:cs typeface="+mn-lt"/>
              </a:rPr>
              <a:t> sein.</a:t>
            </a:r>
            <a:endParaRPr lang="de-DE" dirty="0"/>
          </a:p>
          <a:p>
            <a:pPr marL="514350" indent="-514350">
              <a:buFont typeface="+mj-lt"/>
              <a:buAutoNum type="arabicPeriod"/>
            </a:pPr>
            <a:r>
              <a:rPr lang="de-DE" dirty="0"/>
              <a:t>Die</a:t>
            </a:r>
            <a:r>
              <a:rPr lang="de-DE" dirty="0">
                <a:ea typeface="+mn-lt"/>
                <a:cs typeface="+mn-lt"/>
              </a:rPr>
              <a:t> Botschaft sollte </a:t>
            </a:r>
            <a:r>
              <a:rPr lang="de-DE" b="1" dirty="0">
                <a:ea typeface="+mn-lt"/>
                <a:cs typeface="+mn-lt"/>
              </a:rPr>
              <a:t>Emotionen auslösen</a:t>
            </a:r>
            <a:r>
              <a:rPr lang="de-DE" dirty="0">
                <a:ea typeface="+mn-lt"/>
                <a:cs typeface="+mn-lt"/>
              </a:rPr>
              <a:t>, indem sie anspricht, wo es wirklich „brennt“.</a:t>
            </a:r>
            <a:endParaRPr lang="de-DE" dirty="0"/>
          </a:p>
          <a:p>
            <a:endParaRPr lang="de-DE" dirty="0"/>
          </a:p>
        </p:txBody>
      </p:sp>
    </p:spTree>
    <p:extLst>
      <p:ext uri="{BB962C8B-B14F-4D97-AF65-F5344CB8AC3E}">
        <p14:creationId xmlns:p14="http://schemas.microsoft.com/office/powerpoint/2010/main" val="4494883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56F446-090A-46F7-A4C5-1837C4FFCECF}"/>
              </a:ext>
            </a:extLst>
          </p:cNvPr>
          <p:cNvSpPr>
            <a:spLocks noGrp="1"/>
          </p:cNvSpPr>
          <p:nvPr>
            <p:ph type="title"/>
          </p:nvPr>
        </p:nvSpPr>
        <p:spPr/>
        <p:txBody>
          <a:bodyPr/>
          <a:lstStyle/>
          <a:p>
            <a:r>
              <a:rPr lang="de-DE"/>
              <a:t>Aufgabe: Kernbotschaften finden</a:t>
            </a:r>
          </a:p>
        </p:txBody>
      </p:sp>
      <p:sp>
        <p:nvSpPr>
          <p:cNvPr id="3" name="Inhaltsplatzhalter 2">
            <a:extLst>
              <a:ext uri="{FF2B5EF4-FFF2-40B4-BE49-F238E27FC236}">
                <a16:creationId xmlns:a16="http://schemas.microsoft.com/office/drawing/2014/main" id="{7013EC5E-BCC4-489C-AD53-B92D556417BB}"/>
              </a:ext>
            </a:extLst>
          </p:cNvPr>
          <p:cNvSpPr>
            <a:spLocks noGrp="1"/>
          </p:cNvSpPr>
          <p:nvPr>
            <p:ph idx="1"/>
          </p:nvPr>
        </p:nvSpPr>
        <p:spPr/>
        <p:txBody>
          <a:bodyPr vert="horz" lIns="91440" tIns="45720" rIns="91440" bIns="45720" rtlCol="0" anchor="t">
            <a:normAutofit fontScale="92500" lnSpcReduction="10000"/>
          </a:bodyPr>
          <a:lstStyle/>
          <a:p>
            <a:r>
              <a:rPr lang="de-DE"/>
              <a:t>Um eine Kernbotschaft zu entwickeln, greifen wir auf die Erkenntnisse der SWOT-Analyse zurück.</a:t>
            </a:r>
          </a:p>
          <a:p>
            <a:r>
              <a:rPr lang="de-DE" dirty="0"/>
              <a:t>Also: Analysiert zuerst die Stärken und Chancen, Schwächen und Gefahren und entwickelt daraus vier Teilstrategien.</a:t>
            </a:r>
          </a:p>
          <a:p>
            <a:r>
              <a:rPr lang="de-DE" dirty="0"/>
              <a:t>Analysiert dann, welche Dialog- und Anspruchsgruppen es gibt, was sie von Euch in welchem Umfang erwarten und wo ihr sie wie erreichen könnt.</a:t>
            </a:r>
          </a:p>
          <a:p>
            <a:r>
              <a:rPr lang="de-DE" dirty="0"/>
              <a:t>Versucht dann, daraus Teilbotschaften zu bilden: Wer will was wann wo von Euch hören?</a:t>
            </a:r>
          </a:p>
          <a:p>
            <a:r>
              <a:rPr lang="de-DE" dirty="0"/>
              <a:t>Versucht zum Schluss, aus diesen Teilbotschaften eine gemeinsame Botschaft zu extrahieren.</a:t>
            </a:r>
          </a:p>
        </p:txBody>
      </p:sp>
    </p:spTree>
    <p:extLst>
      <p:ext uri="{BB962C8B-B14F-4D97-AF65-F5344CB8AC3E}">
        <p14:creationId xmlns:p14="http://schemas.microsoft.com/office/powerpoint/2010/main" val="16951310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D5E66D-89A4-4C82-8804-C647687CAD2B}"/>
              </a:ext>
            </a:extLst>
          </p:cNvPr>
          <p:cNvSpPr>
            <a:spLocks noGrp="1"/>
          </p:cNvSpPr>
          <p:nvPr>
            <p:ph type="title"/>
          </p:nvPr>
        </p:nvSpPr>
        <p:spPr/>
        <p:txBody>
          <a:bodyPr/>
          <a:lstStyle/>
          <a:p>
            <a:r>
              <a:rPr lang="de-DE" dirty="0"/>
              <a:t>Aufgabe: Videos gucken ;-)</a:t>
            </a:r>
          </a:p>
        </p:txBody>
      </p:sp>
      <p:sp>
        <p:nvSpPr>
          <p:cNvPr id="3" name="Inhaltsplatzhalter 2">
            <a:extLst>
              <a:ext uri="{FF2B5EF4-FFF2-40B4-BE49-F238E27FC236}">
                <a16:creationId xmlns:a16="http://schemas.microsoft.com/office/drawing/2014/main" id="{90AAAB36-DCA5-49CB-BF6B-6BCB919A1339}"/>
              </a:ext>
            </a:extLst>
          </p:cNvPr>
          <p:cNvSpPr>
            <a:spLocks noGrp="1"/>
          </p:cNvSpPr>
          <p:nvPr>
            <p:ph idx="1"/>
          </p:nvPr>
        </p:nvSpPr>
        <p:spPr/>
        <p:txBody>
          <a:bodyPr/>
          <a:lstStyle/>
          <a:p>
            <a:r>
              <a:rPr lang="de-DE" dirty="0"/>
              <a:t>Es folgen wieder zwei Videos.</a:t>
            </a:r>
          </a:p>
          <a:p>
            <a:r>
              <a:rPr lang="de-DE" dirty="0"/>
              <a:t>Bitte schauen Sie sich die beiden an und machen Sie sich gerne Notizen.</a:t>
            </a:r>
          </a:p>
          <a:p>
            <a:endParaRPr lang="de-DE" dirty="0"/>
          </a:p>
          <a:p>
            <a:pPr marL="0" indent="0">
              <a:buNone/>
            </a:pPr>
            <a:r>
              <a:rPr lang="de-DE" dirty="0"/>
              <a:t>Wir diskutieren danach über die beiden Videos.</a:t>
            </a:r>
          </a:p>
          <a:p>
            <a:pPr marL="0" indent="0">
              <a:buNone/>
            </a:pPr>
            <a:endParaRPr lang="de-DE" dirty="0"/>
          </a:p>
          <a:p>
            <a:pPr marL="0" indent="0">
              <a:buNone/>
            </a:pPr>
            <a:r>
              <a:rPr lang="de-DE" dirty="0"/>
              <a:t>Wir sehen uns in 15 Minuten!</a:t>
            </a:r>
          </a:p>
        </p:txBody>
      </p:sp>
      <p:sp>
        <p:nvSpPr>
          <p:cNvPr id="4" name="Fußzeilenplatzhalter 3">
            <a:extLst>
              <a:ext uri="{FF2B5EF4-FFF2-40B4-BE49-F238E27FC236}">
                <a16:creationId xmlns:a16="http://schemas.microsoft.com/office/drawing/2014/main" id="{5C78AA1E-FA1D-4AB4-981C-10E0B0DC28AB}"/>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8C2BC8C6-7313-49A9-BF0F-309FDDE19556}"/>
              </a:ext>
            </a:extLst>
          </p:cNvPr>
          <p:cNvSpPr>
            <a:spLocks noGrp="1"/>
          </p:cNvSpPr>
          <p:nvPr>
            <p:ph type="sldNum" sz="quarter" idx="12"/>
          </p:nvPr>
        </p:nvSpPr>
        <p:spPr/>
        <p:txBody>
          <a:bodyPr/>
          <a:lstStyle/>
          <a:p>
            <a:fld id="{BAFF30EA-0E8F-4029-98E4-BCB635AEA523}" type="slidenum">
              <a:rPr lang="de-DE" smtClean="0"/>
              <a:pPr/>
              <a:t>114</a:t>
            </a:fld>
            <a:endParaRPr lang="de-DE" dirty="0"/>
          </a:p>
        </p:txBody>
      </p:sp>
    </p:spTree>
    <p:extLst>
      <p:ext uri="{BB962C8B-B14F-4D97-AF65-F5344CB8AC3E}">
        <p14:creationId xmlns:p14="http://schemas.microsoft.com/office/powerpoint/2010/main" val="23236276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FC0554E6-5770-421A-80AB-C2B6B075254B}"/>
              </a:ext>
            </a:extLst>
          </p:cNvPr>
          <p:cNvSpPr>
            <a:spLocks noGrp="1"/>
          </p:cNvSpPr>
          <p:nvPr>
            <p:ph type="ftr" sz="quarter" idx="11"/>
          </p:nvPr>
        </p:nvSpPr>
        <p:spPr/>
        <p:txBody>
          <a:bodyPr/>
          <a:lstStyle/>
          <a:p>
            <a:pPr algn="l"/>
            <a:r>
              <a:rPr lang="de-DE"/>
              <a:t>Digital Enthusiast Harald Ille</a:t>
            </a:r>
            <a:endParaRPr lang="de-DE" dirty="0"/>
          </a:p>
        </p:txBody>
      </p:sp>
      <p:pic>
        <p:nvPicPr>
          <p:cNvPr id="4" name="Onlinemedien 3" title="Rechts Gegen Rechts ￢ﾀﾓ Der Film zum unfreiwilligsten Spendenlauf Deutschlands">
            <a:hlinkClick r:id="" action="ppaction://media"/>
            <a:extLst>
              <a:ext uri="{FF2B5EF4-FFF2-40B4-BE49-F238E27FC236}">
                <a16:creationId xmlns:a16="http://schemas.microsoft.com/office/drawing/2014/main" id="{7B50ECF3-7A14-49D3-8945-6E8B60961131}"/>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6604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33794673-B7B2-4287-85E0-A4F423005A26}"/>
              </a:ext>
            </a:extLst>
          </p:cNvPr>
          <p:cNvSpPr>
            <a:spLocks noGrp="1"/>
          </p:cNvSpPr>
          <p:nvPr>
            <p:ph type="ftr" sz="quarter" idx="11"/>
          </p:nvPr>
        </p:nvSpPr>
        <p:spPr/>
        <p:txBody>
          <a:bodyPr/>
          <a:lstStyle/>
          <a:p>
            <a:pPr algn="l"/>
            <a:r>
              <a:rPr lang="de-DE"/>
              <a:t>Digital Enthusiast Harald Ille</a:t>
            </a:r>
            <a:endParaRPr lang="de-DE" dirty="0"/>
          </a:p>
        </p:txBody>
      </p:sp>
      <p:pic>
        <p:nvPicPr>
          <p:cNvPr id="3" name="Onlinemedien 2" title="Africa For Norway - New charity single out now!">
            <a:hlinkClick r:id="" action="ppaction://media"/>
            <a:extLst>
              <a:ext uri="{FF2B5EF4-FFF2-40B4-BE49-F238E27FC236}">
                <a16:creationId xmlns:a16="http://schemas.microsoft.com/office/drawing/2014/main" id="{B141B3C3-9839-4B00-A4B3-47B7B49F1F0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1246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715EE-0769-4A74-9455-54E923D9123A}"/>
              </a:ext>
            </a:extLst>
          </p:cNvPr>
          <p:cNvSpPr>
            <a:spLocks noGrp="1"/>
          </p:cNvSpPr>
          <p:nvPr>
            <p:ph type="title"/>
          </p:nvPr>
        </p:nvSpPr>
        <p:spPr/>
        <p:txBody>
          <a:bodyPr/>
          <a:lstStyle/>
          <a:p>
            <a:r>
              <a:rPr lang="de-DE" dirty="0"/>
              <a:t>Präsentation</a:t>
            </a:r>
          </a:p>
        </p:txBody>
      </p:sp>
      <p:sp>
        <p:nvSpPr>
          <p:cNvPr id="3" name="Textplatzhalter 2">
            <a:extLst>
              <a:ext uri="{FF2B5EF4-FFF2-40B4-BE49-F238E27FC236}">
                <a16:creationId xmlns:a16="http://schemas.microsoft.com/office/drawing/2014/main" id="{86C73382-5B58-4F32-9C6C-F4BEF03C36FB}"/>
              </a:ext>
            </a:extLst>
          </p:cNvPr>
          <p:cNvSpPr>
            <a:spLocks noGrp="1"/>
          </p:cNvSpPr>
          <p:nvPr>
            <p:ph type="body" idx="1"/>
          </p:nvPr>
        </p:nvSpPr>
        <p:spPr/>
        <p:txBody>
          <a:bodyPr/>
          <a:lstStyle/>
          <a:p>
            <a:r>
              <a:rPr lang="de-DE" dirty="0"/>
              <a:t>Wie stelle ich meine Inhalte zusammen?</a:t>
            </a:r>
          </a:p>
        </p:txBody>
      </p:sp>
      <p:sp>
        <p:nvSpPr>
          <p:cNvPr id="7" name="Fußzeilenplatzhalter 6">
            <a:extLst>
              <a:ext uri="{FF2B5EF4-FFF2-40B4-BE49-F238E27FC236}">
                <a16:creationId xmlns:a16="http://schemas.microsoft.com/office/drawing/2014/main" id="{80929309-F446-4D41-B849-8C1A2EAEAF1B}"/>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2F6A2C10-EF27-4060-9994-59B2ABC584FB}"/>
              </a:ext>
            </a:extLst>
          </p:cNvPr>
          <p:cNvSpPr>
            <a:spLocks noGrp="1"/>
          </p:cNvSpPr>
          <p:nvPr>
            <p:ph type="sldNum" sz="quarter" idx="12"/>
          </p:nvPr>
        </p:nvSpPr>
        <p:spPr/>
        <p:txBody>
          <a:bodyPr/>
          <a:lstStyle/>
          <a:p>
            <a:fld id="{BAFF30EA-0E8F-4029-98E4-BCB635AEA523}" type="slidenum">
              <a:rPr lang="de-DE" smtClean="0"/>
              <a:pPr/>
              <a:t>117</a:t>
            </a:fld>
            <a:endParaRPr lang="de-DE" dirty="0"/>
          </a:p>
        </p:txBody>
      </p:sp>
      <p:graphicFrame>
        <p:nvGraphicFramePr>
          <p:cNvPr id="6" name="Diagramm 5">
            <a:extLst>
              <a:ext uri="{FF2B5EF4-FFF2-40B4-BE49-F238E27FC236}">
                <a16:creationId xmlns:a16="http://schemas.microsoft.com/office/drawing/2014/main" id="{0F0503E7-0FEC-4107-95B7-AD5EDC39A74E}"/>
              </a:ext>
            </a:extLst>
          </p:cNvPr>
          <p:cNvGraphicFramePr/>
          <p:nvPr/>
        </p:nvGraphicFramePr>
        <p:xfrm>
          <a:off x="4181793" y="-420444"/>
          <a:ext cx="9828000" cy="57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030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1EA028F-2FF7-4FFB-8327-C59C1F75918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83466C5B-2F07-43DB-8DBC-D538D79035E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2D2D5B82-5F6A-406C-A7C8-B0150395F21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1137973D-03F3-43B6-8984-CF53FD185C1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73ECAF5E-FBC5-405A-8F49-2CB495523FE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934F842A-6B19-4EF5-BAD6-7AD12EAEEAF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D9703383-DAB6-4129-B7AA-E9A0B9F0E92A}"/>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AD3F29FE-A22F-4EC1-A1CC-F4BDE806B35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AD0043E2-9494-4A5C-8958-DB4EE30179C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CFB17591-6560-4F0C-B4B5-56228877037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graphicEl>
                                              <a:dgm id="{4EFCAACF-BA06-485A-82A8-C33BE478CDBB}"/>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graphicEl>
                                              <a:dgm id="{018EEFB6-5B67-40AA-B460-A34FEB33D397}"/>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graphicEl>
                                              <a:dgm id="{8ACE4C9D-4213-488F-A4F1-2A1D8C72BA5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14D4158F-D294-45F7-A559-FB9889C95A7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 y="161364"/>
            <a:ext cx="12193149" cy="6463553"/>
          </a:xfrm>
          <a:prstGeom prst="rect">
            <a:avLst/>
          </a:prstGeom>
        </p:spPr>
      </p:pic>
    </p:spTree>
    <p:extLst>
      <p:ext uri="{BB962C8B-B14F-4D97-AF65-F5344CB8AC3E}">
        <p14:creationId xmlns:p14="http://schemas.microsoft.com/office/powerpoint/2010/main" val="16238067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9285" y="0"/>
            <a:ext cx="9133429" cy="6858000"/>
          </a:xfrm>
          <a:prstGeom prst="rect">
            <a:avLst/>
          </a:prstGeom>
        </p:spPr>
      </p:pic>
    </p:spTree>
    <p:extLst>
      <p:ext uri="{BB962C8B-B14F-4D97-AF65-F5344CB8AC3E}">
        <p14:creationId xmlns:p14="http://schemas.microsoft.com/office/powerpoint/2010/main" val="1960893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126CA-7308-4F7A-9E9F-7C4EE95C4C70}"/>
              </a:ext>
            </a:extLst>
          </p:cNvPr>
          <p:cNvSpPr>
            <a:spLocks noGrp="1"/>
          </p:cNvSpPr>
          <p:nvPr>
            <p:ph type="title"/>
          </p:nvPr>
        </p:nvSpPr>
        <p:spPr/>
        <p:txBody>
          <a:bodyPr/>
          <a:lstStyle/>
          <a:p>
            <a:r>
              <a:rPr lang="de-DE" dirty="0"/>
              <a:t>CATWOE</a:t>
            </a:r>
          </a:p>
        </p:txBody>
      </p:sp>
      <p:sp>
        <p:nvSpPr>
          <p:cNvPr id="5" name="Textfeld 4">
            <a:extLst>
              <a:ext uri="{FF2B5EF4-FFF2-40B4-BE49-F238E27FC236}">
                <a16:creationId xmlns:a16="http://schemas.microsoft.com/office/drawing/2014/main" id="{DAE9C830-7AFA-4283-802A-52B1506A5D3B}"/>
              </a:ext>
            </a:extLst>
          </p:cNvPr>
          <p:cNvSpPr txBox="1"/>
          <p:nvPr/>
        </p:nvSpPr>
        <p:spPr>
          <a:xfrm>
            <a:off x="6138000" y="1750530"/>
            <a:ext cx="1800000" cy="1800000"/>
          </a:xfrm>
          <a:prstGeom prst="rect">
            <a:avLst/>
          </a:prstGeom>
          <a:solidFill>
            <a:srgbClr val="17697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chemeClr val="bg1"/>
                </a:solidFill>
                <a:effectLst/>
                <a:uFillTx/>
                <a:latin typeface="Georgia" panose="02040502050405020303" pitchFamily="18" charset="0"/>
                <a:sym typeface="Arial"/>
              </a:rPr>
              <a:t>W</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chemeClr val="bg1"/>
                </a:solidFill>
              </a:rPr>
              <a:t>World View</a:t>
            </a:r>
            <a:endParaRPr kumimoji="0" lang="de-DE" sz="1600" b="0" i="0" u="none" strike="noStrike" cap="none" spc="0" normalizeH="0" baseline="0" dirty="0">
              <a:ln>
                <a:noFill/>
              </a:ln>
              <a:solidFill>
                <a:schemeClr val="bg1"/>
              </a:solidFill>
              <a:effectLst/>
              <a:uFillTx/>
              <a:sym typeface="Arial"/>
            </a:endParaRPr>
          </a:p>
        </p:txBody>
      </p:sp>
      <p:sp>
        <p:nvSpPr>
          <p:cNvPr id="11" name="Textfeld 10">
            <a:extLst>
              <a:ext uri="{FF2B5EF4-FFF2-40B4-BE49-F238E27FC236}">
                <a16:creationId xmlns:a16="http://schemas.microsoft.com/office/drawing/2014/main" id="{9CE31742-5E87-4D7F-B8B4-63CB0047038A}"/>
              </a:ext>
            </a:extLst>
          </p:cNvPr>
          <p:cNvSpPr txBox="1"/>
          <p:nvPr/>
        </p:nvSpPr>
        <p:spPr>
          <a:xfrm>
            <a:off x="522000" y="1750530"/>
            <a:ext cx="1800000" cy="1800000"/>
          </a:xfrm>
          <a:prstGeom prst="rect">
            <a:avLst/>
          </a:prstGeom>
          <a:solidFill>
            <a:srgbClr val="F5AC4D"/>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C</a:t>
            </a:r>
          </a:p>
          <a:p>
            <a:pPr marL="0" marR="0" indent="0" algn="ctr" defTabSz="914400" rtl="0" fontAlgn="auto" latinLnBrk="0" hangingPunct="0">
              <a:lnSpc>
                <a:spcPct val="100000"/>
              </a:lnSpc>
              <a:spcBef>
                <a:spcPts val="0"/>
              </a:spcBef>
              <a:spcAft>
                <a:spcPts val="0"/>
              </a:spcAft>
              <a:buClrTx/>
              <a:buSzTx/>
              <a:buFontTx/>
              <a:buNone/>
              <a:tabLst/>
            </a:pPr>
            <a:r>
              <a:rPr lang="de-DE" dirty="0" err="1"/>
              <a:t>Costumers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3" name="Textfeld 12">
            <a:extLst>
              <a:ext uri="{FF2B5EF4-FFF2-40B4-BE49-F238E27FC236}">
                <a16:creationId xmlns:a16="http://schemas.microsoft.com/office/drawing/2014/main" id="{F640E759-779A-4EAD-B87B-22D79F96F946}"/>
              </a:ext>
            </a:extLst>
          </p:cNvPr>
          <p:cNvSpPr txBox="1"/>
          <p:nvPr/>
        </p:nvSpPr>
        <p:spPr>
          <a:xfrm>
            <a:off x="2394000" y="1750530"/>
            <a:ext cx="1800000" cy="1800000"/>
          </a:xfrm>
          <a:prstGeom prst="rect">
            <a:avLst/>
          </a:prstGeom>
          <a:solidFill>
            <a:srgbClr val="FCD6A9"/>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A</a:t>
            </a:r>
          </a:p>
          <a:p>
            <a:pPr marL="0" marR="0" indent="0" algn="ctr" defTabSz="914400" rtl="0" fontAlgn="auto" latinLnBrk="0" hangingPunct="0">
              <a:lnSpc>
                <a:spcPct val="100000"/>
              </a:lnSpc>
              <a:spcBef>
                <a:spcPts val="0"/>
              </a:spcBef>
              <a:spcAft>
                <a:spcPts val="0"/>
              </a:spcAft>
              <a:buClrTx/>
              <a:buSzTx/>
              <a:buFontTx/>
              <a:buNone/>
              <a:tabLst/>
            </a:pPr>
            <a:r>
              <a:rPr lang="de-DE" dirty="0"/>
              <a:t>Actors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5" name="Textfeld 14">
            <a:extLst>
              <a:ext uri="{FF2B5EF4-FFF2-40B4-BE49-F238E27FC236}">
                <a16:creationId xmlns:a16="http://schemas.microsoft.com/office/drawing/2014/main" id="{53E48FDE-F86A-44AC-BFF6-EBF30FDB5090}"/>
              </a:ext>
            </a:extLst>
          </p:cNvPr>
          <p:cNvSpPr txBox="1"/>
          <p:nvPr/>
        </p:nvSpPr>
        <p:spPr>
          <a:xfrm>
            <a:off x="4266000" y="1750530"/>
            <a:ext cx="1800000" cy="1800000"/>
          </a:xfrm>
          <a:prstGeom prst="rect">
            <a:avLst/>
          </a:prstGeom>
          <a:solidFill>
            <a:srgbClr val="FDEBD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T</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Transformation</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1" name="Textfeld 20">
            <a:extLst>
              <a:ext uri="{FF2B5EF4-FFF2-40B4-BE49-F238E27FC236}">
                <a16:creationId xmlns:a16="http://schemas.microsoft.com/office/drawing/2014/main" id="{C730F261-1CDD-42E2-B825-EB2197BB2D40}"/>
              </a:ext>
            </a:extLst>
          </p:cNvPr>
          <p:cNvSpPr txBox="1"/>
          <p:nvPr/>
        </p:nvSpPr>
        <p:spPr>
          <a:xfrm>
            <a:off x="8010000" y="1750530"/>
            <a:ext cx="1800000" cy="1800000"/>
          </a:xfrm>
          <a:prstGeom prst="rect">
            <a:avLst/>
          </a:prstGeom>
          <a:solidFill>
            <a:srgbClr val="AFBCC5"/>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O </a:t>
            </a:r>
          </a:p>
          <a:p>
            <a:pPr marL="0" marR="0" indent="0" algn="ctr" defTabSz="914400" rtl="0" fontAlgn="auto" latinLnBrk="0" hangingPunct="0">
              <a:lnSpc>
                <a:spcPct val="100000"/>
              </a:lnSpc>
              <a:spcBef>
                <a:spcPts val="0"/>
              </a:spcBef>
              <a:spcAft>
                <a:spcPts val="0"/>
              </a:spcAft>
              <a:buClrTx/>
              <a:buSzTx/>
              <a:buFontTx/>
              <a:buNone/>
              <a:tabLst/>
            </a:pPr>
            <a:r>
              <a:rPr lang="de-DE" dirty="0" err="1">
                <a:solidFill>
                  <a:srgbClr val="000000"/>
                </a:solidFill>
              </a:rPr>
              <a:t>Owners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3" name="Textfeld 22">
            <a:extLst>
              <a:ext uri="{FF2B5EF4-FFF2-40B4-BE49-F238E27FC236}">
                <a16:creationId xmlns:a16="http://schemas.microsoft.com/office/drawing/2014/main" id="{786B9FE0-05ED-498E-A294-F174232D5E7E}"/>
              </a:ext>
            </a:extLst>
          </p:cNvPr>
          <p:cNvSpPr txBox="1"/>
          <p:nvPr/>
        </p:nvSpPr>
        <p:spPr>
          <a:xfrm>
            <a:off x="9882001" y="1750530"/>
            <a:ext cx="1800000" cy="1800000"/>
          </a:xfrm>
          <a:prstGeom prst="rect">
            <a:avLst/>
          </a:prstGeom>
          <a:solidFill>
            <a:srgbClr val="D8DDE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E</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Environmental </a:t>
            </a:r>
            <a:r>
              <a:rPr lang="de-DE" dirty="0" err="1">
                <a:solidFill>
                  <a:srgbClr val="000000"/>
                </a:solidFill>
              </a:rPr>
              <a:t>Constraints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9" name="Inhaltsplatzhalter 3">
            <a:extLst>
              <a:ext uri="{FF2B5EF4-FFF2-40B4-BE49-F238E27FC236}">
                <a16:creationId xmlns:a16="http://schemas.microsoft.com/office/drawing/2014/main" id="{D55E928F-876B-4E3C-8EA8-2CB0B255A376}"/>
              </a:ext>
            </a:extLst>
          </p:cNvPr>
          <p:cNvSpPr>
            <a:spLocks noGrp="1"/>
          </p:cNvSpPr>
          <p:nvPr>
            <p:ph idx="1"/>
          </p:nvPr>
        </p:nvSpPr>
        <p:spPr>
          <a:xfrm>
            <a:off x="515999" y="4225732"/>
            <a:ext cx="11160001" cy="1800001"/>
          </a:xfrm>
          <a:solidFill>
            <a:srgbClr val="D8DDE3"/>
          </a:solidFill>
          <a:ln w="25400">
            <a:noFill/>
          </a:ln>
          <a:effectLst>
            <a:outerShdw blurRad="50800" dist="38100" dir="2700000" algn="tl" rotWithShape="0">
              <a:prstClr val="black">
                <a:alpha val="40000"/>
              </a:prstClr>
            </a:outerShdw>
          </a:effectLst>
        </p:spPr>
        <p:txBody>
          <a:bodyPr lIns="360000" tIns="180000" rIns="360000" bIns="180000">
            <a:noAutofit/>
          </a:bodyPr>
          <a:lstStyle/>
          <a:p>
            <a:pPr marL="0" indent="0">
              <a:buNone/>
            </a:pPr>
            <a:r>
              <a:rPr lang="de-DE" sz="2400" i="1" dirty="0"/>
              <a:t>Die Eigentümer. </a:t>
            </a:r>
          </a:p>
          <a:p>
            <a:pPr marL="0" indent="0">
              <a:buNone/>
            </a:pPr>
            <a:r>
              <a:rPr lang="de-DE" sz="2400" dirty="0"/>
              <a:t>Betrachtet die Position der Personen, die die formale Macht über Einführung oder Ablehnung des Systems haben, ihre Beweggründe und Teilhabe.</a:t>
            </a:r>
          </a:p>
        </p:txBody>
      </p:sp>
      <p:sp>
        <p:nvSpPr>
          <p:cNvPr id="10" name="Gleichschenkliges Dreieck 9">
            <a:extLst>
              <a:ext uri="{FF2B5EF4-FFF2-40B4-BE49-F238E27FC236}">
                <a16:creationId xmlns:a16="http://schemas.microsoft.com/office/drawing/2014/main" id="{89DFCDA0-9A9D-400F-9453-A069EA062A5E}"/>
              </a:ext>
            </a:extLst>
          </p:cNvPr>
          <p:cNvSpPr/>
          <p:nvPr/>
        </p:nvSpPr>
        <p:spPr>
          <a:xfrm>
            <a:off x="8416877" y="3610372"/>
            <a:ext cx="986246" cy="655710"/>
          </a:xfrm>
          <a:prstGeom prst="triangle">
            <a:avLst/>
          </a:prstGeom>
          <a:solidFill>
            <a:srgbClr val="D8DDE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de-DE" sz="1600" b="0" i="0" u="none" strike="noStrike" cap="none" spc="0" normalizeH="0" baseline="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2660273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0"/>
            <a:ext cx="12210975" cy="6508569"/>
          </a:xfrm>
        </p:spPr>
      </p:pic>
    </p:spTree>
    <p:extLst>
      <p:ext uri="{BB962C8B-B14F-4D97-AF65-F5344CB8AC3E}">
        <p14:creationId xmlns:p14="http://schemas.microsoft.com/office/powerpoint/2010/main" val="2235953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715EE-0769-4A74-9455-54E923D9123A}"/>
              </a:ext>
            </a:extLst>
          </p:cNvPr>
          <p:cNvSpPr>
            <a:spLocks noGrp="1"/>
          </p:cNvSpPr>
          <p:nvPr>
            <p:ph type="title"/>
          </p:nvPr>
        </p:nvSpPr>
        <p:spPr/>
        <p:txBody>
          <a:bodyPr/>
          <a:lstStyle/>
          <a:p>
            <a:r>
              <a:rPr lang="de-DE" dirty="0"/>
              <a:t>Vermarktung</a:t>
            </a:r>
          </a:p>
        </p:txBody>
      </p:sp>
      <p:sp>
        <p:nvSpPr>
          <p:cNvPr id="3" name="Textplatzhalter 2">
            <a:extLst>
              <a:ext uri="{FF2B5EF4-FFF2-40B4-BE49-F238E27FC236}">
                <a16:creationId xmlns:a16="http://schemas.microsoft.com/office/drawing/2014/main" id="{86C73382-5B58-4F32-9C6C-F4BEF03C36FB}"/>
              </a:ext>
            </a:extLst>
          </p:cNvPr>
          <p:cNvSpPr>
            <a:spLocks noGrp="1"/>
          </p:cNvSpPr>
          <p:nvPr>
            <p:ph type="body" idx="1"/>
          </p:nvPr>
        </p:nvSpPr>
        <p:spPr/>
        <p:txBody>
          <a:bodyPr/>
          <a:lstStyle/>
          <a:p>
            <a:r>
              <a:rPr lang="de-DE" dirty="0"/>
              <a:t>Wie werde ich gefunden, meine Inhalte geklickt?</a:t>
            </a:r>
          </a:p>
        </p:txBody>
      </p:sp>
      <p:sp>
        <p:nvSpPr>
          <p:cNvPr id="7" name="Fußzeilenplatzhalter 6">
            <a:extLst>
              <a:ext uri="{FF2B5EF4-FFF2-40B4-BE49-F238E27FC236}">
                <a16:creationId xmlns:a16="http://schemas.microsoft.com/office/drawing/2014/main" id="{80929309-F446-4D41-B849-8C1A2EAEAF1B}"/>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2F6A2C10-EF27-4060-9994-59B2ABC584FB}"/>
              </a:ext>
            </a:extLst>
          </p:cNvPr>
          <p:cNvSpPr>
            <a:spLocks noGrp="1"/>
          </p:cNvSpPr>
          <p:nvPr>
            <p:ph type="sldNum" sz="quarter" idx="12"/>
          </p:nvPr>
        </p:nvSpPr>
        <p:spPr/>
        <p:txBody>
          <a:bodyPr/>
          <a:lstStyle/>
          <a:p>
            <a:fld id="{BAFF30EA-0E8F-4029-98E4-BCB635AEA523}" type="slidenum">
              <a:rPr lang="de-DE" smtClean="0"/>
              <a:pPr/>
              <a:t>121</a:t>
            </a:fld>
            <a:endParaRPr lang="de-DE" dirty="0"/>
          </a:p>
        </p:txBody>
      </p:sp>
      <p:graphicFrame>
        <p:nvGraphicFramePr>
          <p:cNvPr id="6" name="Diagramm 5">
            <a:extLst>
              <a:ext uri="{FF2B5EF4-FFF2-40B4-BE49-F238E27FC236}">
                <a16:creationId xmlns:a16="http://schemas.microsoft.com/office/drawing/2014/main" id="{0F0503E7-0FEC-4107-95B7-AD5EDC39A74E}"/>
              </a:ext>
            </a:extLst>
          </p:cNvPr>
          <p:cNvGraphicFramePr/>
          <p:nvPr/>
        </p:nvGraphicFramePr>
        <p:xfrm>
          <a:off x="4181793" y="-420444"/>
          <a:ext cx="9828000" cy="57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191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1EA028F-2FF7-4FFB-8327-C59C1F75918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83466C5B-2F07-43DB-8DBC-D538D79035E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2D2D5B82-5F6A-406C-A7C8-B0150395F21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1137973D-03F3-43B6-8984-CF53FD185C1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73ECAF5E-FBC5-405A-8F49-2CB495523FE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934F842A-6B19-4EF5-BAD6-7AD12EAEEAF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D9703383-DAB6-4129-B7AA-E9A0B9F0E92A}"/>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AD3F29FE-A22F-4EC1-A1CC-F4BDE806B35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AD0043E2-9494-4A5C-8958-DB4EE30179C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CFB17591-6560-4F0C-B4B5-56228877037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graphicEl>
                                              <a:dgm id="{4EFCAACF-BA06-485A-82A8-C33BE478CDBB}"/>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graphicEl>
                                              <a:dgm id="{018EEFB6-5B67-40AA-B460-A34FEB33D397}"/>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graphicEl>
                                              <a:dgm id="{8ACE4C9D-4213-488F-A4F1-2A1D8C72BA5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14D4158F-D294-45F7-A559-FB9889C95A7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BBF061-D335-462D-8AC4-69AB059AA42A}"/>
              </a:ext>
            </a:extLst>
          </p:cNvPr>
          <p:cNvSpPr>
            <a:spLocks noGrp="1"/>
          </p:cNvSpPr>
          <p:nvPr>
            <p:ph type="title"/>
          </p:nvPr>
        </p:nvSpPr>
        <p:spPr/>
        <p:txBody>
          <a:bodyPr/>
          <a:lstStyle/>
          <a:p>
            <a:r>
              <a:rPr lang="de-DE" dirty="0"/>
              <a:t>Empfehlungs-</a:t>
            </a:r>
            <a:br>
              <a:rPr lang="de-DE" dirty="0"/>
            </a:br>
            <a:r>
              <a:rPr lang="de-DE" dirty="0" err="1"/>
              <a:t>marketing</a:t>
            </a:r>
            <a:endParaRPr lang="de-DE" dirty="0"/>
          </a:p>
        </p:txBody>
      </p:sp>
      <p:sp>
        <p:nvSpPr>
          <p:cNvPr id="4" name="Fußzeilenplatzhalter 3">
            <a:extLst>
              <a:ext uri="{FF2B5EF4-FFF2-40B4-BE49-F238E27FC236}">
                <a16:creationId xmlns:a16="http://schemas.microsoft.com/office/drawing/2014/main" id="{339A9B78-AAF6-457A-9A9B-D0AE53219ACD}"/>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5B24F0F8-02BD-49C3-9DCA-60CEF52084DF}"/>
              </a:ext>
            </a:extLst>
          </p:cNvPr>
          <p:cNvSpPr>
            <a:spLocks noGrp="1"/>
          </p:cNvSpPr>
          <p:nvPr>
            <p:ph type="sldNum" sz="quarter" idx="12"/>
          </p:nvPr>
        </p:nvSpPr>
        <p:spPr/>
        <p:txBody>
          <a:bodyPr/>
          <a:lstStyle/>
          <a:p>
            <a:fld id="{BAFF30EA-0E8F-4029-98E4-BCB635AEA523}" type="slidenum">
              <a:rPr lang="de-DE" smtClean="0"/>
              <a:pPr/>
              <a:t>122</a:t>
            </a:fld>
            <a:endParaRPr lang="de-DE" dirty="0"/>
          </a:p>
        </p:txBody>
      </p:sp>
      <p:graphicFrame>
        <p:nvGraphicFramePr>
          <p:cNvPr id="6" name="Inhaltsplatzhalter 2">
            <a:extLst>
              <a:ext uri="{FF2B5EF4-FFF2-40B4-BE49-F238E27FC236}">
                <a16:creationId xmlns:a16="http://schemas.microsoft.com/office/drawing/2014/main" id="{C2E48959-D6BD-4108-B535-73E95636AC15}"/>
              </a:ext>
            </a:extLst>
          </p:cNvPr>
          <p:cNvGraphicFramePr>
            <a:graphicFrameLocks noGrp="1"/>
          </p:cNvGraphicFramePr>
          <p:nvPr>
            <p:ph idx="1"/>
          </p:nvPr>
        </p:nvGraphicFramePr>
        <p:xfrm>
          <a:off x="4720046" y="52444"/>
          <a:ext cx="7175863" cy="68055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677155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84978C-C837-436A-848E-691A0DE563ED}"/>
              </a:ext>
            </a:extLst>
          </p:cNvPr>
          <p:cNvSpPr>
            <a:spLocks noGrp="1"/>
          </p:cNvSpPr>
          <p:nvPr>
            <p:ph type="title"/>
          </p:nvPr>
        </p:nvSpPr>
        <p:spPr/>
        <p:txBody>
          <a:bodyPr/>
          <a:lstStyle/>
          <a:p>
            <a:r>
              <a:rPr lang="de-DE" dirty="0"/>
              <a:t>Was müssen Influencer haben?</a:t>
            </a:r>
          </a:p>
        </p:txBody>
      </p:sp>
      <p:sp>
        <p:nvSpPr>
          <p:cNvPr id="4" name="Fußzeilenplatzhalter 3">
            <a:extLst>
              <a:ext uri="{FF2B5EF4-FFF2-40B4-BE49-F238E27FC236}">
                <a16:creationId xmlns:a16="http://schemas.microsoft.com/office/drawing/2014/main" id="{2D55DD3D-B0A9-4D3E-976C-5958E873C675}"/>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BE1905B3-88FC-48B8-B94B-4F7B095789C6}"/>
              </a:ext>
            </a:extLst>
          </p:cNvPr>
          <p:cNvSpPr>
            <a:spLocks noGrp="1"/>
          </p:cNvSpPr>
          <p:nvPr>
            <p:ph type="sldNum" sz="quarter" idx="12"/>
          </p:nvPr>
        </p:nvSpPr>
        <p:spPr/>
        <p:txBody>
          <a:bodyPr/>
          <a:lstStyle/>
          <a:p>
            <a:fld id="{BAFF30EA-0E8F-4029-98E4-BCB635AEA523}" type="slidenum">
              <a:rPr lang="de-DE" smtClean="0"/>
              <a:pPr/>
              <a:t>123</a:t>
            </a:fld>
            <a:endParaRPr lang="de-DE" dirty="0"/>
          </a:p>
        </p:txBody>
      </p:sp>
      <p:graphicFrame>
        <p:nvGraphicFramePr>
          <p:cNvPr id="6" name="Inhaltsplatzhalter 2">
            <a:extLst>
              <a:ext uri="{FF2B5EF4-FFF2-40B4-BE49-F238E27FC236}">
                <a16:creationId xmlns:a16="http://schemas.microsoft.com/office/drawing/2014/main" id="{A8C696ED-DFB4-47EC-8793-7D418A22CA7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47224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E66A20-D6E3-44CB-9EC6-274F4D4A3AA7}"/>
              </a:ext>
            </a:extLst>
          </p:cNvPr>
          <p:cNvSpPr>
            <a:spLocks noGrp="1"/>
          </p:cNvSpPr>
          <p:nvPr>
            <p:ph type="title"/>
          </p:nvPr>
        </p:nvSpPr>
        <p:spPr/>
        <p:txBody>
          <a:bodyPr/>
          <a:lstStyle/>
          <a:p>
            <a:r>
              <a:rPr lang="de-DE" dirty="0"/>
              <a:t>Influencer-KPIs</a:t>
            </a:r>
          </a:p>
        </p:txBody>
      </p:sp>
      <p:sp>
        <p:nvSpPr>
          <p:cNvPr id="3" name="Inhaltsplatzhalter 2">
            <a:extLst>
              <a:ext uri="{FF2B5EF4-FFF2-40B4-BE49-F238E27FC236}">
                <a16:creationId xmlns:a16="http://schemas.microsoft.com/office/drawing/2014/main" id="{9AE54341-DF0D-4000-8418-D233AB466A56}"/>
              </a:ext>
            </a:extLst>
          </p:cNvPr>
          <p:cNvSpPr>
            <a:spLocks noGrp="1"/>
          </p:cNvSpPr>
          <p:nvPr>
            <p:ph idx="1"/>
          </p:nvPr>
        </p:nvSpPr>
        <p:spPr/>
        <p:txBody>
          <a:bodyPr/>
          <a:lstStyle/>
          <a:p>
            <a:pPr marL="0" indent="0">
              <a:buNone/>
            </a:pPr>
            <a:r>
              <a:rPr lang="de-DE" dirty="0"/>
              <a:t>Zu den KPIs, die bei der Auswahl der Influencer eine Rolle spielen, gehören </a:t>
            </a:r>
          </a:p>
          <a:p>
            <a:r>
              <a:rPr lang="de-DE" dirty="0"/>
              <a:t>die </a:t>
            </a:r>
            <a:r>
              <a:rPr lang="de-DE" b="1" dirty="0"/>
              <a:t>Glaubwürdigkeit</a:t>
            </a:r>
            <a:r>
              <a:rPr lang="de-DE" dirty="0"/>
              <a:t> und </a:t>
            </a:r>
          </a:p>
          <a:p>
            <a:r>
              <a:rPr lang="de-DE" dirty="0"/>
              <a:t>der wahrgenommene </a:t>
            </a:r>
            <a:r>
              <a:rPr lang="de-DE" b="1" dirty="0"/>
              <a:t>Coolnessfakto</a:t>
            </a:r>
            <a:r>
              <a:rPr lang="de-DE" dirty="0"/>
              <a:t>r des Influencers </a:t>
            </a:r>
          </a:p>
          <a:p>
            <a:r>
              <a:rPr lang="de-DE" dirty="0"/>
              <a:t>sowie dessen </a:t>
            </a:r>
            <a:r>
              <a:rPr lang="de-DE" b="1" dirty="0"/>
              <a:t>Aktivierungsstärk</a:t>
            </a:r>
            <a:r>
              <a:rPr lang="de-DE" dirty="0"/>
              <a:t>e. </a:t>
            </a:r>
          </a:p>
          <a:p>
            <a:r>
              <a:rPr lang="de-DE" dirty="0"/>
              <a:t>Kennzahlen mit Blick auf die Follower sind in erster Linie deren </a:t>
            </a:r>
            <a:r>
              <a:rPr lang="de-DE" b="1" dirty="0"/>
              <a:t>Bindung an den Influencer</a:t>
            </a:r>
            <a:r>
              <a:rPr lang="de-DE" dirty="0"/>
              <a:t>, aber auch ihr </a:t>
            </a:r>
            <a:r>
              <a:rPr lang="de-DE" b="1" dirty="0"/>
              <a:t>Konsumverhalten</a:t>
            </a:r>
            <a:r>
              <a:rPr lang="de-DE" dirty="0"/>
              <a:t>, </a:t>
            </a:r>
            <a:r>
              <a:rPr lang="de-DE" b="1" dirty="0"/>
              <a:t>Einstellungen</a:t>
            </a:r>
            <a:r>
              <a:rPr lang="de-DE" dirty="0"/>
              <a:t> und </a:t>
            </a:r>
            <a:r>
              <a:rPr lang="de-DE" b="1" dirty="0"/>
              <a:t>Themeninteresse</a:t>
            </a:r>
            <a:r>
              <a:rPr lang="de-DE" dirty="0"/>
              <a:t>n.</a:t>
            </a:r>
          </a:p>
        </p:txBody>
      </p:sp>
    </p:spTree>
    <p:extLst>
      <p:ext uri="{BB962C8B-B14F-4D97-AF65-F5344CB8AC3E}">
        <p14:creationId xmlns:p14="http://schemas.microsoft.com/office/powerpoint/2010/main" val="35573664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4E8D05-A09C-4D09-8470-ECE7F9255167}"/>
              </a:ext>
            </a:extLst>
          </p:cNvPr>
          <p:cNvSpPr>
            <a:spLocks noGrp="1"/>
          </p:cNvSpPr>
          <p:nvPr>
            <p:ph type="title"/>
          </p:nvPr>
        </p:nvSpPr>
        <p:spPr/>
        <p:txBody>
          <a:bodyPr/>
          <a:lstStyle/>
          <a:p>
            <a:r>
              <a:rPr lang="de-DE" dirty="0"/>
              <a:t>Markensympathie</a:t>
            </a:r>
          </a:p>
        </p:txBody>
      </p:sp>
      <p:sp>
        <p:nvSpPr>
          <p:cNvPr id="3" name="Inhaltsplatzhalter 2">
            <a:extLst>
              <a:ext uri="{FF2B5EF4-FFF2-40B4-BE49-F238E27FC236}">
                <a16:creationId xmlns:a16="http://schemas.microsoft.com/office/drawing/2014/main" id="{7C950E89-6956-4B09-9925-8C7241D1200B}"/>
              </a:ext>
            </a:extLst>
          </p:cNvPr>
          <p:cNvSpPr>
            <a:spLocks noGrp="1"/>
          </p:cNvSpPr>
          <p:nvPr>
            <p:ph idx="1"/>
          </p:nvPr>
        </p:nvSpPr>
        <p:spPr/>
        <p:txBody>
          <a:bodyPr>
            <a:normAutofit fontScale="92500"/>
          </a:bodyPr>
          <a:lstStyle/>
          <a:p>
            <a:r>
              <a:rPr lang="de-DE" dirty="0"/>
              <a:t>Reichweite ist nicht mehr alles!</a:t>
            </a:r>
          </a:p>
          <a:p>
            <a:r>
              <a:rPr lang="de-DE" dirty="0"/>
              <a:t>Brand Fit und </a:t>
            </a:r>
            <a:r>
              <a:rPr lang="de-DE" dirty="0" err="1"/>
              <a:t>Audience</a:t>
            </a:r>
            <a:r>
              <a:rPr lang="de-DE" dirty="0"/>
              <a:t> Fit sind beim Influencer-Marketing mindestens genauso wichtig!</a:t>
            </a:r>
          </a:p>
          <a:p>
            <a:r>
              <a:rPr lang="de-DE" dirty="0"/>
              <a:t>Das erklärt auch den aktuellen Trend, warum Marken immer häufiger Micro-Influencer mit weniger als 50.000 Followern für Nischenthemen einsetzen. </a:t>
            </a:r>
          </a:p>
          <a:p>
            <a:r>
              <a:rPr lang="de-DE" dirty="0"/>
              <a:t>Grund: Vor allem eine hohe Bindung der Follower an den Influencer. </a:t>
            </a:r>
          </a:p>
          <a:p>
            <a:r>
              <a:rPr lang="de-DE" dirty="0"/>
              <a:t>Dies zahlt auf die Glaubwürdigkeit einer Kampagne ein. </a:t>
            </a:r>
          </a:p>
          <a:p>
            <a:r>
              <a:rPr lang="de-DE" b="1" dirty="0"/>
              <a:t>Follower-Bindung </a:t>
            </a:r>
            <a:r>
              <a:rPr lang="de-DE" dirty="0"/>
              <a:t>und </a:t>
            </a:r>
            <a:r>
              <a:rPr lang="de-DE" b="1" dirty="0"/>
              <a:t>Markensympathie</a:t>
            </a:r>
            <a:r>
              <a:rPr lang="de-DE" dirty="0"/>
              <a:t> in den Blick nehmen.</a:t>
            </a:r>
          </a:p>
        </p:txBody>
      </p:sp>
    </p:spTree>
    <p:extLst>
      <p:ext uri="{BB962C8B-B14F-4D97-AF65-F5344CB8AC3E}">
        <p14:creationId xmlns:p14="http://schemas.microsoft.com/office/powerpoint/2010/main" val="241456335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F4ACF6-2662-4724-8770-5411AECA3D08}"/>
              </a:ext>
            </a:extLst>
          </p:cNvPr>
          <p:cNvSpPr>
            <a:spLocks noGrp="1"/>
          </p:cNvSpPr>
          <p:nvPr>
            <p:ph type="title"/>
          </p:nvPr>
        </p:nvSpPr>
        <p:spPr/>
        <p:txBody>
          <a:bodyPr/>
          <a:lstStyle/>
          <a:p>
            <a:r>
              <a:rPr lang="de-DE" dirty="0"/>
              <a:t>Brand fit</a:t>
            </a:r>
          </a:p>
        </p:txBody>
      </p:sp>
      <p:pic>
        <p:nvPicPr>
          <p:cNvPr id="5" name="Inhaltsplatzhalter 4" descr="Ein Bild, das Screenshot enthält.&#10;&#10;Automatisch generierte Beschreibung">
            <a:extLst>
              <a:ext uri="{FF2B5EF4-FFF2-40B4-BE49-F238E27FC236}">
                <a16:creationId xmlns:a16="http://schemas.microsoft.com/office/drawing/2014/main" id="{B2882F10-3C8B-43AA-BFEF-F52027DAA36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614149" y="1538158"/>
            <a:ext cx="9908274" cy="4726165"/>
          </a:xfrm>
        </p:spPr>
      </p:pic>
    </p:spTree>
    <p:extLst>
      <p:ext uri="{BB962C8B-B14F-4D97-AF65-F5344CB8AC3E}">
        <p14:creationId xmlns:p14="http://schemas.microsoft.com/office/powerpoint/2010/main" val="30290273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D7D7E8-060A-420F-9A66-3FED9FB946FF}"/>
              </a:ext>
            </a:extLst>
          </p:cNvPr>
          <p:cNvSpPr>
            <a:spLocks noGrp="1"/>
          </p:cNvSpPr>
          <p:nvPr>
            <p:ph type="title"/>
          </p:nvPr>
        </p:nvSpPr>
        <p:spPr/>
        <p:txBody>
          <a:bodyPr/>
          <a:lstStyle/>
          <a:p>
            <a:r>
              <a:rPr lang="de-DE" dirty="0"/>
              <a:t>Die Images müssen zusammenpassen!</a:t>
            </a:r>
          </a:p>
        </p:txBody>
      </p:sp>
      <p:sp>
        <p:nvSpPr>
          <p:cNvPr id="3" name="Inhaltsplatzhalter 2">
            <a:extLst>
              <a:ext uri="{FF2B5EF4-FFF2-40B4-BE49-F238E27FC236}">
                <a16:creationId xmlns:a16="http://schemas.microsoft.com/office/drawing/2014/main" id="{F8AB2290-FBA9-427C-A5F3-EAE802E5F729}"/>
              </a:ext>
            </a:extLst>
          </p:cNvPr>
          <p:cNvSpPr>
            <a:spLocks noGrp="1"/>
          </p:cNvSpPr>
          <p:nvPr>
            <p:ph idx="1"/>
          </p:nvPr>
        </p:nvSpPr>
        <p:spPr/>
        <p:txBody>
          <a:bodyPr>
            <a:normAutofit/>
          </a:bodyPr>
          <a:lstStyle/>
          <a:p>
            <a:r>
              <a:rPr lang="de-DE" dirty="0"/>
              <a:t>Marken- und Prominentenimage müssen zusammenpassen, sonst droht ein negativer Testimonial-Effekt.</a:t>
            </a:r>
          </a:p>
          <a:p>
            <a:r>
              <a:rPr lang="de-DE" dirty="0"/>
              <a:t>Christoph Maria Herbst als tyrannischer Versicherungschef Bernd Stromberg ist Testimonial für die Versicherung Knappschaft. </a:t>
            </a:r>
          </a:p>
          <a:p>
            <a:r>
              <a:rPr lang="de-DE" dirty="0"/>
              <a:t>Auch wenn seine Rolle mit der Versicherungsbranche assoziiert wird, passt weder der egoistische und unsoziale Bernd Stromberg zu einer am Wohl ihrer Kunden interessierten Krankenversicherung, noch das humorvolle Testimonial zu einer ernsten Marke wie der Knappschaft.</a:t>
            </a:r>
          </a:p>
        </p:txBody>
      </p:sp>
    </p:spTree>
    <p:extLst>
      <p:ext uri="{BB962C8B-B14F-4D97-AF65-F5344CB8AC3E}">
        <p14:creationId xmlns:p14="http://schemas.microsoft.com/office/powerpoint/2010/main" val="4964119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3255B-4DEE-4C58-A3FA-A7C987EE919D}"/>
              </a:ext>
            </a:extLst>
          </p:cNvPr>
          <p:cNvSpPr>
            <a:spLocks noGrp="1"/>
          </p:cNvSpPr>
          <p:nvPr>
            <p:ph type="title"/>
          </p:nvPr>
        </p:nvSpPr>
        <p:spPr/>
        <p:txBody>
          <a:bodyPr/>
          <a:lstStyle/>
          <a:p>
            <a:endParaRPr lang="de-DE"/>
          </a:p>
        </p:txBody>
      </p:sp>
      <p:pic>
        <p:nvPicPr>
          <p:cNvPr id="6" name="Onlinemedien 5" title="TV Spot Knappschaft Krankenkasse ￢ﾀﾞNapoleon￢ﾀﾜ Reiseschutzimpfung">
            <a:hlinkClick r:id="" action="ppaction://media"/>
            <a:extLst>
              <a:ext uri="{FF2B5EF4-FFF2-40B4-BE49-F238E27FC236}">
                <a16:creationId xmlns:a16="http://schemas.microsoft.com/office/drawing/2014/main" id="{B7760216-97D2-4B5A-BB16-507123FC7CA3}"/>
              </a:ext>
            </a:extLst>
          </p:cNvPr>
          <p:cNvPicPr>
            <a:picLocks noGrp="1" noRot="1" noChangeAspect="1"/>
          </p:cNvPicPr>
          <p:nvPr>
            <p:ph idx="1"/>
            <a:videoFile r:link="rId1"/>
          </p:nvPr>
        </p:nvPicPr>
        <p:blipFill>
          <a:blip r:embed="rId3"/>
          <a:stretch>
            <a:fillRect/>
          </a:stretch>
        </p:blipFill>
        <p:spPr>
          <a:xfrm>
            <a:off x="0" y="0"/>
            <a:ext cx="12192277" cy="6858000"/>
          </a:xfrm>
          <a:prstGeom prst="rect">
            <a:avLst/>
          </a:prstGeom>
        </p:spPr>
      </p:pic>
      <p:sp>
        <p:nvSpPr>
          <p:cNvPr id="4" name="Fußzeilenplatzhalter 3">
            <a:extLst>
              <a:ext uri="{FF2B5EF4-FFF2-40B4-BE49-F238E27FC236}">
                <a16:creationId xmlns:a16="http://schemas.microsoft.com/office/drawing/2014/main" id="{19ADC599-01F9-473B-A25F-11FA0DFA35E5}"/>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1536985A-8968-43C9-962C-2DB1C32D2164}"/>
              </a:ext>
            </a:extLst>
          </p:cNvPr>
          <p:cNvSpPr>
            <a:spLocks noGrp="1"/>
          </p:cNvSpPr>
          <p:nvPr>
            <p:ph type="sldNum" sz="quarter" idx="12"/>
          </p:nvPr>
        </p:nvSpPr>
        <p:spPr/>
        <p:txBody>
          <a:bodyPr/>
          <a:lstStyle/>
          <a:p>
            <a:fld id="{BAFF30EA-0E8F-4029-98E4-BCB635AEA523}" type="slidenum">
              <a:rPr lang="de-DE" smtClean="0"/>
              <a:pPr/>
              <a:t>128</a:t>
            </a:fld>
            <a:endParaRPr lang="de-DE" dirty="0"/>
          </a:p>
        </p:txBody>
      </p:sp>
    </p:spTree>
    <p:extLst>
      <p:ext uri="{BB962C8B-B14F-4D97-AF65-F5344CB8AC3E}">
        <p14:creationId xmlns:p14="http://schemas.microsoft.com/office/powerpoint/2010/main" val="397404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3E955-1321-43D1-89AB-2A8AED4C0AED}"/>
              </a:ext>
            </a:extLst>
          </p:cNvPr>
          <p:cNvSpPr>
            <a:spLocks noGrp="1"/>
          </p:cNvSpPr>
          <p:nvPr>
            <p:ph type="title"/>
          </p:nvPr>
        </p:nvSpPr>
        <p:spPr/>
        <p:txBody>
          <a:bodyPr/>
          <a:lstStyle/>
          <a:p>
            <a:r>
              <a:rPr lang="de-DE" dirty="0"/>
              <a:t>Glaubwürdigkeit ist wichtig!</a:t>
            </a:r>
          </a:p>
        </p:txBody>
      </p:sp>
      <p:sp>
        <p:nvSpPr>
          <p:cNvPr id="3" name="Inhaltsplatzhalter 2">
            <a:extLst>
              <a:ext uri="{FF2B5EF4-FFF2-40B4-BE49-F238E27FC236}">
                <a16:creationId xmlns:a16="http://schemas.microsoft.com/office/drawing/2014/main" id="{79A3D99F-F6A1-4FAF-95C4-F534D0D6FDCC}"/>
              </a:ext>
            </a:extLst>
          </p:cNvPr>
          <p:cNvSpPr>
            <a:spLocks noGrp="1"/>
          </p:cNvSpPr>
          <p:nvPr>
            <p:ph idx="1"/>
          </p:nvPr>
        </p:nvSpPr>
        <p:spPr/>
        <p:txBody>
          <a:bodyPr>
            <a:normAutofit/>
          </a:bodyPr>
          <a:lstStyle/>
          <a:p>
            <a:r>
              <a:rPr lang="de-DE" dirty="0"/>
              <a:t>Marken wollen vor allem von der Glaubwürdigkeit des engagierten Testimonials profitieren und erwarten hier eine Stärkung ihres Images. </a:t>
            </a:r>
          </a:p>
          <a:p>
            <a:r>
              <a:rPr lang="de-DE" dirty="0"/>
              <a:t>Diese erhoffte </a:t>
            </a:r>
            <a:r>
              <a:rPr lang="de-DE" dirty="0" err="1"/>
              <a:t>Testimonialwirkung</a:t>
            </a:r>
            <a:r>
              <a:rPr lang="de-DE" dirty="0"/>
              <a:t> tritt jedoch in den wenigsten Fällen kurzfristig ein! </a:t>
            </a:r>
          </a:p>
          <a:p>
            <a:r>
              <a:rPr lang="de-DE" dirty="0"/>
              <a:t>Die Marke muss sich entweder langfristig in einem Bereich engagieren, z.B. mit einem Markenbotschafter in spezifischen Musik- oder Sportarten. </a:t>
            </a:r>
          </a:p>
          <a:p>
            <a:r>
              <a:rPr lang="de-DE" dirty="0"/>
              <a:t>Oder sie kann sich mit einem ebenfalls für Fehltritte bekannten Prominenten auf den Weg zurück zur Glaubwürdigkeit machen.</a:t>
            </a:r>
          </a:p>
        </p:txBody>
      </p:sp>
    </p:spTree>
    <p:extLst>
      <p:ext uri="{BB962C8B-B14F-4D97-AF65-F5344CB8AC3E}">
        <p14:creationId xmlns:p14="http://schemas.microsoft.com/office/powerpoint/2010/main" val="402813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126CA-7308-4F7A-9E9F-7C4EE95C4C70}"/>
              </a:ext>
            </a:extLst>
          </p:cNvPr>
          <p:cNvSpPr>
            <a:spLocks noGrp="1"/>
          </p:cNvSpPr>
          <p:nvPr>
            <p:ph type="title"/>
          </p:nvPr>
        </p:nvSpPr>
        <p:spPr/>
        <p:txBody>
          <a:bodyPr/>
          <a:lstStyle/>
          <a:p>
            <a:r>
              <a:rPr lang="de-DE" dirty="0"/>
              <a:t>CATWOE</a:t>
            </a:r>
          </a:p>
        </p:txBody>
      </p:sp>
      <p:sp>
        <p:nvSpPr>
          <p:cNvPr id="5" name="Textfeld 4">
            <a:extLst>
              <a:ext uri="{FF2B5EF4-FFF2-40B4-BE49-F238E27FC236}">
                <a16:creationId xmlns:a16="http://schemas.microsoft.com/office/drawing/2014/main" id="{DAE9C830-7AFA-4283-802A-52B1506A5D3B}"/>
              </a:ext>
            </a:extLst>
          </p:cNvPr>
          <p:cNvSpPr txBox="1"/>
          <p:nvPr/>
        </p:nvSpPr>
        <p:spPr>
          <a:xfrm>
            <a:off x="6138000" y="1750530"/>
            <a:ext cx="1800000" cy="1800000"/>
          </a:xfrm>
          <a:prstGeom prst="rect">
            <a:avLst/>
          </a:prstGeom>
          <a:solidFill>
            <a:srgbClr val="17697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chemeClr val="bg1"/>
                </a:solidFill>
                <a:effectLst/>
                <a:uFillTx/>
                <a:latin typeface="Georgia" panose="02040502050405020303" pitchFamily="18" charset="0"/>
                <a:sym typeface="Arial"/>
              </a:rPr>
              <a:t>W</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chemeClr val="bg1"/>
                </a:solidFill>
              </a:rPr>
              <a:t>World View</a:t>
            </a:r>
            <a:endParaRPr kumimoji="0" lang="de-DE" sz="1600" b="0" i="0" u="none" strike="noStrike" cap="none" spc="0" normalizeH="0" baseline="0" dirty="0">
              <a:ln>
                <a:noFill/>
              </a:ln>
              <a:solidFill>
                <a:schemeClr val="bg1"/>
              </a:solidFill>
              <a:effectLst/>
              <a:uFillTx/>
              <a:sym typeface="Arial"/>
            </a:endParaRPr>
          </a:p>
        </p:txBody>
      </p:sp>
      <p:sp>
        <p:nvSpPr>
          <p:cNvPr id="11" name="Textfeld 10">
            <a:extLst>
              <a:ext uri="{FF2B5EF4-FFF2-40B4-BE49-F238E27FC236}">
                <a16:creationId xmlns:a16="http://schemas.microsoft.com/office/drawing/2014/main" id="{9CE31742-5E87-4D7F-B8B4-63CB0047038A}"/>
              </a:ext>
            </a:extLst>
          </p:cNvPr>
          <p:cNvSpPr txBox="1"/>
          <p:nvPr/>
        </p:nvSpPr>
        <p:spPr>
          <a:xfrm>
            <a:off x="522000" y="1750530"/>
            <a:ext cx="1800000" cy="1800000"/>
          </a:xfrm>
          <a:prstGeom prst="rect">
            <a:avLst/>
          </a:prstGeom>
          <a:solidFill>
            <a:srgbClr val="F5AC4D"/>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C</a:t>
            </a:r>
          </a:p>
          <a:p>
            <a:pPr marL="0" marR="0" indent="0" algn="ctr" defTabSz="914400" rtl="0" fontAlgn="auto" latinLnBrk="0" hangingPunct="0">
              <a:lnSpc>
                <a:spcPct val="100000"/>
              </a:lnSpc>
              <a:spcBef>
                <a:spcPts val="0"/>
              </a:spcBef>
              <a:spcAft>
                <a:spcPts val="0"/>
              </a:spcAft>
              <a:buClrTx/>
              <a:buSzTx/>
              <a:buFontTx/>
              <a:buNone/>
              <a:tabLst/>
            </a:pPr>
            <a:r>
              <a:rPr lang="de-DE" dirty="0" err="1"/>
              <a:t>Costumers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3" name="Textfeld 12">
            <a:extLst>
              <a:ext uri="{FF2B5EF4-FFF2-40B4-BE49-F238E27FC236}">
                <a16:creationId xmlns:a16="http://schemas.microsoft.com/office/drawing/2014/main" id="{F640E759-779A-4EAD-B87B-22D79F96F946}"/>
              </a:ext>
            </a:extLst>
          </p:cNvPr>
          <p:cNvSpPr txBox="1"/>
          <p:nvPr/>
        </p:nvSpPr>
        <p:spPr>
          <a:xfrm>
            <a:off x="2394000" y="1750530"/>
            <a:ext cx="1800000" cy="1800000"/>
          </a:xfrm>
          <a:prstGeom prst="rect">
            <a:avLst/>
          </a:prstGeom>
          <a:solidFill>
            <a:srgbClr val="FCD6A9"/>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A</a:t>
            </a:r>
          </a:p>
          <a:p>
            <a:pPr marL="0" marR="0" indent="0" algn="ctr" defTabSz="914400" rtl="0" fontAlgn="auto" latinLnBrk="0" hangingPunct="0">
              <a:lnSpc>
                <a:spcPct val="100000"/>
              </a:lnSpc>
              <a:spcBef>
                <a:spcPts val="0"/>
              </a:spcBef>
              <a:spcAft>
                <a:spcPts val="0"/>
              </a:spcAft>
              <a:buClrTx/>
              <a:buSzTx/>
              <a:buFontTx/>
              <a:buNone/>
              <a:tabLst/>
            </a:pPr>
            <a:r>
              <a:rPr lang="de-DE" dirty="0"/>
              <a:t>Actors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5" name="Textfeld 14">
            <a:extLst>
              <a:ext uri="{FF2B5EF4-FFF2-40B4-BE49-F238E27FC236}">
                <a16:creationId xmlns:a16="http://schemas.microsoft.com/office/drawing/2014/main" id="{53E48FDE-F86A-44AC-BFF6-EBF30FDB5090}"/>
              </a:ext>
            </a:extLst>
          </p:cNvPr>
          <p:cNvSpPr txBox="1"/>
          <p:nvPr/>
        </p:nvSpPr>
        <p:spPr>
          <a:xfrm>
            <a:off x="4266000" y="1750530"/>
            <a:ext cx="1800000" cy="1800000"/>
          </a:xfrm>
          <a:prstGeom prst="rect">
            <a:avLst/>
          </a:prstGeom>
          <a:solidFill>
            <a:srgbClr val="FDEBD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T</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Transformation</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1" name="Textfeld 20">
            <a:extLst>
              <a:ext uri="{FF2B5EF4-FFF2-40B4-BE49-F238E27FC236}">
                <a16:creationId xmlns:a16="http://schemas.microsoft.com/office/drawing/2014/main" id="{C730F261-1CDD-42E2-B825-EB2197BB2D40}"/>
              </a:ext>
            </a:extLst>
          </p:cNvPr>
          <p:cNvSpPr txBox="1"/>
          <p:nvPr/>
        </p:nvSpPr>
        <p:spPr>
          <a:xfrm>
            <a:off x="8010000" y="1750530"/>
            <a:ext cx="1800000" cy="1800000"/>
          </a:xfrm>
          <a:prstGeom prst="rect">
            <a:avLst/>
          </a:prstGeom>
          <a:solidFill>
            <a:srgbClr val="AFBCC5"/>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O </a:t>
            </a:r>
          </a:p>
          <a:p>
            <a:pPr marL="0" marR="0" indent="0" algn="ctr" defTabSz="914400" rtl="0" fontAlgn="auto" latinLnBrk="0" hangingPunct="0">
              <a:lnSpc>
                <a:spcPct val="100000"/>
              </a:lnSpc>
              <a:spcBef>
                <a:spcPts val="0"/>
              </a:spcBef>
              <a:spcAft>
                <a:spcPts val="0"/>
              </a:spcAft>
              <a:buClrTx/>
              <a:buSzTx/>
              <a:buFontTx/>
              <a:buNone/>
              <a:tabLst/>
            </a:pPr>
            <a:r>
              <a:rPr lang="de-DE" dirty="0" err="1">
                <a:solidFill>
                  <a:srgbClr val="000000"/>
                </a:solidFill>
              </a:rPr>
              <a:t>Owners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3" name="Textfeld 22">
            <a:extLst>
              <a:ext uri="{FF2B5EF4-FFF2-40B4-BE49-F238E27FC236}">
                <a16:creationId xmlns:a16="http://schemas.microsoft.com/office/drawing/2014/main" id="{786B9FE0-05ED-498E-A294-F174232D5E7E}"/>
              </a:ext>
            </a:extLst>
          </p:cNvPr>
          <p:cNvSpPr txBox="1"/>
          <p:nvPr/>
        </p:nvSpPr>
        <p:spPr>
          <a:xfrm>
            <a:off x="9882001" y="1750530"/>
            <a:ext cx="1800000" cy="1800000"/>
          </a:xfrm>
          <a:prstGeom prst="rect">
            <a:avLst/>
          </a:prstGeom>
          <a:solidFill>
            <a:srgbClr val="D8DDE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E</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Environmental </a:t>
            </a:r>
            <a:r>
              <a:rPr lang="de-DE" dirty="0" err="1">
                <a:solidFill>
                  <a:srgbClr val="000000"/>
                </a:solidFill>
              </a:rPr>
              <a:t>Constraints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9" name="Inhaltsplatzhalter 3">
            <a:extLst>
              <a:ext uri="{FF2B5EF4-FFF2-40B4-BE49-F238E27FC236}">
                <a16:creationId xmlns:a16="http://schemas.microsoft.com/office/drawing/2014/main" id="{D55E928F-876B-4E3C-8EA8-2CB0B255A376}"/>
              </a:ext>
            </a:extLst>
          </p:cNvPr>
          <p:cNvSpPr>
            <a:spLocks noGrp="1"/>
          </p:cNvSpPr>
          <p:nvPr>
            <p:ph idx="1"/>
          </p:nvPr>
        </p:nvSpPr>
        <p:spPr>
          <a:xfrm>
            <a:off x="515999" y="4225732"/>
            <a:ext cx="11160001" cy="1800001"/>
          </a:xfrm>
          <a:solidFill>
            <a:srgbClr val="D8DDE3"/>
          </a:solidFill>
          <a:ln w="25400">
            <a:noFill/>
          </a:ln>
          <a:effectLst>
            <a:outerShdw blurRad="50800" dist="38100" dir="2700000" algn="tl" rotWithShape="0">
              <a:prstClr val="black">
                <a:alpha val="40000"/>
              </a:prstClr>
            </a:outerShdw>
          </a:effectLst>
        </p:spPr>
        <p:txBody>
          <a:bodyPr lIns="360000" tIns="180000" rIns="360000" bIns="180000">
            <a:noAutofit/>
          </a:bodyPr>
          <a:lstStyle/>
          <a:p>
            <a:pPr marL="0" indent="0">
              <a:buNone/>
            </a:pPr>
            <a:r>
              <a:rPr lang="de-DE" sz="2400" dirty="0"/>
              <a:t>Die </a:t>
            </a:r>
            <a:r>
              <a:rPr lang="de-DE" sz="2400" i="1" dirty="0"/>
              <a:t>Grenzen</a:t>
            </a:r>
            <a:r>
              <a:rPr lang="de-DE" sz="2400" dirty="0"/>
              <a:t>. </a:t>
            </a:r>
          </a:p>
          <a:p>
            <a:pPr marL="0" indent="0">
              <a:buNone/>
            </a:pPr>
            <a:r>
              <a:rPr lang="de-DE" sz="2400" dirty="0"/>
              <a:t>Diese können ethischer, gesetzlicher, juristischer, personeller, finanzieller und anderer Natur sein – wie betreffen diese das System und wie können sie überwunden werden?</a:t>
            </a:r>
          </a:p>
        </p:txBody>
      </p:sp>
      <p:sp>
        <p:nvSpPr>
          <p:cNvPr id="10" name="Gleichschenkliges Dreieck 9">
            <a:extLst>
              <a:ext uri="{FF2B5EF4-FFF2-40B4-BE49-F238E27FC236}">
                <a16:creationId xmlns:a16="http://schemas.microsoft.com/office/drawing/2014/main" id="{89DFCDA0-9A9D-400F-9453-A069EA062A5E}"/>
              </a:ext>
            </a:extLst>
          </p:cNvPr>
          <p:cNvSpPr/>
          <p:nvPr/>
        </p:nvSpPr>
        <p:spPr>
          <a:xfrm>
            <a:off x="10288878" y="3570022"/>
            <a:ext cx="986246" cy="655710"/>
          </a:xfrm>
          <a:prstGeom prst="triangle">
            <a:avLst/>
          </a:prstGeom>
          <a:solidFill>
            <a:srgbClr val="D8DDE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de-DE" sz="1600" b="0" i="0" u="none" strike="noStrike" cap="none" spc="0" normalizeH="0" baseline="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2226983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C7FE71-032C-478F-AB50-ADE8CF60CE4F}"/>
              </a:ext>
            </a:extLst>
          </p:cNvPr>
          <p:cNvSpPr>
            <a:spLocks noGrp="1"/>
          </p:cNvSpPr>
          <p:nvPr>
            <p:ph type="title"/>
          </p:nvPr>
        </p:nvSpPr>
        <p:spPr/>
        <p:txBody>
          <a:bodyPr/>
          <a:lstStyle/>
          <a:p>
            <a:r>
              <a:rPr lang="de-DE" dirty="0"/>
              <a:t>Studie „Influencer Facts“</a:t>
            </a:r>
          </a:p>
        </p:txBody>
      </p:sp>
      <p:sp>
        <p:nvSpPr>
          <p:cNvPr id="3" name="Inhaltsplatzhalter 2">
            <a:extLst>
              <a:ext uri="{FF2B5EF4-FFF2-40B4-BE49-F238E27FC236}">
                <a16:creationId xmlns:a16="http://schemas.microsoft.com/office/drawing/2014/main" id="{6C1FF291-BA9B-4BBB-B6BB-C377F657DA66}"/>
              </a:ext>
            </a:extLst>
          </p:cNvPr>
          <p:cNvSpPr>
            <a:spLocks noGrp="1"/>
          </p:cNvSpPr>
          <p:nvPr>
            <p:ph idx="1"/>
          </p:nvPr>
        </p:nvSpPr>
        <p:spPr/>
        <p:txBody>
          <a:bodyPr>
            <a:normAutofit lnSpcReduction="10000"/>
          </a:bodyPr>
          <a:lstStyle/>
          <a:p>
            <a:r>
              <a:rPr lang="de-DE" b="1" dirty="0"/>
              <a:t>Zielgruppen:</a:t>
            </a:r>
            <a:r>
              <a:rPr lang="de-DE" dirty="0"/>
              <a:t> Wen erreicht welcher Influencer? Wie unterscheiden sich die Zielgruppen der Influencer in Bezug auf Demografie, Themeninteressen, Konsumverhalten und Mediennutzung?</a:t>
            </a:r>
          </a:p>
          <a:p>
            <a:r>
              <a:rPr lang="de-DE" b="1" dirty="0"/>
              <a:t>Branding: </a:t>
            </a:r>
            <a:r>
              <a:rPr lang="de-DE" dirty="0"/>
              <a:t>Vermittelt der Influencer die Botschaft des Werbungtreibenden und wird er als Meinungsführer wahrgenommen? Wie steht es um seine Sympathiewerte, sein Image und seine Authentizität?</a:t>
            </a:r>
          </a:p>
          <a:p>
            <a:r>
              <a:rPr lang="de-DE" b="1" dirty="0"/>
              <a:t>Engagement:</a:t>
            </a:r>
            <a:r>
              <a:rPr lang="de-DE" dirty="0"/>
              <a:t> Wie stark ist die Beziehung des Influencers zu seinen Followern und Fans? Wie stark sind Interaktionsrate, Engagement und seine Empfehlungsstärke ausgeprägt?</a:t>
            </a:r>
          </a:p>
          <a:p>
            <a:endParaRPr lang="de-DE" dirty="0"/>
          </a:p>
        </p:txBody>
      </p:sp>
    </p:spTree>
    <p:extLst>
      <p:ext uri="{BB962C8B-B14F-4D97-AF65-F5344CB8AC3E}">
        <p14:creationId xmlns:p14="http://schemas.microsoft.com/office/powerpoint/2010/main" val="23403060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B339B-564D-40D4-B6DA-21E62A00597F}"/>
              </a:ext>
            </a:extLst>
          </p:cNvPr>
          <p:cNvSpPr>
            <a:spLocks noGrp="1"/>
          </p:cNvSpPr>
          <p:nvPr>
            <p:ph type="title"/>
          </p:nvPr>
        </p:nvSpPr>
        <p:spPr/>
        <p:txBody>
          <a:bodyPr/>
          <a:lstStyle/>
          <a:p>
            <a:endParaRPr lang="de-DE"/>
          </a:p>
        </p:txBody>
      </p:sp>
      <p:pic>
        <p:nvPicPr>
          <p:cNvPr id="6" name="Onlinemedien 5" title="Harry G ￃﾼber Organspende">
            <a:hlinkClick r:id="" action="ppaction://media"/>
            <a:extLst>
              <a:ext uri="{FF2B5EF4-FFF2-40B4-BE49-F238E27FC236}">
                <a16:creationId xmlns:a16="http://schemas.microsoft.com/office/drawing/2014/main" id="{AF2F6AE2-D8CC-4903-8698-3957DCBFEBBB}"/>
              </a:ext>
            </a:extLst>
          </p:cNvPr>
          <p:cNvPicPr>
            <a:picLocks noGrp="1" noRot="1" noChangeAspect="1"/>
          </p:cNvPicPr>
          <p:nvPr>
            <p:ph idx="1"/>
            <a:videoFile r:link="rId1"/>
          </p:nvPr>
        </p:nvPicPr>
        <p:blipFill>
          <a:blip r:embed="rId3"/>
          <a:stretch>
            <a:fillRect/>
          </a:stretch>
        </p:blipFill>
        <p:spPr>
          <a:xfrm>
            <a:off x="0" y="0"/>
            <a:ext cx="12192277" cy="6858000"/>
          </a:xfrm>
          <a:prstGeom prst="rect">
            <a:avLst/>
          </a:prstGeom>
        </p:spPr>
      </p:pic>
      <p:sp>
        <p:nvSpPr>
          <p:cNvPr id="4" name="Fußzeilenplatzhalter 3">
            <a:extLst>
              <a:ext uri="{FF2B5EF4-FFF2-40B4-BE49-F238E27FC236}">
                <a16:creationId xmlns:a16="http://schemas.microsoft.com/office/drawing/2014/main" id="{84579D64-9391-4301-87E2-281493EBF666}"/>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8E55EDA2-66CC-440B-825E-1B839B666B85}"/>
              </a:ext>
            </a:extLst>
          </p:cNvPr>
          <p:cNvSpPr>
            <a:spLocks noGrp="1"/>
          </p:cNvSpPr>
          <p:nvPr>
            <p:ph type="sldNum" sz="quarter" idx="12"/>
          </p:nvPr>
        </p:nvSpPr>
        <p:spPr/>
        <p:txBody>
          <a:bodyPr/>
          <a:lstStyle/>
          <a:p>
            <a:fld id="{BAFF30EA-0E8F-4029-98E4-BCB635AEA523}" type="slidenum">
              <a:rPr lang="de-DE" smtClean="0"/>
              <a:pPr/>
              <a:t>131</a:t>
            </a:fld>
            <a:endParaRPr lang="de-DE" dirty="0"/>
          </a:p>
        </p:txBody>
      </p:sp>
    </p:spTree>
    <p:extLst>
      <p:ext uri="{BB962C8B-B14F-4D97-AF65-F5344CB8AC3E}">
        <p14:creationId xmlns:p14="http://schemas.microsoft.com/office/powerpoint/2010/main" val="397484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C3E20D-3DDB-4EF1-BDBD-C7BD7341F182}"/>
              </a:ext>
            </a:extLst>
          </p:cNvPr>
          <p:cNvSpPr>
            <a:spLocks noGrp="1"/>
          </p:cNvSpPr>
          <p:nvPr>
            <p:ph type="title"/>
          </p:nvPr>
        </p:nvSpPr>
        <p:spPr/>
        <p:txBody>
          <a:bodyPr/>
          <a:lstStyle/>
          <a:p>
            <a:r>
              <a:rPr lang="de-DE" dirty="0"/>
              <a:t>7 Tipps zum Influencer-Marketing</a:t>
            </a:r>
          </a:p>
        </p:txBody>
      </p:sp>
      <p:sp>
        <p:nvSpPr>
          <p:cNvPr id="3" name="Inhaltsplatzhalter 2">
            <a:extLst>
              <a:ext uri="{FF2B5EF4-FFF2-40B4-BE49-F238E27FC236}">
                <a16:creationId xmlns:a16="http://schemas.microsoft.com/office/drawing/2014/main" id="{C450B2F3-A067-4181-BFA0-256FB91A758D}"/>
              </a:ext>
            </a:extLst>
          </p:cNvPr>
          <p:cNvSpPr>
            <a:spLocks noGrp="1"/>
          </p:cNvSpPr>
          <p:nvPr>
            <p:ph idx="1"/>
          </p:nvPr>
        </p:nvSpPr>
        <p:spPr/>
        <p:txBody>
          <a:bodyPr>
            <a:normAutofit fontScale="92500" lnSpcReduction="10000"/>
          </a:bodyPr>
          <a:lstStyle/>
          <a:p>
            <a:pPr marL="514350" indent="-514350">
              <a:buFont typeface="+mj-lt"/>
              <a:buAutoNum type="arabicPeriod"/>
            </a:pPr>
            <a:r>
              <a:rPr lang="de-DE" b="1" dirty="0"/>
              <a:t>Disziplin:</a:t>
            </a:r>
            <a:r>
              <a:rPr lang="de-DE" dirty="0"/>
              <a:t> gleichwertiges Instrument neben den klassischen Kanälen.</a:t>
            </a:r>
          </a:p>
          <a:p>
            <a:pPr marL="514350" indent="-514350">
              <a:buFont typeface="+mj-lt"/>
              <a:buAutoNum type="arabicPeriod"/>
            </a:pPr>
            <a:r>
              <a:rPr lang="de-DE" b="1" dirty="0"/>
              <a:t>Ziele:</a:t>
            </a:r>
            <a:r>
              <a:rPr lang="de-DE" dirty="0"/>
              <a:t> Reichweite, Engagement, Markensympathie und Markenbekanntheit.</a:t>
            </a:r>
          </a:p>
          <a:p>
            <a:pPr marL="514350" indent="-514350">
              <a:buFont typeface="+mj-lt"/>
              <a:buAutoNum type="arabicPeriod"/>
            </a:pPr>
            <a:r>
              <a:rPr lang="de-DE" b="1" dirty="0"/>
              <a:t>Zeitplanung: </a:t>
            </a:r>
            <a:r>
              <a:rPr lang="de-DE" dirty="0"/>
              <a:t>Influencer-Marketing unterstützt die anderen Maßnahmen gezielt.</a:t>
            </a:r>
          </a:p>
          <a:p>
            <a:pPr marL="514350" indent="-514350">
              <a:buFont typeface="+mj-lt"/>
              <a:buAutoNum type="arabicPeriod"/>
            </a:pPr>
            <a:r>
              <a:rPr lang="de-DE" b="1" dirty="0"/>
              <a:t>Einheit und Differenzierung: </a:t>
            </a:r>
            <a:r>
              <a:rPr lang="de-DE" dirty="0"/>
              <a:t>Wiedererkennung durch einheitliche Kampagnenelemente wie Logos, Farben, </a:t>
            </a:r>
            <a:r>
              <a:rPr lang="de-DE" dirty="0" err="1"/>
              <a:t>Tonalitäten</a:t>
            </a:r>
            <a:r>
              <a:rPr lang="de-DE" dirty="0"/>
              <a:t>, Slogans oder Werbecharaktere über alle Maßnahmen hinweg. Jeder Kanal spielt seine Stärke aus: Blogs leben von tiefergehenden Texten, Instagram von der Veranschaulichung durch Bilder und Banner benötigen Elemente wie Call-</a:t>
            </a:r>
            <a:r>
              <a:rPr lang="de-DE" dirty="0" err="1"/>
              <a:t>to</a:t>
            </a:r>
            <a:r>
              <a:rPr lang="de-DE" dirty="0"/>
              <a:t>-Action.</a:t>
            </a:r>
          </a:p>
          <a:p>
            <a:pPr marL="514350" indent="-514350">
              <a:buFont typeface="+mj-lt"/>
              <a:buAutoNum type="arabicPeriod"/>
            </a:pPr>
            <a:endParaRPr lang="de-DE" dirty="0"/>
          </a:p>
        </p:txBody>
      </p:sp>
    </p:spTree>
    <p:extLst>
      <p:ext uri="{BB962C8B-B14F-4D97-AF65-F5344CB8AC3E}">
        <p14:creationId xmlns:p14="http://schemas.microsoft.com/office/powerpoint/2010/main" val="39096029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C0EE1-B003-4DF5-9861-E7D0CA39E674}"/>
              </a:ext>
            </a:extLst>
          </p:cNvPr>
          <p:cNvSpPr>
            <a:spLocks noGrp="1"/>
          </p:cNvSpPr>
          <p:nvPr>
            <p:ph type="title"/>
          </p:nvPr>
        </p:nvSpPr>
        <p:spPr/>
        <p:txBody>
          <a:bodyPr/>
          <a:lstStyle/>
          <a:p>
            <a:r>
              <a:rPr lang="de-DE" dirty="0"/>
              <a:t>7 Tipps zum Influencer-Marketing</a:t>
            </a:r>
          </a:p>
        </p:txBody>
      </p:sp>
      <p:sp>
        <p:nvSpPr>
          <p:cNvPr id="3" name="Inhaltsplatzhalter 2">
            <a:extLst>
              <a:ext uri="{FF2B5EF4-FFF2-40B4-BE49-F238E27FC236}">
                <a16:creationId xmlns:a16="http://schemas.microsoft.com/office/drawing/2014/main" id="{25E5B1DC-B8F0-4BD3-A0CC-E9DFECEB52B7}"/>
              </a:ext>
            </a:extLst>
          </p:cNvPr>
          <p:cNvSpPr>
            <a:spLocks noGrp="1"/>
          </p:cNvSpPr>
          <p:nvPr>
            <p:ph idx="1"/>
          </p:nvPr>
        </p:nvSpPr>
        <p:spPr/>
        <p:txBody>
          <a:bodyPr>
            <a:normAutofit fontScale="92500" lnSpcReduction="20000"/>
          </a:bodyPr>
          <a:lstStyle/>
          <a:p>
            <a:pPr marL="514350" indent="-514350">
              <a:buFont typeface="+mj-lt"/>
              <a:buAutoNum type="arabicPeriod" startAt="5"/>
            </a:pPr>
            <a:r>
              <a:rPr lang="de-DE" b="1" dirty="0"/>
              <a:t>Strukturierte Mediaplanung: </a:t>
            </a:r>
            <a:r>
              <a:rPr lang="de-DE" dirty="0"/>
              <a:t>Wie gut passen die Follower der ausgewählten Influencer und die Influencer selbst zur Marke? Welche Interessen haben der Influencer und seine Community, wie beliebt ist der Influencer bei seinen Followern, welchen Qualitätsanspruch hat der Influencer an seinen Content . Und: ist er in der Lage, seine Community für Marken und Produkte zu begeistern.</a:t>
            </a:r>
          </a:p>
          <a:p>
            <a:pPr marL="514350" indent="-514350">
              <a:buFont typeface="+mj-lt"/>
              <a:buAutoNum type="arabicPeriod" startAt="5"/>
            </a:pPr>
            <a:r>
              <a:rPr lang="de-DE" b="1" dirty="0"/>
              <a:t>Real Life:</a:t>
            </a:r>
            <a:r>
              <a:rPr lang="de-DE" dirty="0"/>
              <a:t> Influencer muss man auch „anfassen“ können. Live-Berichterstattung oder </a:t>
            </a:r>
            <a:r>
              <a:rPr lang="de-DE" dirty="0" err="1"/>
              <a:t>Meet</a:t>
            </a:r>
            <a:r>
              <a:rPr lang="de-DE" dirty="0"/>
              <a:t> &amp; </a:t>
            </a:r>
            <a:r>
              <a:rPr lang="de-DE" dirty="0" err="1"/>
              <a:t>Greet</a:t>
            </a:r>
            <a:r>
              <a:rPr lang="de-DE" dirty="0"/>
              <a:t> ziehen Follower an die Location.</a:t>
            </a:r>
          </a:p>
          <a:p>
            <a:pPr marL="514350" indent="-514350">
              <a:buFont typeface="+mj-lt"/>
              <a:buAutoNum type="arabicPeriod" startAt="5"/>
            </a:pPr>
            <a:r>
              <a:rPr lang="de-DE" b="1" dirty="0"/>
              <a:t>Marktforschung: </a:t>
            </a:r>
            <a:r>
              <a:rPr lang="de-DE" dirty="0"/>
              <a:t>Follower-Befragungen zeigen, was die Influencer leisten konnten und ob die Ziele erreicht wurden. Wichtige KPIs sind in diesem Fall die Marken- und Werbebekanntheit, da diese langfristig auf die Marke einzahlen.</a:t>
            </a:r>
          </a:p>
          <a:p>
            <a:pPr marL="514350" indent="-514350">
              <a:buFont typeface="+mj-lt"/>
              <a:buAutoNum type="arabicPeriod" startAt="5"/>
            </a:pPr>
            <a:endParaRPr lang="de-DE" dirty="0"/>
          </a:p>
        </p:txBody>
      </p:sp>
    </p:spTree>
    <p:extLst>
      <p:ext uri="{BB962C8B-B14F-4D97-AF65-F5344CB8AC3E}">
        <p14:creationId xmlns:p14="http://schemas.microsoft.com/office/powerpoint/2010/main" val="269879989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136C1E-5158-450B-99FF-3763FF703189}"/>
              </a:ext>
            </a:extLst>
          </p:cNvPr>
          <p:cNvSpPr>
            <a:spLocks noGrp="1"/>
          </p:cNvSpPr>
          <p:nvPr>
            <p:ph type="title"/>
          </p:nvPr>
        </p:nvSpPr>
        <p:spPr/>
        <p:txBody>
          <a:bodyPr/>
          <a:lstStyle/>
          <a:p>
            <a:r>
              <a:rPr lang="de-DE"/>
              <a:t>Marke und Promi sind sich ähnlich</a:t>
            </a:r>
          </a:p>
        </p:txBody>
      </p:sp>
      <p:sp>
        <p:nvSpPr>
          <p:cNvPr id="3" name="Inhaltsplatzhalter 2">
            <a:extLst>
              <a:ext uri="{FF2B5EF4-FFF2-40B4-BE49-F238E27FC236}">
                <a16:creationId xmlns:a16="http://schemas.microsoft.com/office/drawing/2014/main" id="{B7058921-756D-4313-B7BD-5F8D2DE14980}"/>
              </a:ext>
            </a:extLst>
          </p:cNvPr>
          <p:cNvSpPr>
            <a:spLocks noGrp="1"/>
          </p:cNvSpPr>
          <p:nvPr>
            <p:ph idx="1"/>
          </p:nvPr>
        </p:nvSpPr>
        <p:spPr/>
        <p:txBody>
          <a:bodyPr/>
          <a:lstStyle/>
          <a:p>
            <a:r>
              <a:rPr lang="de-DE"/>
              <a:t>„Für den Fall, dass sich Prominenter und Marke ähnlich sind, besteht bei </a:t>
            </a:r>
            <a:r>
              <a:rPr lang="de-DE" b="1"/>
              <a:t>Professionalität</a:t>
            </a:r>
            <a:r>
              <a:rPr lang="de-DE"/>
              <a:t>, </a:t>
            </a:r>
            <a:r>
              <a:rPr lang="de-DE" b="1"/>
              <a:t>Verträglichkeit</a:t>
            </a:r>
            <a:r>
              <a:rPr lang="de-DE"/>
              <a:t> und </a:t>
            </a:r>
            <a:r>
              <a:rPr lang="de-DE" b="1"/>
              <a:t>Stil</a:t>
            </a:r>
            <a:r>
              <a:rPr lang="de-DE"/>
              <a:t> die größte Chance eines Imagetransfers. Unter Professionalität fallen dabei Charaktereigenschaften wie z.B. Ehrlichkeit, Führungsstärke und Fleiß. Sportler vertreten diese Wesenszüge besonders stark und können daher Marken professioneller erscheinen lassen.“ </a:t>
            </a:r>
          </a:p>
          <a:p>
            <a:endParaRPr lang="de-DE"/>
          </a:p>
          <a:p>
            <a:r>
              <a:rPr lang="de-DE" sz="2000"/>
              <a:t>Quelle: </a:t>
            </a:r>
            <a:r>
              <a:rPr lang="de-DE" sz="2000">
                <a:hlinkClick r:id="rId2"/>
              </a:rPr>
              <a:t>https://www.splendid-research.com/de/statistiken/item/was-ist-ein-guter-brand-fit.html</a:t>
            </a:r>
            <a:r>
              <a:rPr lang="de-DE" sz="2000"/>
              <a:t> </a:t>
            </a:r>
          </a:p>
        </p:txBody>
      </p:sp>
    </p:spTree>
    <p:extLst>
      <p:ext uri="{BB962C8B-B14F-4D97-AF65-F5344CB8AC3E}">
        <p14:creationId xmlns:p14="http://schemas.microsoft.com/office/powerpoint/2010/main" val="45801237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F4ACF6-2662-4724-8770-5411AECA3D08}"/>
              </a:ext>
            </a:extLst>
          </p:cNvPr>
          <p:cNvSpPr>
            <a:spLocks noGrp="1"/>
          </p:cNvSpPr>
          <p:nvPr>
            <p:ph type="title"/>
          </p:nvPr>
        </p:nvSpPr>
        <p:spPr/>
        <p:txBody>
          <a:bodyPr/>
          <a:lstStyle/>
          <a:p>
            <a:r>
              <a:rPr lang="de-DE"/>
              <a:t>Brand fit</a:t>
            </a:r>
          </a:p>
        </p:txBody>
      </p:sp>
      <p:pic>
        <p:nvPicPr>
          <p:cNvPr id="5" name="Inhaltsplatzhalter 4" descr="Ein Bild, das Screenshot enthält.&#10;&#10;Automatisch generierte Beschreibung">
            <a:extLst>
              <a:ext uri="{FF2B5EF4-FFF2-40B4-BE49-F238E27FC236}">
                <a16:creationId xmlns:a16="http://schemas.microsoft.com/office/drawing/2014/main" id="{B2882F10-3C8B-43AA-BFEF-F52027DAA36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614149" y="1538158"/>
            <a:ext cx="9908274" cy="4726165"/>
          </a:xfrm>
        </p:spPr>
      </p:pic>
    </p:spTree>
    <p:extLst>
      <p:ext uri="{BB962C8B-B14F-4D97-AF65-F5344CB8AC3E}">
        <p14:creationId xmlns:p14="http://schemas.microsoft.com/office/powerpoint/2010/main" val="38614270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D7D7E8-060A-420F-9A66-3FED9FB946FF}"/>
              </a:ext>
            </a:extLst>
          </p:cNvPr>
          <p:cNvSpPr>
            <a:spLocks noGrp="1"/>
          </p:cNvSpPr>
          <p:nvPr>
            <p:ph type="title"/>
          </p:nvPr>
        </p:nvSpPr>
        <p:spPr/>
        <p:txBody>
          <a:bodyPr/>
          <a:lstStyle/>
          <a:p>
            <a:r>
              <a:rPr lang="de-DE"/>
              <a:t>Die Images müssen zusammenpassen!</a:t>
            </a:r>
          </a:p>
        </p:txBody>
      </p:sp>
      <p:sp>
        <p:nvSpPr>
          <p:cNvPr id="3" name="Inhaltsplatzhalter 2">
            <a:extLst>
              <a:ext uri="{FF2B5EF4-FFF2-40B4-BE49-F238E27FC236}">
                <a16:creationId xmlns:a16="http://schemas.microsoft.com/office/drawing/2014/main" id="{F8AB2290-FBA9-427C-A5F3-EAE802E5F729}"/>
              </a:ext>
            </a:extLst>
          </p:cNvPr>
          <p:cNvSpPr>
            <a:spLocks noGrp="1"/>
          </p:cNvSpPr>
          <p:nvPr>
            <p:ph idx="1"/>
          </p:nvPr>
        </p:nvSpPr>
        <p:spPr/>
        <p:txBody>
          <a:bodyPr>
            <a:normAutofit/>
          </a:bodyPr>
          <a:lstStyle/>
          <a:p>
            <a:r>
              <a:rPr lang="de-DE"/>
              <a:t>Marken- und Prominentenimage müssen zusammenpassen, sonst droht ein negativer Testimonial-Effekt.</a:t>
            </a:r>
          </a:p>
          <a:p>
            <a:r>
              <a:rPr lang="de-DE"/>
              <a:t>Christoph Maria Herbst als tyrannischer Versicherungschef Bernd Stromberg ist Testimonial für die Versicherung Knappschaft. </a:t>
            </a:r>
          </a:p>
          <a:p>
            <a:r>
              <a:rPr lang="de-DE"/>
              <a:t>Auch wenn seine Rolle mit der Versicherungsbranche assoziiert wird, passt weder der egoistische und unsoziale Bernd Stromberg zu einer am Wohl ihrer Kunden interessierten Krankenversicherung, noch das humorvolle Testimonial zu einer ernsten Marke wie der Knappschaft.</a:t>
            </a:r>
          </a:p>
        </p:txBody>
      </p:sp>
    </p:spTree>
    <p:extLst>
      <p:ext uri="{BB962C8B-B14F-4D97-AF65-F5344CB8AC3E}">
        <p14:creationId xmlns:p14="http://schemas.microsoft.com/office/powerpoint/2010/main" val="20945317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3E955-1321-43D1-89AB-2A8AED4C0AED}"/>
              </a:ext>
            </a:extLst>
          </p:cNvPr>
          <p:cNvSpPr>
            <a:spLocks noGrp="1"/>
          </p:cNvSpPr>
          <p:nvPr>
            <p:ph type="title"/>
          </p:nvPr>
        </p:nvSpPr>
        <p:spPr/>
        <p:txBody>
          <a:bodyPr/>
          <a:lstStyle/>
          <a:p>
            <a:r>
              <a:rPr lang="de-DE"/>
              <a:t>Glaubwürdigkeit ist wichtig!</a:t>
            </a:r>
          </a:p>
        </p:txBody>
      </p:sp>
      <p:sp>
        <p:nvSpPr>
          <p:cNvPr id="3" name="Inhaltsplatzhalter 2">
            <a:extLst>
              <a:ext uri="{FF2B5EF4-FFF2-40B4-BE49-F238E27FC236}">
                <a16:creationId xmlns:a16="http://schemas.microsoft.com/office/drawing/2014/main" id="{79A3D99F-F6A1-4FAF-95C4-F534D0D6FDCC}"/>
              </a:ext>
            </a:extLst>
          </p:cNvPr>
          <p:cNvSpPr>
            <a:spLocks noGrp="1"/>
          </p:cNvSpPr>
          <p:nvPr>
            <p:ph idx="1"/>
          </p:nvPr>
        </p:nvSpPr>
        <p:spPr/>
        <p:txBody>
          <a:bodyPr/>
          <a:lstStyle/>
          <a:p>
            <a:r>
              <a:rPr lang="de-DE"/>
              <a:t>Marken wollen vor allem von der Glaubwürdigkeit des engagierten Testimonials profitieren und erwarten hier eine Stärkung ihres Images. </a:t>
            </a:r>
          </a:p>
          <a:p>
            <a:r>
              <a:rPr lang="de-DE"/>
              <a:t>Diese erhoffte </a:t>
            </a:r>
            <a:r>
              <a:rPr lang="de-DE" err="1"/>
              <a:t>Testimonialwirkung</a:t>
            </a:r>
            <a:r>
              <a:rPr lang="de-DE"/>
              <a:t> tritt jedoch in den wenigsten Fällen kurzfristig ein! </a:t>
            </a:r>
          </a:p>
          <a:p>
            <a:r>
              <a:rPr lang="de-DE"/>
              <a:t>Die Marke muss sich entweder langfristig in einem Bereich engagieren, z.B. mit einem Markenbotschafter in spezifischen Musik- oder Sportarten. </a:t>
            </a:r>
          </a:p>
          <a:p>
            <a:r>
              <a:rPr lang="de-DE"/>
              <a:t>Oder sie kann sich mit einem ebenfalls für Fehltritte bekannten Prominenten auf den Weg zurück zur Glaubwürdigkeit machen.</a:t>
            </a:r>
          </a:p>
        </p:txBody>
      </p:sp>
    </p:spTree>
    <p:extLst>
      <p:ext uri="{BB962C8B-B14F-4D97-AF65-F5344CB8AC3E}">
        <p14:creationId xmlns:p14="http://schemas.microsoft.com/office/powerpoint/2010/main" val="261410393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E376D8-6293-4A95-BFD3-DA6B9B018B5D}"/>
              </a:ext>
            </a:extLst>
          </p:cNvPr>
          <p:cNvSpPr>
            <a:spLocks noGrp="1"/>
          </p:cNvSpPr>
          <p:nvPr>
            <p:ph type="title"/>
          </p:nvPr>
        </p:nvSpPr>
        <p:spPr/>
        <p:txBody>
          <a:bodyPr/>
          <a:lstStyle/>
          <a:p>
            <a:r>
              <a:rPr lang="de-DE"/>
              <a:t>Und was messe ich dann?</a:t>
            </a:r>
          </a:p>
        </p:txBody>
      </p:sp>
      <p:sp>
        <p:nvSpPr>
          <p:cNvPr id="3" name="Inhaltsplatzhalter 2">
            <a:extLst>
              <a:ext uri="{FF2B5EF4-FFF2-40B4-BE49-F238E27FC236}">
                <a16:creationId xmlns:a16="http://schemas.microsoft.com/office/drawing/2014/main" id="{E5763E3E-4A65-451E-AE2A-A295EF4C7F33}"/>
              </a:ext>
            </a:extLst>
          </p:cNvPr>
          <p:cNvSpPr>
            <a:spLocks noGrp="1"/>
          </p:cNvSpPr>
          <p:nvPr>
            <p:ph idx="1"/>
          </p:nvPr>
        </p:nvSpPr>
        <p:spPr/>
        <p:txBody>
          <a:bodyPr>
            <a:normAutofit lnSpcReduction="10000"/>
          </a:bodyPr>
          <a:lstStyle/>
          <a:p>
            <a:r>
              <a:rPr lang="de-DE"/>
              <a:t>Werbewirkungsstudie messen Reichweite</a:t>
            </a:r>
          </a:p>
          <a:p>
            <a:r>
              <a:rPr lang="de-DE"/>
              <a:t>Markensympathie</a:t>
            </a:r>
          </a:p>
          <a:p>
            <a:r>
              <a:rPr lang="de-DE"/>
              <a:t>Marken- und Produktbekanntheit</a:t>
            </a:r>
          </a:p>
          <a:p>
            <a:r>
              <a:rPr lang="de-DE"/>
              <a:t>Weiterempfehlungsbereitschaft</a:t>
            </a:r>
          </a:p>
          <a:p>
            <a:r>
              <a:rPr lang="de-DE"/>
              <a:t>Tonalität und Relevanz der Follower-Kommentare.</a:t>
            </a:r>
          </a:p>
          <a:p>
            <a:r>
              <a:rPr lang="de-DE"/>
              <a:t>User-</a:t>
            </a:r>
            <a:r>
              <a:rPr lang="de-DE" err="1"/>
              <a:t>generated</a:t>
            </a:r>
            <a:r>
              <a:rPr lang="de-DE"/>
              <a:t> Content zeigt, wie gut der Influencer seine Follower motiviert, selbst aktiv zu werden.</a:t>
            </a:r>
          </a:p>
          <a:p>
            <a:r>
              <a:rPr lang="de-DE" sz="2200"/>
              <a:t>Quelle: https://www.wuv.de/dossier/dos_und_dont_s_im_influencer_marketing/kennzahlen_revolution_neue_kpis_im_influencer_marketing</a:t>
            </a:r>
          </a:p>
        </p:txBody>
      </p:sp>
    </p:spTree>
    <p:extLst>
      <p:ext uri="{BB962C8B-B14F-4D97-AF65-F5344CB8AC3E}">
        <p14:creationId xmlns:p14="http://schemas.microsoft.com/office/powerpoint/2010/main" val="3238409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C7FE71-032C-478F-AB50-ADE8CF60CE4F}"/>
              </a:ext>
            </a:extLst>
          </p:cNvPr>
          <p:cNvSpPr>
            <a:spLocks noGrp="1"/>
          </p:cNvSpPr>
          <p:nvPr>
            <p:ph type="title"/>
          </p:nvPr>
        </p:nvSpPr>
        <p:spPr/>
        <p:txBody>
          <a:bodyPr/>
          <a:lstStyle/>
          <a:p>
            <a:r>
              <a:rPr lang="de-DE"/>
              <a:t>Studie „Influencer Facts“</a:t>
            </a:r>
          </a:p>
        </p:txBody>
      </p:sp>
      <p:sp>
        <p:nvSpPr>
          <p:cNvPr id="3" name="Inhaltsplatzhalter 2">
            <a:extLst>
              <a:ext uri="{FF2B5EF4-FFF2-40B4-BE49-F238E27FC236}">
                <a16:creationId xmlns:a16="http://schemas.microsoft.com/office/drawing/2014/main" id="{6C1FF291-BA9B-4BBB-B6BB-C377F657DA66}"/>
              </a:ext>
            </a:extLst>
          </p:cNvPr>
          <p:cNvSpPr>
            <a:spLocks noGrp="1"/>
          </p:cNvSpPr>
          <p:nvPr>
            <p:ph idx="1"/>
          </p:nvPr>
        </p:nvSpPr>
        <p:spPr/>
        <p:txBody>
          <a:bodyPr>
            <a:normAutofit lnSpcReduction="10000"/>
          </a:bodyPr>
          <a:lstStyle/>
          <a:p>
            <a:r>
              <a:rPr lang="de-DE" b="1"/>
              <a:t>Zielgruppen:</a:t>
            </a:r>
            <a:r>
              <a:rPr lang="de-DE"/>
              <a:t> Wen erreicht welcher Influencer? Wie unterscheiden sich die Zielgruppen der Influencer in Bezug auf Demografie, Themeninteressen, Konsumverhalten und Mediennutzung?</a:t>
            </a:r>
          </a:p>
          <a:p>
            <a:r>
              <a:rPr lang="de-DE" b="1"/>
              <a:t>Branding: </a:t>
            </a:r>
            <a:r>
              <a:rPr lang="de-DE"/>
              <a:t>Vermittelt der Influencer die Botschaft des Werbungtreibenden und wird er als Meinungsführer wahrgenommen? Wie steht es um seine Sympathiewerte, sein Image und seine Authentizität?</a:t>
            </a:r>
          </a:p>
          <a:p>
            <a:r>
              <a:rPr lang="de-DE" b="1"/>
              <a:t>Engagement:</a:t>
            </a:r>
            <a:r>
              <a:rPr lang="de-DE"/>
              <a:t> Wie stark ist die Beziehung des Influencers zu seinen Followern und Fans? Wie stark sind Interaktionsrate, Engagement und seine Empfehlungsstärke ausgeprägt?</a:t>
            </a:r>
          </a:p>
          <a:p>
            <a:endParaRPr lang="de-DE"/>
          </a:p>
        </p:txBody>
      </p:sp>
    </p:spTree>
    <p:extLst>
      <p:ext uri="{BB962C8B-B14F-4D97-AF65-F5344CB8AC3E}">
        <p14:creationId xmlns:p14="http://schemas.microsoft.com/office/powerpoint/2010/main" val="2901482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7974ED-AC6D-4CBF-A564-43CBA39010EC}"/>
              </a:ext>
            </a:extLst>
          </p:cNvPr>
          <p:cNvSpPr>
            <a:spLocks noGrp="1"/>
          </p:cNvSpPr>
          <p:nvPr>
            <p:ph type="title"/>
          </p:nvPr>
        </p:nvSpPr>
        <p:spPr/>
        <p:txBody>
          <a:bodyPr/>
          <a:lstStyle/>
          <a:p>
            <a:r>
              <a:rPr lang="de-DE"/>
              <a:t>PEST-Analyse</a:t>
            </a:r>
          </a:p>
        </p:txBody>
      </p:sp>
      <p:sp>
        <p:nvSpPr>
          <p:cNvPr id="4" name="Textfeld 3">
            <a:extLst>
              <a:ext uri="{FF2B5EF4-FFF2-40B4-BE49-F238E27FC236}">
                <a16:creationId xmlns:a16="http://schemas.microsoft.com/office/drawing/2014/main" id="{0E5D1931-63F7-4E40-9846-A3C6E239786E}"/>
              </a:ext>
            </a:extLst>
          </p:cNvPr>
          <p:cNvSpPr txBox="1"/>
          <p:nvPr/>
        </p:nvSpPr>
        <p:spPr>
          <a:xfrm>
            <a:off x="287939" y="2069940"/>
            <a:ext cx="2743200" cy="1384995"/>
          </a:xfrm>
          <a:prstGeom prst="rect">
            <a:avLst/>
          </a:prstGeom>
          <a:solidFill>
            <a:srgbClr val="17697F"/>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2800" b="1" dirty="0">
                <a:solidFill>
                  <a:schemeClr val="bg1"/>
                </a:solidFill>
              </a:rPr>
              <a:t>P</a:t>
            </a:r>
            <a:r>
              <a:rPr lang="de-DE" sz="2800" dirty="0">
                <a:solidFill>
                  <a:schemeClr val="bg1"/>
                </a:solidFill>
              </a:rPr>
              <a:t>olitical – Politische Faktoren</a:t>
            </a:r>
            <a:endParaRPr lang="de-DE" dirty="0"/>
          </a:p>
        </p:txBody>
      </p:sp>
      <p:sp>
        <p:nvSpPr>
          <p:cNvPr id="5" name="Textfeld 4">
            <a:extLst>
              <a:ext uri="{FF2B5EF4-FFF2-40B4-BE49-F238E27FC236}">
                <a16:creationId xmlns:a16="http://schemas.microsoft.com/office/drawing/2014/main" id="{B147C53D-968C-4699-BDCD-66A83F41CCA7}"/>
              </a:ext>
            </a:extLst>
          </p:cNvPr>
          <p:cNvSpPr txBox="1"/>
          <p:nvPr/>
        </p:nvSpPr>
        <p:spPr>
          <a:xfrm>
            <a:off x="3193064" y="2069940"/>
            <a:ext cx="2743200" cy="1384995"/>
          </a:xfrm>
          <a:prstGeom prst="rect">
            <a:avLst/>
          </a:prstGeom>
          <a:solidFill>
            <a:srgbClr val="588195"/>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800" b="1" dirty="0" err="1">
                <a:solidFill>
                  <a:schemeClr val="bg1"/>
                </a:solidFill>
                <a:cs typeface="Arial"/>
              </a:rPr>
              <a:t>E</a:t>
            </a:r>
            <a:r>
              <a:rPr lang="de-DE" sz="2800" dirty="0" err="1">
                <a:solidFill>
                  <a:schemeClr val="bg1"/>
                </a:solidFill>
                <a:cs typeface="Arial"/>
              </a:rPr>
              <a:t>conomic</a:t>
            </a:r>
            <a:r>
              <a:rPr lang="de-DE" sz="2800" dirty="0">
                <a:solidFill>
                  <a:schemeClr val="bg1"/>
                </a:solidFill>
                <a:cs typeface="Arial"/>
              </a:rPr>
              <a:t> – Wirtschaftliche Faktoren​</a:t>
            </a:r>
            <a:endParaRPr lang="de-DE" sz="2800" dirty="0">
              <a:solidFill>
                <a:schemeClr val="bg1"/>
              </a:solidFill>
            </a:endParaRPr>
          </a:p>
        </p:txBody>
      </p:sp>
      <p:sp>
        <p:nvSpPr>
          <p:cNvPr id="6" name="Textfeld 5">
            <a:extLst>
              <a:ext uri="{FF2B5EF4-FFF2-40B4-BE49-F238E27FC236}">
                <a16:creationId xmlns:a16="http://schemas.microsoft.com/office/drawing/2014/main" id="{F7C46AC4-50C1-48BC-AB3E-B5E8C5B90C71}"/>
              </a:ext>
            </a:extLst>
          </p:cNvPr>
          <p:cNvSpPr txBox="1"/>
          <p:nvPr/>
        </p:nvSpPr>
        <p:spPr>
          <a:xfrm>
            <a:off x="6098189" y="2058034"/>
            <a:ext cx="2743200" cy="1384995"/>
          </a:xfrm>
          <a:prstGeom prst="rect">
            <a:avLst/>
          </a:prstGeom>
          <a:solidFill>
            <a:srgbClr val="AFBCC5"/>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800" b="1" dirty="0" err="1">
                <a:cs typeface="Arial"/>
              </a:rPr>
              <a:t>S</a:t>
            </a:r>
            <a:r>
              <a:rPr lang="de-DE" sz="2800" dirty="0" err="1">
                <a:cs typeface="Arial"/>
              </a:rPr>
              <a:t>ocio</a:t>
            </a:r>
            <a:r>
              <a:rPr lang="de-DE" sz="2800" dirty="0">
                <a:cs typeface="Arial"/>
              </a:rPr>
              <a:t>-Cultural – Sozio-kulturelle Faktoren​</a:t>
            </a:r>
            <a:endParaRPr lang="de-DE" sz="2800" dirty="0"/>
          </a:p>
        </p:txBody>
      </p:sp>
      <p:sp>
        <p:nvSpPr>
          <p:cNvPr id="7" name="Textfeld 6">
            <a:extLst>
              <a:ext uri="{FF2B5EF4-FFF2-40B4-BE49-F238E27FC236}">
                <a16:creationId xmlns:a16="http://schemas.microsoft.com/office/drawing/2014/main" id="{449CA9FD-403F-4796-9D46-19FA6C946063}"/>
              </a:ext>
            </a:extLst>
          </p:cNvPr>
          <p:cNvSpPr txBox="1"/>
          <p:nvPr/>
        </p:nvSpPr>
        <p:spPr>
          <a:xfrm>
            <a:off x="9005695" y="2069940"/>
            <a:ext cx="2743200" cy="1384995"/>
          </a:xfrm>
          <a:prstGeom prst="rect">
            <a:avLst/>
          </a:prstGeom>
          <a:solidFill>
            <a:srgbClr val="D8DDE1"/>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800" b="1" dirty="0"/>
              <a:t>T</a:t>
            </a:r>
            <a:r>
              <a:rPr lang="de-DE" sz="2800" dirty="0"/>
              <a:t>echnical – Technische Faktoren​</a:t>
            </a:r>
          </a:p>
        </p:txBody>
      </p:sp>
      <p:sp>
        <p:nvSpPr>
          <p:cNvPr id="3" name="Rechteck 2">
            <a:extLst>
              <a:ext uri="{FF2B5EF4-FFF2-40B4-BE49-F238E27FC236}">
                <a16:creationId xmlns:a16="http://schemas.microsoft.com/office/drawing/2014/main" id="{CD392EB6-E85C-4FAE-A132-0DA5F524998E}"/>
              </a:ext>
            </a:extLst>
          </p:cNvPr>
          <p:cNvSpPr/>
          <p:nvPr/>
        </p:nvSpPr>
        <p:spPr>
          <a:xfrm>
            <a:off x="838200" y="4104874"/>
            <a:ext cx="11353800" cy="1569660"/>
          </a:xfrm>
          <a:prstGeom prst="rect">
            <a:avLst/>
          </a:prstGeom>
        </p:spPr>
        <p:txBody>
          <a:bodyPr wrap="square">
            <a:spAutoFit/>
          </a:bodyPr>
          <a:lstStyle/>
          <a:p>
            <a:pPr marL="342900" indent="-342900">
              <a:buFont typeface="Arial" panose="020B0604020202020204" pitchFamily="34" charset="0"/>
              <a:buChar char="•"/>
            </a:pPr>
            <a:r>
              <a:rPr lang="de-DE" sz="2400" dirty="0">
                <a:ea typeface="+mn-lt"/>
                <a:cs typeface="+mn-lt"/>
              </a:rPr>
              <a:t>Um Ideen für neue Projekte zu sammeln.</a:t>
            </a:r>
            <a:endParaRPr lang="de-DE" sz="2400" dirty="0"/>
          </a:p>
          <a:p>
            <a:pPr marL="342900" indent="-342900">
              <a:buFont typeface="Arial" panose="020B0604020202020204" pitchFamily="34" charset="0"/>
              <a:buChar char="•"/>
            </a:pPr>
            <a:r>
              <a:rPr lang="de-DE" sz="2400" dirty="0">
                <a:ea typeface="+mn-lt"/>
                <a:cs typeface="+mn-lt"/>
              </a:rPr>
              <a:t>Um zu entscheiden, welche Projekte durchgeführt werden sollten und zu priorisieren.</a:t>
            </a:r>
            <a:endParaRPr lang="de-DE" sz="2400" dirty="0"/>
          </a:p>
          <a:p>
            <a:pPr marL="342900" indent="-342900">
              <a:buFont typeface="Arial" panose="020B0604020202020204" pitchFamily="34" charset="0"/>
              <a:buChar char="•"/>
            </a:pPr>
            <a:r>
              <a:rPr lang="de-DE" sz="2400" dirty="0">
                <a:ea typeface="+mn-lt"/>
                <a:cs typeface="+mn-lt"/>
              </a:rPr>
              <a:t>Für das Sammeln von Risiken im Rahmen der Risikoanalyse.</a:t>
            </a:r>
            <a:endParaRPr lang="de-DE" sz="2400" dirty="0"/>
          </a:p>
          <a:p>
            <a:pPr marL="342900" indent="-342900">
              <a:buFont typeface="Arial" panose="020B0604020202020204" pitchFamily="34" charset="0"/>
              <a:buChar char="•"/>
            </a:pPr>
            <a:r>
              <a:rPr lang="de-DE" sz="2400" dirty="0">
                <a:ea typeface="+mn-lt"/>
                <a:cs typeface="+mn-lt"/>
              </a:rPr>
              <a:t>Für das Sammeln von Einflussfaktoren in der Umfeldanalyse.</a:t>
            </a:r>
            <a:endParaRPr lang="de-DE" sz="2400" dirty="0"/>
          </a:p>
        </p:txBody>
      </p:sp>
    </p:spTree>
    <p:extLst>
      <p:ext uri="{BB962C8B-B14F-4D97-AF65-F5344CB8AC3E}">
        <p14:creationId xmlns:p14="http://schemas.microsoft.com/office/powerpoint/2010/main" val="21304059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E8B6F2F-1021-4F86-879D-BD54BC53D723}"/>
              </a:ext>
            </a:extLst>
          </p:cNvPr>
          <p:cNvPicPr>
            <a:picLocks noChangeAspect="1"/>
          </p:cNvPicPr>
          <p:nvPr/>
        </p:nvPicPr>
        <p:blipFill>
          <a:blip r:embed="rId2"/>
          <a:stretch>
            <a:fillRect/>
          </a:stretch>
        </p:blipFill>
        <p:spPr>
          <a:xfrm>
            <a:off x="1442932" y="0"/>
            <a:ext cx="4556715" cy="6858000"/>
          </a:xfrm>
          <a:prstGeom prst="rect">
            <a:avLst/>
          </a:prstGeom>
        </p:spPr>
      </p:pic>
    </p:spTree>
    <p:extLst>
      <p:ext uri="{BB962C8B-B14F-4D97-AF65-F5344CB8AC3E}">
        <p14:creationId xmlns:p14="http://schemas.microsoft.com/office/powerpoint/2010/main" val="1656382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557F6-6E68-410E-ADAC-AB9C1B72BAF6}"/>
              </a:ext>
            </a:extLst>
          </p:cNvPr>
          <p:cNvSpPr>
            <a:spLocks noGrp="1"/>
          </p:cNvSpPr>
          <p:nvPr>
            <p:ph type="title"/>
          </p:nvPr>
        </p:nvSpPr>
        <p:spPr/>
        <p:txBody>
          <a:bodyPr/>
          <a:lstStyle/>
          <a:p>
            <a:r>
              <a:rPr lang="de-DE"/>
              <a:t>Aber mein Chef möchte Zahlen…?!</a:t>
            </a:r>
          </a:p>
        </p:txBody>
      </p:sp>
      <p:sp>
        <p:nvSpPr>
          <p:cNvPr id="3" name="Inhaltsplatzhalter 2">
            <a:extLst>
              <a:ext uri="{FF2B5EF4-FFF2-40B4-BE49-F238E27FC236}">
                <a16:creationId xmlns:a16="http://schemas.microsoft.com/office/drawing/2014/main" id="{A18559F7-091C-44E9-8AD8-75EA74FE3674}"/>
              </a:ext>
            </a:extLst>
          </p:cNvPr>
          <p:cNvSpPr>
            <a:spLocks noGrp="1"/>
          </p:cNvSpPr>
          <p:nvPr>
            <p:ph idx="1"/>
          </p:nvPr>
        </p:nvSpPr>
        <p:spPr/>
        <p:txBody>
          <a:bodyPr>
            <a:normAutofit/>
          </a:bodyPr>
          <a:lstStyle/>
          <a:p>
            <a:r>
              <a:rPr lang="de-DE" b="1"/>
              <a:t>Engagement Rate: </a:t>
            </a:r>
            <a:r>
              <a:rPr lang="de-DE"/>
              <a:t>Kommentare, Likes auf Blog und Instagram zeigen, wie viele User mit dem Inhalt interagiert haben.</a:t>
            </a:r>
          </a:p>
          <a:p>
            <a:r>
              <a:rPr lang="de-DE" b="1"/>
              <a:t>Klicks</a:t>
            </a:r>
            <a:r>
              <a:rPr lang="de-DE"/>
              <a:t> belegen, ob sich die Leser näher für das Thema interessieren. Klicks lassen sich am besten auf Blogs messen, aber auch bei Insta über den Link in der Bio oder in den Stories.</a:t>
            </a:r>
          </a:p>
          <a:p>
            <a:r>
              <a:rPr lang="de-DE" b="1" err="1"/>
              <a:t>Conversions</a:t>
            </a:r>
            <a:r>
              <a:rPr lang="de-DE"/>
              <a:t> sind ein weiterer wichtiger und entscheidender KPI, wenn es darum geht, Verkäufe oder Leads zu generieren. Beispiel: abgeschlossene Verkäufe. </a:t>
            </a:r>
          </a:p>
          <a:p>
            <a:r>
              <a:rPr lang="de-DE" sz="2000"/>
              <a:t>Quelle: https://academy.blogfoster.com/influencer-marketing-performance/</a:t>
            </a:r>
          </a:p>
        </p:txBody>
      </p:sp>
    </p:spTree>
    <p:extLst>
      <p:ext uri="{BB962C8B-B14F-4D97-AF65-F5344CB8AC3E}">
        <p14:creationId xmlns:p14="http://schemas.microsoft.com/office/powerpoint/2010/main" val="312278959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CED319-4303-455E-9B86-B1E287BC375F}"/>
              </a:ext>
            </a:extLst>
          </p:cNvPr>
          <p:cNvSpPr>
            <a:spLocks noGrp="1"/>
          </p:cNvSpPr>
          <p:nvPr>
            <p:ph type="title"/>
          </p:nvPr>
        </p:nvSpPr>
        <p:spPr/>
        <p:txBody>
          <a:bodyPr/>
          <a:lstStyle/>
          <a:p>
            <a:r>
              <a:rPr lang="de-DE" dirty="0"/>
              <a:t>Engagement Score</a:t>
            </a:r>
          </a:p>
        </p:txBody>
      </p:sp>
      <p:sp>
        <p:nvSpPr>
          <p:cNvPr id="3" name="Inhaltsplatzhalter 2">
            <a:extLst>
              <a:ext uri="{FF2B5EF4-FFF2-40B4-BE49-F238E27FC236}">
                <a16:creationId xmlns:a16="http://schemas.microsoft.com/office/drawing/2014/main" id="{75FC4871-BC49-470D-8AC3-0AC02C553F59}"/>
              </a:ext>
            </a:extLst>
          </p:cNvPr>
          <p:cNvSpPr>
            <a:spLocks noGrp="1"/>
          </p:cNvSpPr>
          <p:nvPr>
            <p:ph idx="1"/>
          </p:nvPr>
        </p:nvSpPr>
        <p:spPr>
          <a:xfrm>
            <a:off x="838200" y="1825625"/>
            <a:ext cx="10721454" cy="4351338"/>
          </a:xfrm>
        </p:spPr>
        <p:txBody>
          <a:bodyPr>
            <a:normAutofit fontScale="92500"/>
          </a:bodyPr>
          <a:lstStyle/>
          <a:p>
            <a:pPr fontAlgn="base"/>
            <a:r>
              <a:rPr lang="de-DE"/>
              <a:t>Hohe Follower-Zahlen bedeuten nicht zwangsläufig große Reichweite. </a:t>
            </a:r>
          </a:p>
          <a:p>
            <a:pPr fontAlgn="base"/>
            <a:r>
              <a:rPr lang="de-DE"/>
              <a:t>Mancher erreicht mit 100.000 Followern eine Reichweite von 5.000, </a:t>
            </a:r>
            <a:br>
              <a:rPr lang="de-DE"/>
            </a:br>
            <a:r>
              <a:rPr lang="de-DE"/>
              <a:t>ein anderer mit 30.000 Followern eine Reichweite von 20.000.</a:t>
            </a:r>
          </a:p>
          <a:p>
            <a:pPr fontAlgn="base"/>
            <a:r>
              <a:rPr lang="de-DE"/>
              <a:t>Engagement Rate könnte so berechnet werden:</a:t>
            </a:r>
          </a:p>
          <a:p>
            <a:pPr fontAlgn="base"/>
            <a:r>
              <a:rPr lang="de-DE" cap="all"/>
              <a:t>(Likes + Comments x 3) : (Follower x 100) = </a:t>
            </a:r>
            <a:br>
              <a:rPr lang="de-DE" cap="all"/>
            </a:br>
            <a:r>
              <a:rPr lang="de-DE" cap="all"/>
              <a:t>Engagement Score in %</a:t>
            </a:r>
            <a:endParaRPr lang="de-DE"/>
          </a:p>
          <a:p>
            <a:pPr fontAlgn="base"/>
            <a:r>
              <a:rPr lang="de-DE"/>
              <a:t>Der Engagement Score von Influencern liegt für gewöhnlich zwischen 2 – 5 %. Micro-Influencer erzielen sehr gute Werte über 10 %.</a:t>
            </a:r>
          </a:p>
          <a:p>
            <a:pPr fontAlgn="base"/>
            <a:r>
              <a:rPr lang="de-DE" sz="2200"/>
              <a:t>Quelle: http://www.hashtaglove.de/b2b/2017/04/28/was-sind-die-wichtigsten-influencer-marketing-kpis/</a:t>
            </a:r>
          </a:p>
        </p:txBody>
      </p:sp>
    </p:spTree>
    <p:extLst>
      <p:ext uri="{BB962C8B-B14F-4D97-AF65-F5344CB8AC3E}">
        <p14:creationId xmlns:p14="http://schemas.microsoft.com/office/powerpoint/2010/main" val="392306658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715EE-0769-4A74-9455-54E923D9123A}"/>
              </a:ext>
            </a:extLst>
          </p:cNvPr>
          <p:cNvSpPr>
            <a:spLocks noGrp="1"/>
          </p:cNvSpPr>
          <p:nvPr>
            <p:ph type="title"/>
          </p:nvPr>
        </p:nvSpPr>
        <p:spPr/>
        <p:txBody>
          <a:bodyPr/>
          <a:lstStyle/>
          <a:p>
            <a:r>
              <a:rPr lang="de-DE" dirty="0"/>
              <a:t>Erfolgsmessung</a:t>
            </a:r>
          </a:p>
        </p:txBody>
      </p:sp>
      <p:sp>
        <p:nvSpPr>
          <p:cNvPr id="3" name="Textplatzhalter 2">
            <a:extLst>
              <a:ext uri="{FF2B5EF4-FFF2-40B4-BE49-F238E27FC236}">
                <a16:creationId xmlns:a16="http://schemas.microsoft.com/office/drawing/2014/main" id="{86C73382-5B58-4F32-9C6C-F4BEF03C36FB}"/>
              </a:ext>
            </a:extLst>
          </p:cNvPr>
          <p:cNvSpPr>
            <a:spLocks noGrp="1"/>
          </p:cNvSpPr>
          <p:nvPr>
            <p:ph type="body" idx="1"/>
          </p:nvPr>
        </p:nvSpPr>
        <p:spPr/>
        <p:txBody>
          <a:bodyPr/>
          <a:lstStyle/>
          <a:p>
            <a:r>
              <a:rPr lang="de-DE" dirty="0"/>
              <a:t>Wie ich messe, ob meine PR überhaupt wirkt </a:t>
            </a:r>
          </a:p>
        </p:txBody>
      </p:sp>
      <p:sp>
        <p:nvSpPr>
          <p:cNvPr id="7" name="Fußzeilenplatzhalter 6">
            <a:extLst>
              <a:ext uri="{FF2B5EF4-FFF2-40B4-BE49-F238E27FC236}">
                <a16:creationId xmlns:a16="http://schemas.microsoft.com/office/drawing/2014/main" id="{80929309-F446-4D41-B849-8C1A2EAEAF1B}"/>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2F6A2C10-EF27-4060-9994-59B2ABC584FB}"/>
              </a:ext>
            </a:extLst>
          </p:cNvPr>
          <p:cNvSpPr>
            <a:spLocks noGrp="1"/>
          </p:cNvSpPr>
          <p:nvPr>
            <p:ph type="sldNum" sz="quarter" idx="12"/>
          </p:nvPr>
        </p:nvSpPr>
        <p:spPr/>
        <p:txBody>
          <a:bodyPr/>
          <a:lstStyle/>
          <a:p>
            <a:fld id="{BAFF30EA-0E8F-4029-98E4-BCB635AEA523}" type="slidenum">
              <a:rPr lang="de-DE" smtClean="0"/>
              <a:pPr/>
              <a:t>143</a:t>
            </a:fld>
            <a:endParaRPr lang="de-DE" dirty="0"/>
          </a:p>
        </p:txBody>
      </p:sp>
      <p:graphicFrame>
        <p:nvGraphicFramePr>
          <p:cNvPr id="6" name="Diagramm 5">
            <a:extLst>
              <a:ext uri="{FF2B5EF4-FFF2-40B4-BE49-F238E27FC236}">
                <a16:creationId xmlns:a16="http://schemas.microsoft.com/office/drawing/2014/main" id="{0F0503E7-0FEC-4107-95B7-AD5EDC39A74E}"/>
              </a:ext>
            </a:extLst>
          </p:cNvPr>
          <p:cNvGraphicFramePr/>
          <p:nvPr/>
        </p:nvGraphicFramePr>
        <p:xfrm>
          <a:off x="4181793" y="-420444"/>
          <a:ext cx="9828000" cy="57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003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1EA028F-2FF7-4FFB-8327-C59C1F75918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83466C5B-2F07-43DB-8DBC-D538D79035E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2D2D5B82-5F6A-406C-A7C8-B0150395F21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1137973D-03F3-43B6-8984-CF53FD185C1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73ECAF5E-FBC5-405A-8F49-2CB495523FE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934F842A-6B19-4EF5-BAD6-7AD12EAEEAF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D9703383-DAB6-4129-B7AA-E9A0B9F0E92A}"/>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AD3F29FE-A22F-4EC1-A1CC-F4BDE806B35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AD0043E2-9494-4A5C-8958-DB4EE30179C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CFB17591-6560-4F0C-B4B5-56228877037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graphicEl>
                                              <a:dgm id="{4EFCAACF-BA06-485A-82A8-C33BE478CDBB}"/>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graphicEl>
                                              <a:dgm id="{018EEFB6-5B67-40AA-B460-A34FEB33D397}"/>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graphicEl>
                                              <a:dgm id="{8ACE4C9D-4213-488F-A4F1-2A1D8C72BA5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14D4158F-D294-45F7-A559-FB9889C95A7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A47B1A-2B2A-4B31-A771-BB779D0C3488}"/>
              </a:ext>
            </a:extLst>
          </p:cNvPr>
          <p:cNvSpPr>
            <a:spLocks noGrp="1"/>
          </p:cNvSpPr>
          <p:nvPr>
            <p:ph type="title"/>
          </p:nvPr>
        </p:nvSpPr>
        <p:spPr/>
        <p:txBody>
          <a:bodyPr/>
          <a:lstStyle/>
          <a:p>
            <a:r>
              <a:rPr lang="de-DE" dirty="0"/>
              <a:t>Was sind KPIs?</a:t>
            </a:r>
          </a:p>
        </p:txBody>
      </p:sp>
      <p:sp>
        <p:nvSpPr>
          <p:cNvPr id="3" name="Inhaltsplatzhalter 2">
            <a:extLst>
              <a:ext uri="{FF2B5EF4-FFF2-40B4-BE49-F238E27FC236}">
                <a16:creationId xmlns:a16="http://schemas.microsoft.com/office/drawing/2014/main" id="{F1611D84-4E9B-4E34-9B8A-C5C2197A3847}"/>
              </a:ext>
            </a:extLst>
          </p:cNvPr>
          <p:cNvSpPr>
            <a:spLocks noGrp="1"/>
          </p:cNvSpPr>
          <p:nvPr>
            <p:ph idx="1"/>
          </p:nvPr>
        </p:nvSpPr>
        <p:spPr/>
        <p:txBody>
          <a:bodyPr/>
          <a:lstStyle/>
          <a:p>
            <a:r>
              <a:rPr lang="de-DE" dirty="0"/>
              <a:t>KPI ist die Abkürzung für Key Performance </a:t>
            </a:r>
            <a:r>
              <a:rPr lang="de-DE" dirty="0" err="1"/>
              <a:t>Indicator</a:t>
            </a:r>
            <a:r>
              <a:rPr lang="de-DE" dirty="0"/>
              <a:t>.</a:t>
            </a:r>
          </a:p>
          <a:p>
            <a:r>
              <a:rPr lang="de-DE" dirty="0"/>
              <a:t>Der Begriff bezeichnet Kennzahlen, mit denen die Leistung von Aktivitäten in Unternehmen ermittelt werden kann.</a:t>
            </a:r>
          </a:p>
          <a:p>
            <a:r>
              <a:rPr lang="de-DE" dirty="0"/>
              <a:t>Welche KPIs betrachtet werden sollten, um Erfolg oder Misserfolg zu messen, hängt vom Unternehmen, der jeweiligen Maßnahme und deren Zielen ab.</a:t>
            </a:r>
          </a:p>
          <a:p>
            <a:endParaRPr lang="de-DE" dirty="0"/>
          </a:p>
          <a:p>
            <a:pPr marL="0" indent="0">
              <a:buNone/>
            </a:pPr>
            <a:r>
              <a:rPr lang="de-DE" sz="2000" dirty="0"/>
              <a:t>Quelle: https://www.textbroker.de/kpi </a:t>
            </a:r>
          </a:p>
        </p:txBody>
      </p:sp>
    </p:spTree>
    <p:extLst>
      <p:ext uri="{BB962C8B-B14F-4D97-AF65-F5344CB8AC3E}">
        <p14:creationId xmlns:p14="http://schemas.microsoft.com/office/powerpoint/2010/main" val="316265603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94C11A-AB06-425D-A72A-5455FB9A3648}"/>
              </a:ext>
            </a:extLst>
          </p:cNvPr>
          <p:cNvSpPr>
            <a:spLocks noGrp="1"/>
          </p:cNvSpPr>
          <p:nvPr>
            <p:ph type="title"/>
          </p:nvPr>
        </p:nvSpPr>
        <p:spPr/>
        <p:txBody>
          <a:bodyPr/>
          <a:lstStyle/>
          <a:p>
            <a:endParaRPr lang="de-DE"/>
          </a:p>
        </p:txBody>
      </p:sp>
      <p:pic>
        <p:nvPicPr>
          <p:cNvPr id="4" name="Onlinemedien 3" title="Was sind KPIs - Wichtige Kennzahlen fￃﾼr dein Unternehmen">
            <a:hlinkClick r:id="" action="ppaction://media"/>
            <a:extLst>
              <a:ext uri="{FF2B5EF4-FFF2-40B4-BE49-F238E27FC236}">
                <a16:creationId xmlns:a16="http://schemas.microsoft.com/office/drawing/2014/main" id="{B505DA46-3164-457F-AB33-787FB344BF60}"/>
              </a:ext>
            </a:extLst>
          </p:cNvPr>
          <p:cNvPicPr>
            <a:picLocks noGrp="1" noRot="1" noChangeAspect="1"/>
          </p:cNvPicPr>
          <p:nvPr>
            <p:ph idx="1"/>
            <a:videoFile r:link="rId1"/>
          </p:nvPr>
        </p:nvPicPr>
        <p:blipFill>
          <a:blip r:embed="rId3"/>
          <a:stretch>
            <a:fillRect/>
          </a:stretch>
        </p:blipFill>
        <p:spPr>
          <a:xfrm>
            <a:off x="0" y="0"/>
            <a:ext cx="12192278" cy="6858000"/>
          </a:xfrm>
          <a:prstGeom prst="rect">
            <a:avLst/>
          </a:prstGeom>
        </p:spPr>
      </p:pic>
    </p:spTree>
    <p:extLst>
      <p:ext uri="{BB962C8B-B14F-4D97-AF65-F5344CB8AC3E}">
        <p14:creationId xmlns:p14="http://schemas.microsoft.com/office/powerpoint/2010/main" val="202287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Was bedeutet KPI? | In 2 Minuten zum Content-Experten">
            <a:hlinkClick r:id="" action="ppaction://media"/>
            <a:extLst>
              <a:ext uri="{FF2B5EF4-FFF2-40B4-BE49-F238E27FC236}">
                <a16:creationId xmlns:a16="http://schemas.microsoft.com/office/drawing/2014/main" id="{19577B4D-FC63-4705-95FD-AFD80ABE9E39}"/>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846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6810C-FBFF-4C6B-959B-C22CC45C6A2A}"/>
              </a:ext>
            </a:extLst>
          </p:cNvPr>
          <p:cNvSpPr>
            <a:spLocks noGrp="1"/>
          </p:cNvSpPr>
          <p:nvPr>
            <p:ph type="title"/>
          </p:nvPr>
        </p:nvSpPr>
        <p:spPr/>
        <p:txBody>
          <a:bodyPr/>
          <a:lstStyle/>
          <a:p>
            <a:r>
              <a:rPr lang="de-DE" dirty="0"/>
              <a:t>3 Schritte</a:t>
            </a:r>
          </a:p>
        </p:txBody>
      </p:sp>
      <p:sp>
        <p:nvSpPr>
          <p:cNvPr id="3" name="Inhaltsplatzhalter 2">
            <a:extLst>
              <a:ext uri="{FF2B5EF4-FFF2-40B4-BE49-F238E27FC236}">
                <a16:creationId xmlns:a16="http://schemas.microsoft.com/office/drawing/2014/main" id="{739D8128-DEC5-4F90-AA9D-7B57DE760D9A}"/>
              </a:ext>
            </a:extLst>
          </p:cNvPr>
          <p:cNvSpPr>
            <a:spLocks noGrp="1"/>
          </p:cNvSpPr>
          <p:nvPr>
            <p:ph idx="1"/>
          </p:nvPr>
        </p:nvSpPr>
        <p:spPr/>
        <p:txBody>
          <a:bodyPr/>
          <a:lstStyle/>
          <a:p>
            <a:pPr marL="514350" indent="-514350">
              <a:buFont typeface="+mj-lt"/>
              <a:buAutoNum type="arabicPeriod"/>
            </a:pPr>
            <a:r>
              <a:rPr lang="de-DE" b="1" dirty="0"/>
              <a:t>Erhebung und Analyse:</a:t>
            </a:r>
            <a:r>
              <a:rPr lang="de-DE" dirty="0"/>
              <a:t> systematische Messung und Quantifizierung nach bekannten Regeln. Berechnung von Kennwerten/-zahlen (Key Performance </a:t>
            </a:r>
            <a:r>
              <a:rPr lang="de-DE" dirty="0" err="1"/>
              <a:t>Indicators</a:t>
            </a:r>
            <a:r>
              <a:rPr lang="de-DE" dirty="0"/>
              <a:t>).</a:t>
            </a:r>
          </a:p>
          <a:p>
            <a:pPr marL="514350" indent="-514350">
              <a:buFont typeface="+mj-lt"/>
              <a:buAutoNum type="arabicPeriod"/>
            </a:pPr>
            <a:r>
              <a:rPr lang="de-DE" b="1" dirty="0"/>
              <a:t>Bewertung: </a:t>
            </a:r>
            <a:r>
              <a:rPr lang="de-DE" dirty="0"/>
              <a:t>Kennwerte mit den Zielen abgleichen. Dazu brauchen wir messbare Aspekte (SMART). Bewertungen werden durch Ist-Soll-Vergleiche und Benchmarking möglich.  </a:t>
            </a:r>
          </a:p>
          <a:p>
            <a:pPr marL="514350" indent="-514350">
              <a:buFont typeface="+mj-lt"/>
              <a:buAutoNum type="arabicPeriod"/>
            </a:pPr>
            <a:r>
              <a:rPr lang="de-DE" b="1" dirty="0"/>
              <a:t>Ergebnisverwertung und Rückkopplung:</a:t>
            </a:r>
            <a:r>
              <a:rPr lang="de-DE" dirty="0"/>
              <a:t> Aus den Ergebnissen und Feedbacks Lehren ziehen, um die Maßnahmen zu optimieren. </a:t>
            </a:r>
          </a:p>
        </p:txBody>
      </p:sp>
      <p:sp>
        <p:nvSpPr>
          <p:cNvPr id="4" name="Fußzeilenplatzhalter 3">
            <a:extLst>
              <a:ext uri="{FF2B5EF4-FFF2-40B4-BE49-F238E27FC236}">
                <a16:creationId xmlns:a16="http://schemas.microsoft.com/office/drawing/2014/main" id="{7DD1F88D-3E89-40BA-AAF9-DFE770CA1528}"/>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FB1546A1-EDC9-410B-9771-9AC623042943}"/>
              </a:ext>
            </a:extLst>
          </p:cNvPr>
          <p:cNvSpPr>
            <a:spLocks noGrp="1"/>
          </p:cNvSpPr>
          <p:nvPr>
            <p:ph type="sldNum" sz="quarter" idx="12"/>
          </p:nvPr>
        </p:nvSpPr>
        <p:spPr/>
        <p:txBody>
          <a:bodyPr/>
          <a:lstStyle/>
          <a:p>
            <a:fld id="{BAFF30EA-0E8F-4029-98E4-BCB635AEA523}" type="slidenum">
              <a:rPr lang="de-DE" smtClean="0"/>
              <a:pPr/>
              <a:t>147</a:t>
            </a:fld>
            <a:endParaRPr lang="de-DE" dirty="0"/>
          </a:p>
        </p:txBody>
      </p:sp>
      <p:sp>
        <p:nvSpPr>
          <p:cNvPr id="8" name="Textfeld 7">
            <a:extLst>
              <a:ext uri="{FF2B5EF4-FFF2-40B4-BE49-F238E27FC236}">
                <a16:creationId xmlns:a16="http://schemas.microsoft.com/office/drawing/2014/main" id="{7A565B0D-FF95-4DAF-A8C9-46711543230B}"/>
              </a:ext>
            </a:extLst>
          </p:cNvPr>
          <p:cNvSpPr txBox="1"/>
          <p:nvPr/>
        </p:nvSpPr>
        <p:spPr>
          <a:xfrm>
            <a:off x="6356350" y="6173843"/>
            <a:ext cx="5835650" cy="738664"/>
          </a:xfrm>
          <a:prstGeom prst="rect">
            <a:avLst/>
          </a:prstGeom>
          <a:noFill/>
        </p:spPr>
        <p:txBody>
          <a:bodyPr wrap="square" rtlCol="0">
            <a:spAutoFit/>
          </a:bodyPr>
          <a:lstStyle/>
          <a:p>
            <a:r>
              <a:rPr lang="de-DE" sz="1400" dirty="0"/>
              <a:t>Patrick Weber, Wolfgang Schweiger: Evaluation und Erfolgskennzahlen für die Kommunikation in Internet und </a:t>
            </a:r>
            <a:r>
              <a:rPr lang="de-DE" sz="1400" dirty="0" err="1"/>
              <a:t>Social</a:t>
            </a:r>
            <a:r>
              <a:rPr lang="de-DE" sz="1400" dirty="0"/>
              <a:t> Media, in: </a:t>
            </a:r>
            <a:r>
              <a:rPr lang="de-DE" sz="1400" dirty="0" err="1"/>
              <a:t>Zerfaß</a:t>
            </a:r>
            <a:r>
              <a:rPr lang="de-DE" sz="1400" dirty="0"/>
              <a:t>/</a:t>
            </a:r>
            <a:r>
              <a:rPr lang="de-DE" sz="1400" dirty="0" err="1"/>
              <a:t>Pleil</a:t>
            </a:r>
            <a:r>
              <a:rPr lang="de-DE" sz="1400" dirty="0"/>
              <a:t> (</a:t>
            </a:r>
            <a:r>
              <a:rPr lang="de-DE" sz="1400" dirty="0" err="1"/>
              <a:t>hg</a:t>
            </a:r>
            <a:r>
              <a:rPr lang="de-DE" sz="1400" dirty="0"/>
              <a:t>.): Handbuch Online-PR, 2. Auflage, Köln 2017, S. 141-154, S.143.</a:t>
            </a:r>
          </a:p>
        </p:txBody>
      </p:sp>
    </p:spTree>
    <p:extLst>
      <p:ext uri="{BB962C8B-B14F-4D97-AF65-F5344CB8AC3E}">
        <p14:creationId xmlns:p14="http://schemas.microsoft.com/office/powerpoint/2010/main" val="287245208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2">
            <a:extLst>
              <a:ext uri="{FF2B5EF4-FFF2-40B4-BE49-F238E27FC236}">
                <a16:creationId xmlns:a16="http://schemas.microsoft.com/office/drawing/2014/main" id="{8CF50501-48E7-4239-AFC8-4933E60D65AF}"/>
              </a:ext>
            </a:extLst>
          </p:cNvPr>
          <p:cNvGraphicFramePr>
            <a:graphicFrameLocks noGrp="1"/>
          </p:cNvGraphicFramePr>
          <p:nvPr>
            <p:ph idx="1"/>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el 3">
            <a:extLst>
              <a:ext uri="{FF2B5EF4-FFF2-40B4-BE49-F238E27FC236}">
                <a16:creationId xmlns:a16="http://schemas.microsoft.com/office/drawing/2014/main" id="{5452A8AC-4CC3-45F3-AC1F-AAAA55979E11}"/>
              </a:ext>
            </a:extLst>
          </p:cNvPr>
          <p:cNvSpPr>
            <a:spLocks noGrp="1"/>
          </p:cNvSpPr>
          <p:nvPr>
            <p:ph type="title"/>
          </p:nvPr>
        </p:nvSpPr>
        <p:spPr/>
        <p:txBody>
          <a:bodyPr/>
          <a:lstStyle/>
          <a:p>
            <a:r>
              <a:rPr lang="de-DE" dirty="0"/>
              <a:t>Fragen ans Monitoring</a:t>
            </a:r>
          </a:p>
        </p:txBody>
      </p:sp>
      <p:sp>
        <p:nvSpPr>
          <p:cNvPr id="7" name="Fußzeilenplatzhalter 6">
            <a:extLst>
              <a:ext uri="{FF2B5EF4-FFF2-40B4-BE49-F238E27FC236}">
                <a16:creationId xmlns:a16="http://schemas.microsoft.com/office/drawing/2014/main" id="{2673524E-BAE1-4ED6-AF94-D4B52D5E23E9}"/>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A4C50E69-7558-4CF0-A342-8128B7505FFD}"/>
              </a:ext>
            </a:extLst>
          </p:cNvPr>
          <p:cNvSpPr>
            <a:spLocks noGrp="1"/>
          </p:cNvSpPr>
          <p:nvPr>
            <p:ph type="sldNum" sz="quarter" idx="12"/>
          </p:nvPr>
        </p:nvSpPr>
        <p:spPr/>
        <p:txBody>
          <a:bodyPr/>
          <a:lstStyle/>
          <a:p>
            <a:fld id="{BAFF30EA-0E8F-4029-98E4-BCB635AEA523}" type="slidenum">
              <a:rPr lang="de-DE" smtClean="0"/>
              <a:pPr/>
              <a:t>148</a:t>
            </a:fld>
            <a:endParaRPr lang="de-DE" dirty="0"/>
          </a:p>
        </p:txBody>
      </p:sp>
    </p:spTree>
    <p:extLst>
      <p:ext uri="{BB962C8B-B14F-4D97-AF65-F5344CB8AC3E}">
        <p14:creationId xmlns:p14="http://schemas.microsoft.com/office/powerpoint/2010/main" val="418155073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nhaltsplatzhalter 2">
            <a:extLst>
              <a:ext uri="{FF2B5EF4-FFF2-40B4-BE49-F238E27FC236}">
                <a16:creationId xmlns:a16="http://schemas.microsoft.com/office/drawing/2014/main" id="{8CF50501-48E7-4239-AFC8-4933E60D65AF}"/>
              </a:ext>
            </a:extLst>
          </p:cNvPr>
          <p:cNvGraphicFramePr>
            <a:graphicFrameLocks noGrp="1"/>
          </p:cNvGraphicFramePr>
          <p:nvPr>
            <p:ph idx="1"/>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el 3">
            <a:extLst>
              <a:ext uri="{FF2B5EF4-FFF2-40B4-BE49-F238E27FC236}">
                <a16:creationId xmlns:a16="http://schemas.microsoft.com/office/drawing/2014/main" id="{7C27EFF1-9CF1-4229-81F9-5C2DD3FBE7EF}"/>
              </a:ext>
            </a:extLst>
          </p:cNvPr>
          <p:cNvSpPr>
            <a:spLocks noGrp="1"/>
          </p:cNvSpPr>
          <p:nvPr>
            <p:ph type="title"/>
          </p:nvPr>
        </p:nvSpPr>
        <p:spPr/>
        <p:txBody>
          <a:bodyPr/>
          <a:lstStyle/>
          <a:p>
            <a:r>
              <a:rPr lang="de-DE" dirty="0"/>
              <a:t>Tools fürs Monitoring</a:t>
            </a:r>
          </a:p>
        </p:txBody>
      </p:sp>
      <p:sp>
        <p:nvSpPr>
          <p:cNvPr id="7" name="Fußzeilenplatzhalter 6">
            <a:extLst>
              <a:ext uri="{FF2B5EF4-FFF2-40B4-BE49-F238E27FC236}">
                <a16:creationId xmlns:a16="http://schemas.microsoft.com/office/drawing/2014/main" id="{7B37F2E7-93B1-40EE-8852-E5932E5D1662}"/>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8A6F31D2-6A10-4E1F-9464-DF9C66626E16}"/>
              </a:ext>
            </a:extLst>
          </p:cNvPr>
          <p:cNvSpPr>
            <a:spLocks noGrp="1"/>
          </p:cNvSpPr>
          <p:nvPr>
            <p:ph type="sldNum" sz="quarter" idx="12"/>
          </p:nvPr>
        </p:nvSpPr>
        <p:spPr/>
        <p:txBody>
          <a:bodyPr/>
          <a:lstStyle/>
          <a:p>
            <a:fld id="{BAFF30EA-0E8F-4029-98E4-BCB635AEA523}" type="slidenum">
              <a:rPr lang="de-DE" smtClean="0"/>
              <a:pPr/>
              <a:t>149</a:t>
            </a:fld>
            <a:endParaRPr lang="de-DE" dirty="0"/>
          </a:p>
        </p:txBody>
      </p:sp>
    </p:spTree>
    <p:extLst>
      <p:ext uri="{BB962C8B-B14F-4D97-AF65-F5344CB8AC3E}">
        <p14:creationId xmlns:p14="http://schemas.microsoft.com/office/powerpoint/2010/main" val="1104982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D12B1D-057F-4464-B101-CEC664B45A4A}"/>
              </a:ext>
            </a:extLst>
          </p:cNvPr>
          <p:cNvSpPr>
            <a:spLocks noGrp="1"/>
          </p:cNvSpPr>
          <p:nvPr>
            <p:ph type="title"/>
          </p:nvPr>
        </p:nvSpPr>
        <p:spPr/>
        <p:txBody>
          <a:bodyPr/>
          <a:lstStyle/>
          <a:p>
            <a:r>
              <a:rPr lang="de-DE"/>
              <a:t>Political</a:t>
            </a:r>
          </a:p>
        </p:txBody>
      </p:sp>
      <p:graphicFrame>
        <p:nvGraphicFramePr>
          <p:cNvPr id="5" name="Inhaltsplatzhalter 4">
            <a:extLst>
              <a:ext uri="{FF2B5EF4-FFF2-40B4-BE49-F238E27FC236}">
                <a16:creationId xmlns:a16="http://schemas.microsoft.com/office/drawing/2014/main" id="{5FD37A06-A5BE-4C8A-A586-E08836CC7A7E}"/>
              </a:ext>
            </a:extLst>
          </p:cNvPr>
          <p:cNvGraphicFramePr>
            <a:graphicFrameLocks noGrp="1"/>
          </p:cNvGraphicFramePr>
          <p:nvPr>
            <p:ph idx="1"/>
            <p:extLst>
              <p:ext uri="{D42A27DB-BD31-4B8C-83A1-F6EECF244321}">
                <p14:modId xmlns:p14="http://schemas.microsoft.com/office/powerpoint/2010/main" val="1976908560"/>
              </p:ext>
            </p:extLst>
          </p:nvPr>
        </p:nvGraphicFramePr>
        <p:xfrm>
          <a:off x="838200" y="1825625"/>
          <a:ext cx="10515600" cy="35966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295607517"/>
                    </a:ext>
                  </a:extLst>
                </a:gridCol>
                <a:gridCol w="5257800">
                  <a:extLst>
                    <a:ext uri="{9D8B030D-6E8A-4147-A177-3AD203B41FA5}">
                      <a16:colId xmlns:a16="http://schemas.microsoft.com/office/drawing/2014/main" val="1700765838"/>
                    </a:ext>
                  </a:extLst>
                </a:gridCol>
              </a:tblGrid>
              <a:tr h="0">
                <a:tc>
                  <a:txBody>
                    <a:bodyPr/>
                    <a:lstStyle/>
                    <a:p>
                      <a:pPr algn="l" fontAlgn="base"/>
                      <a:r>
                        <a:rPr lang="de-DE" sz="2400">
                          <a:effectLst/>
                        </a:rPr>
                        <a:t>Im Gesamtunternehmen</a:t>
                      </a:r>
                      <a:endParaRPr lang="de-DE" sz="2400" b="1">
                        <a:effectLst/>
                      </a:endParaRPr>
                    </a:p>
                  </a:txBody>
                  <a:tcPr marL="76200" marR="76200" marT="76200" marB="76200" anchor="ctr"/>
                </a:tc>
                <a:tc>
                  <a:txBody>
                    <a:bodyPr/>
                    <a:lstStyle/>
                    <a:p>
                      <a:pPr algn="l" fontAlgn="base"/>
                      <a:r>
                        <a:rPr lang="de-DE" sz="2400" dirty="0">
                          <a:effectLst/>
                        </a:rPr>
                        <a:t>Im Projekt</a:t>
                      </a:r>
                      <a:endParaRPr lang="de-DE" sz="2400" b="1" dirty="0">
                        <a:effectLst/>
                      </a:endParaRPr>
                    </a:p>
                  </a:txBody>
                  <a:tcPr marL="76200" marR="76200" marT="76200" marB="76200" anchor="ctr">
                    <a:solidFill>
                      <a:srgbClr val="588195"/>
                    </a:solidFill>
                  </a:tcPr>
                </a:tc>
                <a:extLst>
                  <a:ext uri="{0D108BD9-81ED-4DB2-BD59-A6C34878D82A}">
                    <a16:rowId xmlns:a16="http://schemas.microsoft.com/office/drawing/2014/main" val="524275804"/>
                  </a:ext>
                </a:extLst>
              </a:tr>
              <a:tr h="0">
                <a:tc>
                  <a:txBody>
                    <a:bodyPr/>
                    <a:lstStyle/>
                    <a:p>
                      <a:pPr algn="l" fontAlgn="base">
                        <a:buFont typeface="Arial" panose="020B0604020202020204" pitchFamily="34" charset="0"/>
                        <a:buChar char="•"/>
                      </a:pPr>
                      <a:r>
                        <a:rPr lang="de-DE" sz="2400" dirty="0">
                          <a:effectLst/>
                        </a:rPr>
                        <a:t> Wie können zukünftige Wahlen das Projekt beeinflussen?</a:t>
                      </a:r>
                    </a:p>
                    <a:p>
                      <a:pPr algn="l" fontAlgn="base">
                        <a:buFont typeface="Arial" panose="020B0604020202020204" pitchFamily="34" charset="0"/>
                        <a:buChar char="•"/>
                      </a:pPr>
                      <a:r>
                        <a:rPr lang="de-DE" sz="2400" dirty="0">
                          <a:effectLst/>
                        </a:rPr>
                        <a:t> Könnte es neue rechtliche Vorschriften oder Reglementierungen geben?</a:t>
                      </a:r>
                    </a:p>
                    <a:p>
                      <a:pPr algn="l" fontAlgn="base">
                        <a:buFont typeface="Arial" panose="020B0604020202020204" pitchFamily="34" charset="0"/>
                        <a:buChar char="•"/>
                      </a:pPr>
                      <a:r>
                        <a:rPr lang="de-DE" sz="2400" dirty="0">
                          <a:effectLst/>
                        </a:rPr>
                        <a:t> Welche Unternehmenszweige werden zukünftig von der Politik belohnt/bestraft?</a:t>
                      </a:r>
                    </a:p>
                  </a:txBody>
                  <a:tcPr marL="76200" marR="76200" marT="76200" marB="76200" anchor="ctr"/>
                </a:tc>
                <a:tc>
                  <a:txBody>
                    <a:bodyPr/>
                    <a:lstStyle/>
                    <a:p>
                      <a:pPr algn="l" fontAlgn="base">
                        <a:buFont typeface="Arial" panose="020B0604020202020204" pitchFamily="34" charset="0"/>
                        <a:buChar char="•"/>
                      </a:pPr>
                      <a:r>
                        <a:rPr lang="de-DE" sz="2400" dirty="0">
                          <a:effectLst/>
                        </a:rPr>
                        <a:t> Wie kann die Unternehmensstrategie das Projekt beeinflussen?</a:t>
                      </a:r>
                    </a:p>
                    <a:p>
                      <a:pPr algn="l" fontAlgn="base">
                        <a:buFont typeface="Arial" panose="020B0604020202020204" pitchFamily="34" charset="0"/>
                        <a:buChar char="•"/>
                      </a:pPr>
                      <a:r>
                        <a:rPr lang="de-DE" sz="2400" dirty="0">
                          <a:effectLst/>
                        </a:rPr>
                        <a:t> Welche Projektpromotoren könnten wegfallen?</a:t>
                      </a:r>
                    </a:p>
                  </a:txBody>
                  <a:tcPr marL="76200" marR="76200" marT="76200" marB="76200" anchor="ctr">
                    <a:solidFill>
                      <a:srgbClr val="D8DDE2"/>
                    </a:solidFill>
                  </a:tcPr>
                </a:tc>
                <a:extLst>
                  <a:ext uri="{0D108BD9-81ED-4DB2-BD59-A6C34878D82A}">
                    <a16:rowId xmlns:a16="http://schemas.microsoft.com/office/drawing/2014/main" val="1723257500"/>
                  </a:ext>
                </a:extLst>
              </a:tr>
            </a:tbl>
          </a:graphicData>
        </a:graphic>
      </p:graphicFrame>
    </p:spTree>
    <p:extLst>
      <p:ext uri="{BB962C8B-B14F-4D97-AF65-F5344CB8AC3E}">
        <p14:creationId xmlns:p14="http://schemas.microsoft.com/office/powerpoint/2010/main" val="176840348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AAE2E-038F-4452-8255-9805B257B3C4}"/>
              </a:ext>
            </a:extLst>
          </p:cNvPr>
          <p:cNvSpPr>
            <a:spLocks noGrp="1"/>
          </p:cNvSpPr>
          <p:nvPr>
            <p:ph type="title"/>
          </p:nvPr>
        </p:nvSpPr>
        <p:spPr/>
        <p:txBody>
          <a:bodyPr/>
          <a:lstStyle/>
          <a:p>
            <a:r>
              <a:rPr lang="de-DE" dirty="0"/>
              <a:t>Traffic und Zugriffe</a:t>
            </a:r>
          </a:p>
        </p:txBody>
      </p:sp>
      <p:pic>
        <p:nvPicPr>
          <p:cNvPr id="5" name="Grafik 4">
            <a:extLst>
              <a:ext uri="{FF2B5EF4-FFF2-40B4-BE49-F238E27FC236}">
                <a16:creationId xmlns:a16="http://schemas.microsoft.com/office/drawing/2014/main" id="{93272B52-0AE2-4545-9B44-46C7B937BA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094" y="1460479"/>
            <a:ext cx="10599806" cy="5246902"/>
          </a:xfrm>
          <a:prstGeom prst="rect">
            <a:avLst/>
          </a:prstGeom>
          <a:effectLst>
            <a:outerShdw blurRad="50800" dist="38100" dir="2700000" algn="tl" rotWithShape="0">
              <a:prstClr val="black">
                <a:alpha val="40000"/>
              </a:prstClr>
            </a:outerShdw>
          </a:effectLst>
        </p:spPr>
      </p:pic>
      <p:sp>
        <p:nvSpPr>
          <p:cNvPr id="7" name="Textfeld 6">
            <a:extLst>
              <a:ext uri="{FF2B5EF4-FFF2-40B4-BE49-F238E27FC236}">
                <a16:creationId xmlns:a16="http://schemas.microsoft.com/office/drawing/2014/main" id="{CECC11EA-8DBD-480C-8A45-FB9EC0F3682C}"/>
              </a:ext>
            </a:extLst>
          </p:cNvPr>
          <p:cNvSpPr txBox="1"/>
          <p:nvPr/>
        </p:nvSpPr>
        <p:spPr>
          <a:xfrm>
            <a:off x="9000000" y="658574"/>
            <a:ext cx="2700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dirty="0"/>
              <a:t>Tool: Google Analytics</a:t>
            </a:r>
          </a:p>
        </p:txBody>
      </p:sp>
      <p:sp>
        <p:nvSpPr>
          <p:cNvPr id="8" name="Fußzeilenplatzhalter 7">
            <a:extLst>
              <a:ext uri="{FF2B5EF4-FFF2-40B4-BE49-F238E27FC236}">
                <a16:creationId xmlns:a16="http://schemas.microsoft.com/office/drawing/2014/main" id="{06F84AC6-2BA7-4863-A18F-7B617E74AEF7}"/>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B3006F80-62D6-4E12-9EA3-04676F5B0366}"/>
              </a:ext>
            </a:extLst>
          </p:cNvPr>
          <p:cNvSpPr>
            <a:spLocks noGrp="1"/>
          </p:cNvSpPr>
          <p:nvPr>
            <p:ph type="sldNum" sz="quarter" idx="12"/>
          </p:nvPr>
        </p:nvSpPr>
        <p:spPr/>
        <p:txBody>
          <a:bodyPr/>
          <a:lstStyle/>
          <a:p>
            <a:fld id="{BAFF30EA-0E8F-4029-98E4-BCB635AEA523}" type="slidenum">
              <a:rPr lang="de-DE" smtClean="0"/>
              <a:pPr/>
              <a:t>150</a:t>
            </a:fld>
            <a:endParaRPr lang="de-DE" dirty="0"/>
          </a:p>
        </p:txBody>
      </p:sp>
    </p:spTree>
    <p:extLst>
      <p:ext uri="{BB962C8B-B14F-4D97-AF65-F5344CB8AC3E}">
        <p14:creationId xmlns:p14="http://schemas.microsoft.com/office/powerpoint/2010/main" val="237751997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A06A87-2E6C-4722-BF5A-0E9B91A8C4EF}"/>
              </a:ext>
            </a:extLst>
          </p:cNvPr>
          <p:cNvSpPr>
            <a:spLocks noGrp="1"/>
          </p:cNvSpPr>
          <p:nvPr>
            <p:ph type="title"/>
          </p:nvPr>
        </p:nvSpPr>
        <p:spPr/>
        <p:txBody>
          <a:bodyPr/>
          <a:lstStyle/>
          <a:p>
            <a:r>
              <a:rPr lang="de-DE" dirty="0"/>
              <a:t>Tweets und Hashtags</a:t>
            </a:r>
          </a:p>
        </p:txBody>
      </p:sp>
      <p:pic>
        <p:nvPicPr>
          <p:cNvPr id="4" name="Inhaltsplatzhalter 3">
            <a:extLst>
              <a:ext uri="{FF2B5EF4-FFF2-40B4-BE49-F238E27FC236}">
                <a16:creationId xmlns:a16="http://schemas.microsoft.com/office/drawing/2014/main" id="{922ABC9D-2A82-466C-A100-5114195D9D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64" y="1452785"/>
            <a:ext cx="12166536" cy="6858000"/>
          </a:xfrm>
        </p:spPr>
      </p:pic>
      <p:sp>
        <p:nvSpPr>
          <p:cNvPr id="6" name="Textfeld 5">
            <a:extLst>
              <a:ext uri="{FF2B5EF4-FFF2-40B4-BE49-F238E27FC236}">
                <a16:creationId xmlns:a16="http://schemas.microsoft.com/office/drawing/2014/main" id="{071BFDB5-2DC5-44C1-98CF-A71E619B4396}"/>
              </a:ext>
            </a:extLst>
          </p:cNvPr>
          <p:cNvSpPr txBox="1"/>
          <p:nvPr/>
        </p:nvSpPr>
        <p:spPr>
          <a:xfrm>
            <a:off x="9000000" y="658574"/>
            <a:ext cx="2700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dirty="0"/>
              <a:t>Tool: </a:t>
            </a:r>
            <a:r>
              <a:rPr lang="de-DE" dirty="0" err="1"/>
              <a:t>Tweetdeck</a:t>
            </a:r>
            <a:endParaRPr lang="de-DE" dirty="0"/>
          </a:p>
        </p:txBody>
      </p:sp>
      <p:sp>
        <p:nvSpPr>
          <p:cNvPr id="8" name="Fußzeilenplatzhalter 7">
            <a:extLst>
              <a:ext uri="{FF2B5EF4-FFF2-40B4-BE49-F238E27FC236}">
                <a16:creationId xmlns:a16="http://schemas.microsoft.com/office/drawing/2014/main" id="{D5707D61-180C-4EE9-AAD5-C57ACEBC4181}"/>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F57FCA5E-4402-47BF-9F57-2C33AD6BB8AA}"/>
              </a:ext>
            </a:extLst>
          </p:cNvPr>
          <p:cNvSpPr>
            <a:spLocks noGrp="1"/>
          </p:cNvSpPr>
          <p:nvPr>
            <p:ph type="sldNum" sz="quarter" idx="12"/>
          </p:nvPr>
        </p:nvSpPr>
        <p:spPr/>
        <p:txBody>
          <a:bodyPr/>
          <a:lstStyle/>
          <a:p>
            <a:fld id="{BAFF30EA-0E8F-4029-98E4-BCB635AEA523}" type="slidenum">
              <a:rPr lang="de-DE" smtClean="0"/>
              <a:pPr/>
              <a:t>151</a:t>
            </a:fld>
            <a:endParaRPr lang="de-DE" dirty="0"/>
          </a:p>
        </p:txBody>
      </p:sp>
    </p:spTree>
    <p:extLst>
      <p:ext uri="{BB962C8B-B14F-4D97-AF65-F5344CB8AC3E}">
        <p14:creationId xmlns:p14="http://schemas.microsoft.com/office/powerpoint/2010/main" val="43009001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A8BFFFB7-9633-47A2-8ED3-2FED7A404069}"/>
              </a:ext>
            </a:extLst>
          </p:cNvPr>
          <p:cNvPicPr>
            <a:picLocks noGrp="1" noChangeAspect="1"/>
          </p:cNvPicPr>
          <p:nvPr>
            <p:ph idx="1"/>
          </p:nvPr>
        </p:nvPicPr>
        <p:blipFill>
          <a:blip r:embed="rId2"/>
          <a:stretch>
            <a:fillRect/>
          </a:stretch>
        </p:blipFill>
        <p:spPr>
          <a:xfrm>
            <a:off x="523898" y="3899873"/>
            <a:ext cx="11088000" cy="2866687"/>
          </a:xfrm>
          <a:effectLst>
            <a:outerShdw blurRad="50800" dist="38100" dir="2700000" algn="tl" rotWithShape="0">
              <a:prstClr val="black">
                <a:alpha val="40000"/>
              </a:prstClr>
            </a:outerShdw>
          </a:effectLst>
        </p:spPr>
      </p:pic>
      <p:pic>
        <p:nvPicPr>
          <p:cNvPr id="7" name="Grafik 6">
            <a:extLst>
              <a:ext uri="{FF2B5EF4-FFF2-40B4-BE49-F238E27FC236}">
                <a16:creationId xmlns:a16="http://schemas.microsoft.com/office/drawing/2014/main" id="{C2F039C0-01C1-4EBB-AFA7-0B32F243685E}"/>
              </a:ext>
            </a:extLst>
          </p:cNvPr>
          <p:cNvPicPr>
            <a:picLocks noChangeAspect="1"/>
          </p:cNvPicPr>
          <p:nvPr/>
        </p:nvPicPr>
        <p:blipFill rotWithShape="1">
          <a:blip r:embed="rId3"/>
          <a:srcRect t="28807" b="-814"/>
          <a:stretch/>
        </p:blipFill>
        <p:spPr>
          <a:xfrm>
            <a:off x="523898" y="1325879"/>
            <a:ext cx="11088000" cy="2717075"/>
          </a:xfrm>
          <a:prstGeom prst="rect">
            <a:avLst/>
          </a:prstGeom>
          <a:effectLst>
            <a:outerShdw blurRad="50800" dist="38100" dir="2700000" algn="tl" rotWithShape="0">
              <a:prstClr val="black">
                <a:alpha val="40000"/>
              </a:prstClr>
            </a:outerShdw>
          </a:effectLst>
        </p:spPr>
      </p:pic>
      <p:sp>
        <p:nvSpPr>
          <p:cNvPr id="3" name="Titel 2">
            <a:extLst>
              <a:ext uri="{FF2B5EF4-FFF2-40B4-BE49-F238E27FC236}">
                <a16:creationId xmlns:a16="http://schemas.microsoft.com/office/drawing/2014/main" id="{452A4C21-152F-492A-87CD-66773280DCF6}"/>
              </a:ext>
            </a:extLst>
          </p:cNvPr>
          <p:cNvSpPr>
            <a:spLocks noGrp="1"/>
          </p:cNvSpPr>
          <p:nvPr>
            <p:ph type="title"/>
          </p:nvPr>
        </p:nvSpPr>
        <p:spPr/>
        <p:txBody>
          <a:bodyPr/>
          <a:lstStyle/>
          <a:p>
            <a:r>
              <a:rPr lang="de-DE" dirty="0" err="1"/>
              <a:t>Mentions</a:t>
            </a:r>
            <a:r>
              <a:rPr lang="de-DE" dirty="0"/>
              <a:t> and Sentiment </a:t>
            </a:r>
          </a:p>
        </p:txBody>
      </p:sp>
      <p:sp>
        <p:nvSpPr>
          <p:cNvPr id="4" name="Textfeld 3">
            <a:extLst>
              <a:ext uri="{FF2B5EF4-FFF2-40B4-BE49-F238E27FC236}">
                <a16:creationId xmlns:a16="http://schemas.microsoft.com/office/drawing/2014/main" id="{454E08E6-A5B6-4BE6-995A-77D8D4D18B0E}"/>
              </a:ext>
            </a:extLst>
          </p:cNvPr>
          <p:cNvSpPr txBox="1"/>
          <p:nvPr/>
        </p:nvSpPr>
        <p:spPr>
          <a:xfrm>
            <a:off x="9000000" y="658574"/>
            <a:ext cx="2700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dirty="0"/>
              <a:t>Tool: Brandwatch</a:t>
            </a:r>
          </a:p>
        </p:txBody>
      </p:sp>
      <p:sp>
        <p:nvSpPr>
          <p:cNvPr id="9" name="Fußzeilenplatzhalter 8">
            <a:extLst>
              <a:ext uri="{FF2B5EF4-FFF2-40B4-BE49-F238E27FC236}">
                <a16:creationId xmlns:a16="http://schemas.microsoft.com/office/drawing/2014/main" id="{4D0DF492-D5EA-4C50-B169-710764B6B77A}"/>
              </a:ext>
            </a:extLst>
          </p:cNvPr>
          <p:cNvSpPr>
            <a:spLocks noGrp="1"/>
          </p:cNvSpPr>
          <p:nvPr>
            <p:ph type="ftr" sz="quarter" idx="11"/>
          </p:nvPr>
        </p:nvSpPr>
        <p:spPr/>
        <p:txBody>
          <a:bodyPr/>
          <a:lstStyle/>
          <a:p>
            <a:pPr algn="l"/>
            <a:r>
              <a:rPr lang="de-DE"/>
              <a:t>Digital Enthusiast Harald Ille</a:t>
            </a:r>
            <a:endParaRPr lang="de-DE" dirty="0"/>
          </a:p>
        </p:txBody>
      </p:sp>
      <p:sp>
        <p:nvSpPr>
          <p:cNvPr id="10" name="Foliennummernplatzhalter 9">
            <a:extLst>
              <a:ext uri="{FF2B5EF4-FFF2-40B4-BE49-F238E27FC236}">
                <a16:creationId xmlns:a16="http://schemas.microsoft.com/office/drawing/2014/main" id="{A738EB72-5CB0-4640-B74B-7210341A4F47}"/>
              </a:ext>
            </a:extLst>
          </p:cNvPr>
          <p:cNvSpPr>
            <a:spLocks noGrp="1"/>
          </p:cNvSpPr>
          <p:nvPr>
            <p:ph type="sldNum" sz="quarter" idx="12"/>
          </p:nvPr>
        </p:nvSpPr>
        <p:spPr/>
        <p:txBody>
          <a:bodyPr/>
          <a:lstStyle/>
          <a:p>
            <a:fld id="{BAFF30EA-0E8F-4029-98E4-BCB635AEA523}" type="slidenum">
              <a:rPr lang="de-DE" smtClean="0"/>
              <a:pPr/>
              <a:t>152</a:t>
            </a:fld>
            <a:endParaRPr lang="de-DE" dirty="0"/>
          </a:p>
        </p:txBody>
      </p:sp>
    </p:spTree>
    <p:extLst>
      <p:ext uri="{BB962C8B-B14F-4D97-AF65-F5344CB8AC3E}">
        <p14:creationId xmlns:p14="http://schemas.microsoft.com/office/powerpoint/2010/main" val="128988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2068CF-C253-418E-A919-67F561D9ED5D}"/>
              </a:ext>
            </a:extLst>
          </p:cNvPr>
          <p:cNvSpPr>
            <a:spLocks noGrp="1"/>
          </p:cNvSpPr>
          <p:nvPr>
            <p:ph type="title"/>
          </p:nvPr>
        </p:nvSpPr>
        <p:spPr/>
        <p:txBody>
          <a:bodyPr/>
          <a:lstStyle/>
          <a:p>
            <a:r>
              <a:rPr lang="de-DE" dirty="0"/>
              <a:t>Direkter Wettbewerber</a:t>
            </a:r>
          </a:p>
        </p:txBody>
      </p:sp>
      <p:pic>
        <p:nvPicPr>
          <p:cNvPr id="5" name="Grafik 4">
            <a:extLst>
              <a:ext uri="{FF2B5EF4-FFF2-40B4-BE49-F238E27FC236}">
                <a16:creationId xmlns:a16="http://schemas.microsoft.com/office/drawing/2014/main" id="{3A51CD1A-A242-4EC3-8103-1D08D8710B37}"/>
              </a:ext>
            </a:extLst>
          </p:cNvPr>
          <p:cNvPicPr>
            <a:picLocks noChangeAspect="1"/>
          </p:cNvPicPr>
          <p:nvPr/>
        </p:nvPicPr>
        <p:blipFill rotWithShape="1">
          <a:blip r:embed="rId2"/>
          <a:srcRect b="33267"/>
          <a:stretch/>
        </p:blipFill>
        <p:spPr>
          <a:xfrm>
            <a:off x="1967866" y="1961135"/>
            <a:ext cx="5011220" cy="4731318"/>
          </a:xfrm>
          <a:prstGeom prst="rect">
            <a:avLst/>
          </a:prstGeom>
          <a:effectLst>
            <a:outerShdw blurRad="50800" dist="38100" dir="2700000" algn="tl" rotWithShape="0">
              <a:prstClr val="black">
                <a:alpha val="40000"/>
              </a:prstClr>
            </a:outerShdw>
          </a:effectLst>
        </p:spPr>
      </p:pic>
      <p:pic>
        <p:nvPicPr>
          <p:cNvPr id="7" name="Grafik 6">
            <a:extLst>
              <a:ext uri="{FF2B5EF4-FFF2-40B4-BE49-F238E27FC236}">
                <a16:creationId xmlns:a16="http://schemas.microsoft.com/office/drawing/2014/main" id="{1E68859A-3889-4A01-98A8-9DEBCBDFC88C}"/>
              </a:ext>
            </a:extLst>
          </p:cNvPr>
          <p:cNvPicPr>
            <a:picLocks noChangeAspect="1"/>
          </p:cNvPicPr>
          <p:nvPr/>
        </p:nvPicPr>
        <p:blipFill>
          <a:blip r:embed="rId3"/>
          <a:stretch>
            <a:fillRect/>
          </a:stretch>
        </p:blipFill>
        <p:spPr>
          <a:xfrm>
            <a:off x="7254916" y="165547"/>
            <a:ext cx="4613252" cy="6526906"/>
          </a:xfrm>
          <a:prstGeom prst="rect">
            <a:avLst/>
          </a:prstGeom>
          <a:effectLst>
            <a:outerShdw blurRad="50800" dist="38100" dir="2700000" algn="tl" rotWithShape="0">
              <a:prstClr val="black">
                <a:alpha val="40000"/>
              </a:prstClr>
            </a:outerShdw>
          </a:effectLst>
        </p:spPr>
      </p:pic>
      <p:sp>
        <p:nvSpPr>
          <p:cNvPr id="9" name="Textfeld 8">
            <a:extLst>
              <a:ext uri="{FF2B5EF4-FFF2-40B4-BE49-F238E27FC236}">
                <a16:creationId xmlns:a16="http://schemas.microsoft.com/office/drawing/2014/main" id="{088AC04F-16B4-4C74-8BB0-8A951A524CBF}"/>
              </a:ext>
            </a:extLst>
          </p:cNvPr>
          <p:cNvSpPr txBox="1"/>
          <p:nvPr/>
        </p:nvSpPr>
        <p:spPr>
          <a:xfrm>
            <a:off x="156445" y="5700837"/>
            <a:ext cx="2700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dirty="0"/>
              <a:t>Tool: </a:t>
            </a:r>
            <a:r>
              <a:rPr lang="de-DE" dirty="0" err="1"/>
              <a:t>Social</a:t>
            </a:r>
            <a:r>
              <a:rPr lang="de-DE" dirty="0"/>
              <a:t> Bakers</a:t>
            </a:r>
          </a:p>
        </p:txBody>
      </p:sp>
      <p:sp>
        <p:nvSpPr>
          <p:cNvPr id="8" name="Fußzeilenplatzhalter 7">
            <a:extLst>
              <a:ext uri="{FF2B5EF4-FFF2-40B4-BE49-F238E27FC236}">
                <a16:creationId xmlns:a16="http://schemas.microsoft.com/office/drawing/2014/main" id="{DBDFDC09-6C8C-4CC7-8CA4-22C1BDF84DDF}"/>
              </a:ext>
            </a:extLst>
          </p:cNvPr>
          <p:cNvSpPr>
            <a:spLocks noGrp="1"/>
          </p:cNvSpPr>
          <p:nvPr>
            <p:ph type="ftr" sz="quarter" idx="11"/>
          </p:nvPr>
        </p:nvSpPr>
        <p:spPr/>
        <p:txBody>
          <a:bodyPr/>
          <a:lstStyle/>
          <a:p>
            <a:pPr algn="l"/>
            <a:r>
              <a:rPr lang="de-DE"/>
              <a:t>Digital Enthusiast Harald Ille</a:t>
            </a:r>
            <a:endParaRPr lang="de-DE" dirty="0"/>
          </a:p>
        </p:txBody>
      </p:sp>
      <p:sp>
        <p:nvSpPr>
          <p:cNvPr id="10" name="Foliennummernplatzhalter 9">
            <a:extLst>
              <a:ext uri="{FF2B5EF4-FFF2-40B4-BE49-F238E27FC236}">
                <a16:creationId xmlns:a16="http://schemas.microsoft.com/office/drawing/2014/main" id="{97BADF69-52BC-49EA-94CA-671F46294ADB}"/>
              </a:ext>
            </a:extLst>
          </p:cNvPr>
          <p:cNvSpPr>
            <a:spLocks noGrp="1"/>
          </p:cNvSpPr>
          <p:nvPr>
            <p:ph type="sldNum" sz="quarter" idx="12"/>
          </p:nvPr>
        </p:nvSpPr>
        <p:spPr/>
        <p:txBody>
          <a:bodyPr/>
          <a:lstStyle/>
          <a:p>
            <a:fld id="{BAFF30EA-0E8F-4029-98E4-BCB635AEA523}" type="slidenum">
              <a:rPr lang="de-DE" smtClean="0"/>
              <a:pPr/>
              <a:t>153</a:t>
            </a:fld>
            <a:endParaRPr lang="de-DE" dirty="0"/>
          </a:p>
        </p:txBody>
      </p:sp>
    </p:spTree>
    <p:extLst>
      <p:ext uri="{BB962C8B-B14F-4D97-AF65-F5344CB8AC3E}">
        <p14:creationId xmlns:p14="http://schemas.microsoft.com/office/powerpoint/2010/main" val="320240051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006AA8-B9AA-4BC3-A082-8C617BFB0952}"/>
              </a:ext>
            </a:extLst>
          </p:cNvPr>
          <p:cNvSpPr>
            <a:spLocks noGrp="1"/>
          </p:cNvSpPr>
          <p:nvPr>
            <p:ph type="title"/>
          </p:nvPr>
        </p:nvSpPr>
        <p:spPr/>
        <p:txBody>
          <a:bodyPr/>
          <a:lstStyle/>
          <a:p>
            <a:r>
              <a:rPr lang="de-DE" dirty="0"/>
              <a:t>Performance-Vergleich</a:t>
            </a:r>
          </a:p>
        </p:txBody>
      </p:sp>
      <p:pic>
        <p:nvPicPr>
          <p:cNvPr id="5" name="Grafik 4">
            <a:extLst>
              <a:ext uri="{FF2B5EF4-FFF2-40B4-BE49-F238E27FC236}">
                <a16:creationId xmlns:a16="http://schemas.microsoft.com/office/drawing/2014/main" id="{D9158686-5081-4725-89C5-DDBF05BDAE75}"/>
              </a:ext>
            </a:extLst>
          </p:cNvPr>
          <p:cNvPicPr>
            <a:picLocks noChangeAspect="1"/>
          </p:cNvPicPr>
          <p:nvPr/>
        </p:nvPicPr>
        <p:blipFill rotWithShape="1">
          <a:blip r:embed="rId2"/>
          <a:srcRect l="4575" t="25239" r="4567" b="6948"/>
          <a:stretch/>
        </p:blipFill>
        <p:spPr>
          <a:xfrm>
            <a:off x="6925266" y="1630969"/>
            <a:ext cx="4771760" cy="5040000"/>
          </a:xfrm>
          <a:prstGeom prst="rect">
            <a:avLst/>
          </a:prstGeom>
          <a:effectLst>
            <a:outerShdw blurRad="50800" dist="38100" dir="2700000" algn="tl" rotWithShape="0">
              <a:prstClr val="black">
                <a:alpha val="40000"/>
              </a:prstClr>
            </a:outerShdw>
          </a:effectLst>
        </p:spPr>
      </p:pic>
      <p:pic>
        <p:nvPicPr>
          <p:cNvPr id="7" name="Grafik 6">
            <a:hlinkClick r:id="rId3"/>
            <a:extLst>
              <a:ext uri="{FF2B5EF4-FFF2-40B4-BE49-F238E27FC236}">
                <a16:creationId xmlns:a16="http://schemas.microsoft.com/office/drawing/2014/main" id="{0AA57C59-50F0-4490-B56D-1FF45EC6A7D8}"/>
              </a:ext>
            </a:extLst>
          </p:cNvPr>
          <p:cNvPicPr>
            <a:picLocks noChangeAspect="1"/>
          </p:cNvPicPr>
          <p:nvPr/>
        </p:nvPicPr>
        <p:blipFill rotWithShape="1">
          <a:blip r:embed="rId4"/>
          <a:srcRect l="3695" t="11585" r="3889" b="26268"/>
          <a:stretch/>
        </p:blipFill>
        <p:spPr>
          <a:xfrm>
            <a:off x="1284723" y="1630969"/>
            <a:ext cx="5297317" cy="5040000"/>
          </a:xfrm>
          <a:prstGeom prst="rect">
            <a:avLst/>
          </a:prstGeom>
          <a:effectLst>
            <a:outerShdw blurRad="50800" dist="38100" dir="2700000" algn="tl" rotWithShape="0">
              <a:prstClr val="black">
                <a:alpha val="40000"/>
              </a:prstClr>
            </a:outerShdw>
          </a:effectLst>
        </p:spPr>
      </p:pic>
      <p:sp>
        <p:nvSpPr>
          <p:cNvPr id="9" name="Textfeld 8">
            <a:extLst>
              <a:ext uri="{FF2B5EF4-FFF2-40B4-BE49-F238E27FC236}">
                <a16:creationId xmlns:a16="http://schemas.microsoft.com/office/drawing/2014/main" id="{7A54444C-46EE-4BC0-AD8D-DF61EF8FA9FC}"/>
              </a:ext>
            </a:extLst>
          </p:cNvPr>
          <p:cNvSpPr txBox="1"/>
          <p:nvPr/>
        </p:nvSpPr>
        <p:spPr>
          <a:xfrm>
            <a:off x="156445" y="5700837"/>
            <a:ext cx="2700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dirty="0"/>
              <a:t>Tool: </a:t>
            </a:r>
            <a:r>
              <a:rPr lang="de-DE" dirty="0" err="1"/>
              <a:t>Social</a:t>
            </a:r>
            <a:r>
              <a:rPr lang="de-DE" dirty="0"/>
              <a:t> Bakers</a:t>
            </a:r>
          </a:p>
        </p:txBody>
      </p:sp>
      <p:sp>
        <p:nvSpPr>
          <p:cNvPr id="8" name="Fußzeilenplatzhalter 7">
            <a:extLst>
              <a:ext uri="{FF2B5EF4-FFF2-40B4-BE49-F238E27FC236}">
                <a16:creationId xmlns:a16="http://schemas.microsoft.com/office/drawing/2014/main" id="{FB164DBA-492E-4FF7-9C12-FC928D5AB79A}"/>
              </a:ext>
            </a:extLst>
          </p:cNvPr>
          <p:cNvSpPr>
            <a:spLocks noGrp="1"/>
          </p:cNvSpPr>
          <p:nvPr>
            <p:ph type="ftr" sz="quarter" idx="11"/>
          </p:nvPr>
        </p:nvSpPr>
        <p:spPr/>
        <p:txBody>
          <a:bodyPr/>
          <a:lstStyle/>
          <a:p>
            <a:pPr algn="l"/>
            <a:r>
              <a:rPr lang="de-DE"/>
              <a:t>Digital Enthusiast Harald Ille</a:t>
            </a:r>
            <a:endParaRPr lang="de-DE" dirty="0"/>
          </a:p>
        </p:txBody>
      </p:sp>
      <p:sp>
        <p:nvSpPr>
          <p:cNvPr id="10" name="Foliennummernplatzhalter 9">
            <a:extLst>
              <a:ext uri="{FF2B5EF4-FFF2-40B4-BE49-F238E27FC236}">
                <a16:creationId xmlns:a16="http://schemas.microsoft.com/office/drawing/2014/main" id="{CB0E9C63-BB62-47DF-A536-B6189A46BEC9}"/>
              </a:ext>
            </a:extLst>
          </p:cNvPr>
          <p:cNvSpPr>
            <a:spLocks noGrp="1"/>
          </p:cNvSpPr>
          <p:nvPr>
            <p:ph type="sldNum" sz="quarter" idx="12"/>
          </p:nvPr>
        </p:nvSpPr>
        <p:spPr/>
        <p:txBody>
          <a:bodyPr/>
          <a:lstStyle/>
          <a:p>
            <a:fld id="{BAFF30EA-0E8F-4029-98E4-BCB635AEA523}" type="slidenum">
              <a:rPr lang="de-DE" smtClean="0"/>
              <a:pPr/>
              <a:t>154</a:t>
            </a:fld>
            <a:endParaRPr lang="de-DE" dirty="0"/>
          </a:p>
        </p:txBody>
      </p:sp>
    </p:spTree>
    <p:extLst>
      <p:ext uri="{BB962C8B-B14F-4D97-AF65-F5344CB8AC3E}">
        <p14:creationId xmlns:p14="http://schemas.microsoft.com/office/powerpoint/2010/main" val="166999937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66B3F-4CD7-4A92-B715-D9696D348EC8}"/>
              </a:ext>
            </a:extLst>
          </p:cNvPr>
          <p:cNvSpPr>
            <a:spLocks noGrp="1"/>
          </p:cNvSpPr>
          <p:nvPr>
            <p:ph type="title"/>
          </p:nvPr>
        </p:nvSpPr>
        <p:spPr/>
        <p:txBody>
          <a:bodyPr/>
          <a:lstStyle/>
          <a:p>
            <a:r>
              <a:rPr lang="de-DE" dirty="0"/>
              <a:t>Presse-Clipping</a:t>
            </a:r>
          </a:p>
        </p:txBody>
      </p:sp>
      <p:graphicFrame>
        <p:nvGraphicFramePr>
          <p:cNvPr id="4" name="Inhaltsplatzhalter 2">
            <a:extLst>
              <a:ext uri="{FF2B5EF4-FFF2-40B4-BE49-F238E27FC236}">
                <a16:creationId xmlns:a16="http://schemas.microsoft.com/office/drawing/2014/main" id="{B547D3B7-F1A8-41D6-A313-8DCD64CD47B4}"/>
              </a:ext>
            </a:extLst>
          </p:cNvPr>
          <p:cNvGraphicFramePr>
            <a:graphicFrameLocks/>
          </p:cNvGraphicFramePr>
          <p:nvPr/>
        </p:nvGraphicFramePr>
        <p:xfrm>
          <a:off x="640080" y="1809206"/>
          <a:ext cx="10866120" cy="4520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Ellipse 6">
            <a:hlinkClick r:id="rId7"/>
            <a:extLst>
              <a:ext uri="{FF2B5EF4-FFF2-40B4-BE49-F238E27FC236}">
                <a16:creationId xmlns:a16="http://schemas.microsoft.com/office/drawing/2014/main" id="{6706D0A4-7859-4D5B-BA4A-0EB1F76C61A4}"/>
              </a:ext>
            </a:extLst>
          </p:cNvPr>
          <p:cNvSpPr/>
          <p:nvPr/>
        </p:nvSpPr>
        <p:spPr>
          <a:xfrm>
            <a:off x="10979079" y="5676644"/>
            <a:ext cx="108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descr="Pfeil: Leichte Kurve">
            <a:extLst>
              <a:ext uri="{FF2B5EF4-FFF2-40B4-BE49-F238E27FC236}">
                <a16:creationId xmlns:a16="http://schemas.microsoft.com/office/drawing/2014/main" id="{829820B3-2A43-42DF-B47A-B8298BE187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9738474">
            <a:off x="11061879" y="5812852"/>
            <a:ext cx="914400" cy="914400"/>
          </a:xfrm>
          <a:prstGeom prst="rect">
            <a:avLst/>
          </a:prstGeom>
        </p:spPr>
      </p:pic>
      <p:sp>
        <p:nvSpPr>
          <p:cNvPr id="8" name="Fußzeilenplatzhalter 7">
            <a:extLst>
              <a:ext uri="{FF2B5EF4-FFF2-40B4-BE49-F238E27FC236}">
                <a16:creationId xmlns:a16="http://schemas.microsoft.com/office/drawing/2014/main" id="{238C111A-AC3A-4978-8B84-0CCD0A447219}"/>
              </a:ext>
            </a:extLst>
          </p:cNvPr>
          <p:cNvSpPr>
            <a:spLocks noGrp="1"/>
          </p:cNvSpPr>
          <p:nvPr>
            <p:ph type="ftr" sz="quarter" idx="11"/>
          </p:nvPr>
        </p:nvSpPr>
        <p:spPr/>
        <p:txBody>
          <a:bodyPr/>
          <a:lstStyle/>
          <a:p>
            <a:pPr algn="l"/>
            <a:r>
              <a:rPr lang="de-DE"/>
              <a:t>Digital Enthusiast Harald Ille</a:t>
            </a:r>
            <a:endParaRPr lang="de-DE" dirty="0"/>
          </a:p>
        </p:txBody>
      </p:sp>
      <p:sp>
        <p:nvSpPr>
          <p:cNvPr id="10" name="Foliennummernplatzhalter 9">
            <a:extLst>
              <a:ext uri="{FF2B5EF4-FFF2-40B4-BE49-F238E27FC236}">
                <a16:creationId xmlns:a16="http://schemas.microsoft.com/office/drawing/2014/main" id="{2FA07190-1DB6-4EF2-B363-10819C16F99F}"/>
              </a:ext>
            </a:extLst>
          </p:cNvPr>
          <p:cNvSpPr>
            <a:spLocks noGrp="1"/>
          </p:cNvSpPr>
          <p:nvPr>
            <p:ph type="sldNum" sz="quarter" idx="12"/>
          </p:nvPr>
        </p:nvSpPr>
        <p:spPr/>
        <p:txBody>
          <a:bodyPr/>
          <a:lstStyle/>
          <a:p>
            <a:fld id="{BAFF30EA-0E8F-4029-98E4-BCB635AEA523}" type="slidenum">
              <a:rPr lang="de-DE" smtClean="0"/>
              <a:pPr/>
              <a:t>155</a:t>
            </a:fld>
            <a:endParaRPr lang="de-DE" dirty="0"/>
          </a:p>
        </p:txBody>
      </p:sp>
    </p:spTree>
    <p:extLst>
      <p:ext uri="{BB962C8B-B14F-4D97-AF65-F5344CB8AC3E}">
        <p14:creationId xmlns:p14="http://schemas.microsoft.com/office/powerpoint/2010/main" val="75470698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E9061A-7184-4088-9E6D-13BC36B5AE17}"/>
              </a:ext>
            </a:extLst>
          </p:cNvPr>
          <p:cNvSpPr>
            <a:spLocks noGrp="1"/>
          </p:cNvSpPr>
          <p:nvPr>
            <p:ph type="title"/>
          </p:nvPr>
        </p:nvSpPr>
        <p:spPr/>
        <p:txBody>
          <a:bodyPr/>
          <a:lstStyle/>
          <a:p>
            <a:r>
              <a:rPr lang="de-DE" dirty="0"/>
              <a:t>Hülsta-Clipping</a:t>
            </a:r>
          </a:p>
        </p:txBody>
      </p:sp>
      <p:pic>
        <p:nvPicPr>
          <p:cNvPr id="5" name="Grafik 4">
            <a:extLst>
              <a:ext uri="{FF2B5EF4-FFF2-40B4-BE49-F238E27FC236}">
                <a16:creationId xmlns:a16="http://schemas.microsoft.com/office/drawing/2014/main" id="{F82F8FF5-B10D-48D8-A4EC-4F26009F5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775" y="2620974"/>
            <a:ext cx="5295896" cy="3270215"/>
          </a:xfrm>
          <a:prstGeom prst="rect">
            <a:avLst/>
          </a:prstGeom>
          <a:effectLst>
            <a:outerShdw blurRad="50800" dist="38100" dir="2700000" algn="tl" rotWithShape="0">
              <a:prstClr val="black">
                <a:alpha val="40000"/>
              </a:prstClr>
            </a:outerShdw>
          </a:effectLst>
        </p:spPr>
      </p:pic>
      <p:pic>
        <p:nvPicPr>
          <p:cNvPr id="7" name="Grafik 6">
            <a:extLst>
              <a:ext uri="{FF2B5EF4-FFF2-40B4-BE49-F238E27FC236}">
                <a16:creationId xmlns:a16="http://schemas.microsoft.com/office/drawing/2014/main" id="{6074B18E-B529-4E3B-991B-C2224D811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620974"/>
            <a:ext cx="5300660" cy="3273157"/>
          </a:xfrm>
          <a:prstGeom prst="rect">
            <a:avLst/>
          </a:prstGeom>
          <a:effectLst>
            <a:outerShdw blurRad="50800" dist="38100" dir="2700000" algn="tl" rotWithShape="0">
              <a:prstClr val="black">
                <a:alpha val="40000"/>
              </a:prstClr>
            </a:outerShdw>
          </a:effectLst>
        </p:spPr>
      </p:pic>
      <p:sp>
        <p:nvSpPr>
          <p:cNvPr id="8" name="Fußzeilenplatzhalter 7">
            <a:extLst>
              <a:ext uri="{FF2B5EF4-FFF2-40B4-BE49-F238E27FC236}">
                <a16:creationId xmlns:a16="http://schemas.microsoft.com/office/drawing/2014/main" id="{B55992C2-8491-449A-A8A2-85AB370A98B2}"/>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C7F32A68-4084-48E9-92E8-09A00D96FFA5}"/>
              </a:ext>
            </a:extLst>
          </p:cNvPr>
          <p:cNvSpPr>
            <a:spLocks noGrp="1"/>
          </p:cNvSpPr>
          <p:nvPr>
            <p:ph type="sldNum" sz="quarter" idx="12"/>
          </p:nvPr>
        </p:nvSpPr>
        <p:spPr/>
        <p:txBody>
          <a:bodyPr/>
          <a:lstStyle/>
          <a:p>
            <a:fld id="{BAFF30EA-0E8F-4029-98E4-BCB635AEA523}" type="slidenum">
              <a:rPr lang="de-DE" smtClean="0"/>
              <a:pPr/>
              <a:t>156</a:t>
            </a:fld>
            <a:endParaRPr lang="de-DE" dirty="0"/>
          </a:p>
        </p:txBody>
      </p:sp>
    </p:spTree>
    <p:extLst>
      <p:ext uri="{BB962C8B-B14F-4D97-AF65-F5344CB8AC3E}">
        <p14:creationId xmlns:p14="http://schemas.microsoft.com/office/powerpoint/2010/main" val="58326955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5D645C-0AAA-445E-0E22-05037601E1F0}"/>
              </a:ext>
            </a:extLst>
          </p:cNvPr>
          <p:cNvSpPr>
            <a:spLocks noGrp="1"/>
          </p:cNvSpPr>
          <p:nvPr>
            <p:ph type="title"/>
          </p:nvPr>
        </p:nvSpPr>
        <p:spPr/>
        <p:txBody>
          <a:bodyPr/>
          <a:lstStyle/>
          <a:p>
            <a:r>
              <a:rPr lang="de-DE" dirty="0"/>
              <a:t>VIEL ERFOLG EUCH!</a:t>
            </a:r>
          </a:p>
        </p:txBody>
      </p:sp>
      <p:sp>
        <p:nvSpPr>
          <p:cNvPr id="3" name="Inhaltsplatzhalter 2">
            <a:extLst>
              <a:ext uri="{FF2B5EF4-FFF2-40B4-BE49-F238E27FC236}">
                <a16:creationId xmlns:a16="http://schemas.microsoft.com/office/drawing/2014/main" id="{7287B95C-04B5-608A-62D2-9698AB97C1F8}"/>
              </a:ext>
            </a:extLst>
          </p:cNvPr>
          <p:cNvSpPr>
            <a:spLocks noGrp="1"/>
          </p:cNvSpPr>
          <p:nvPr>
            <p:ph idx="1"/>
          </p:nvPr>
        </p:nvSpPr>
        <p:spPr/>
        <p:txBody>
          <a:bodyPr/>
          <a:lstStyle/>
          <a:p>
            <a:r>
              <a:rPr lang="de-DE" dirty="0"/>
              <a:t>Hat Spaß gemacht!</a:t>
            </a:r>
          </a:p>
          <a:p>
            <a:r>
              <a:rPr lang="de-DE" dirty="0"/>
              <a:t>Wäre schön, wenn wir uns vernetzen würden:</a:t>
            </a:r>
          </a:p>
          <a:p>
            <a:endParaRPr lang="de-DE" dirty="0"/>
          </a:p>
          <a:p>
            <a:r>
              <a:rPr lang="de-DE" dirty="0">
                <a:hlinkClick r:id="rId2"/>
              </a:rPr>
              <a:t>http://in.harald-ille.de</a:t>
            </a:r>
            <a:endParaRPr lang="de-DE" dirty="0"/>
          </a:p>
          <a:p>
            <a:r>
              <a:rPr lang="de-DE" dirty="0">
                <a:hlinkClick r:id="rId3"/>
              </a:rPr>
              <a:t>http://insta.harald-ille.de</a:t>
            </a:r>
            <a:endParaRPr lang="de-DE" dirty="0"/>
          </a:p>
          <a:p>
            <a:r>
              <a:rPr lang="de-DE" dirty="0">
                <a:hlinkClick r:id="rId4"/>
              </a:rPr>
              <a:t>http</a:t>
            </a:r>
            <a:r>
              <a:rPr lang="de-DE" dirty="0">
                <a:sym typeface="Wingdings" panose="05000000000000000000" pitchFamily="2" charset="2"/>
                <a:hlinkClick r:id="rId4"/>
              </a:rPr>
              <a:t>://xing.harald-ille.de</a:t>
            </a:r>
            <a:endParaRPr lang="de-DE" dirty="0">
              <a:sym typeface="Wingdings" panose="05000000000000000000" pitchFamily="2" charset="2"/>
            </a:endParaRPr>
          </a:p>
          <a:p>
            <a:r>
              <a:rPr lang="de-DE" dirty="0">
                <a:sym typeface="Wingdings" panose="05000000000000000000" pitchFamily="2" charset="2"/>
                <a:hlinkClick r:id="rId5"/>
              </a:rPr>
              <a:t>http://fb.harald-ille.de</a:t>
            </a:r>
            <a:endParaRPr lang="de-DE" dirty="0">
              <a:sym typeface="Wingdings" panose="05000000000000000000" pitchFamily="2" charset="2"/>
            </a:endParaRPr>
          </a:p>
          <a:p>
            <a:endParaRPr lang="de-DE" dirty="0"/>
          </a:p>
          <a:p>
            <a:endParaRPr lang="de-DE" dirty="0"/>
          </a:p>
        </p:txBody>
      </p:sp>
    </p:spTree>
    <p:extLst>
      <p:ext uri="{BB962C8B-B14F-4D97-AF65-F5344CB8AC3E}">
        <p14:creationId xmlns:p14="http://schemas.microsoft.com/office/powerpoint/2010/main" val="1150532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B70BA2-02BA-4FA7-8AB2-D35756574CCF}"/>
              </a:ext>
            </a:extLst>
          </p:cNvPr>
          <p:cNvSpPr>
            <a:spLocks noGrp="1"/>
          </p:cNvSpPr>
          <p:nvPr>
            <p:ph type="title"/>
          </p:nvPr>
        </p:nvSpPr>
        <p:spPr/>
        <p:txBody>
          <a:bodyPr/>
          <a:lstStyle/>
          <a:p>
            <a:r>
              <a:rPr lang="de-DE" err="1"/>
              <a:t>Economic</a:t>
            </a:r>
          </a:p>
        </p:txBody>
      </p:sp>
      <p:graphicFrame>
        <p:nvGraphicFramePr>
          <p:cNvPr id="5" name="Inhaltsplatzhalter 4">
            <a:extLst>
              <a:ext uri="{FF2B5EF4-FFF2-40B4-BE49-F238E27FC236}">
                <a16:creationId xmlns:a16="http://schemas.microsoft.com/office/drawing/2014/main" id="{CA132DC8-5F14-49FF-9058-7489CE085033}"/>
              </a:ext>
            </a:extLst>
          </p:cNvPr>
          <p:cNvGraphicFramePr>
            <a:graphicFrameLocks noGrp="1"/>
          </p:cNvGraphicFramePr>
          <p:nvPr>
            <p:ph idx="1"/>
            <p:extLst>
              <p:ext uri="{D42A27DB-BD31-4B8C-83A1-F6EECF244321}">
                <p14:modId xmlns:p14="http://schemas.microsoft.com/office/powerpoint/2010/main" val="2974069689"/>
              </p:ext>
            </p:extLst>
          </p:nvPr>
        </p:nvGraphicFramePr>
        <p:xfrm>
          <a:off x="838200" y="1825625"/>
          <a:ext cx="10515600" cy="32308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531822968"/>
                    </a:ext>
                  </a:extLst>
                </a:gridCol>
                <a:gridCol w="5257800">
                  <a:extLst>
                    <a:ext uri="{9D8B030D-6E8A-4147-A177-3AD203B41FA5}">
                      <a16:colId xmlns:a16="http://schemas.microsoft.com/office/drawing/2014/main" val="101323766"/>
                    </a:ext>
                  </a:extLst>
                </a:gridCol>
              </a:tblGrid>
              <a:tr h="0">
                <a:tc>
                  <a:txBody>
                    <a:bodyPr/>
                    <a:lstStyle/>
                    <a:p>
                      <a:pPr algn="l" fontAlgn="base"/>
                      <a:r>
                        <a:rPr lang="de-DE" sz="2400">
                          <a:effectLst/>
                        </a:rPr>
                        <a:t>Im Gesamtunternehmen</a:t>
                      </a:r>
                      <a:endParaRPr lang="de-DE" sz="2400" b="1">
                        <a:effectLst/>
                      </a:endParaRPr>
                    </a:p>
                  </a:txBody>
                  <a:tcPr marL="76200" marR="76200" marT="76200" marB="76200" anchor="ctr"/>
                </a:tc>
                <a:tc>
                  <a:txBody>
                    <a:bodyPr/>
                    <a:lstStyle/>
                    <a:p>
                      <a:pPr algn="l" fontAlgn="base"/>
                      <a:r>
                        <a:rPr lang="de-DE" sz="2400" dirty="0">
                          <a:effectLst/>
                        </a:rPr>
                        <a:t>Im Projekt</a:t>
                      </a:r>
                      <a:endParaRPr lang="de-DE" sz="2400" b="1" dirty="0">
                        <a:effectLst/>
                      </a:endParaRPr>
                    </a:p>
                  </a:txBody>
                  <a:tcPr marL="76200" marR="76200" marT="76200" marB="76200" anchor="ctr">
                    <a:solidFill>
                      <a:srgbClr val="588195"/>
                    </a:solidFill>
                  </a:tcPr>
                </a:tc>
                <a:extLst>
                  <a:ext uri="{0D108BD9-81ED-4DB2-BD59-A6C34878D82A}">
                    <a16:rowId xmlns:a16="http://schemas.microsoft.com/office/drawing/2014/main" val="3300860427"/>
                  </a:ext>
                </a:extLst>
              </a:tr>
              <a:tr h="0">
                <a:tc>
                  <a:txBody>
                    <a:bodyPr/>
                    <a:lstStyle/>
                    <a:p>
                      <a:pPr algn="l" fontAlgn="base">
                        <a:buFont typeface="Arial" panose="020B0604020202020204" pitchFamily="34" charset="0"/>
                        <a:buChar char="•"/>
                      </a:pPr>
                      <a:r>
                        <a:rPr lang="de-DE" sz="2400">
                          <a:effectLst/>
                        </a:rPr>
                        <a:t> Welche wirtschaftlichen Entwicklungen können auftreten?</a:t>
                      </a:r>
                    </a:p>
                    <a:p>
                      <a:pPr algn="l" fontAlgn="base">
                        <a:buFont typeface="Arial" panose="020B0604020202020204" pitchFamily="34" charset="0"/>
                        <a:buChar char="•"/>
                      </a:pPr>
                      <a:r>
                        <a:rPr lang="de-DE" sz="2400">
                          <a:effectLst/>
                        </a:rPr>
                        <a:t> Wie wird sich die Kaufkraft entwickeln?</a:t>
                      </a:r>
                    </a:p>
                    <a:p>
                      <a:pPr algn="l" fontAlgn="base">
                        <a:buFont typeface="Arial" panose="020B0604020202020204" pitchFamily="34" charset="0"/>
                        <a:buChar char="•"/>
                      </a:pPr>
                      <a:r>
                        <a:rPr lang="de-DE" sz="2400">
                          <a:effectLst/>
                        </a:rPr>
                        <a:t> Wie könnte sich die fortschreitende Globalisierung auf das Unternehmen auswirken?</a:t>
                      </a:r>
                    </a:p>
                  </a:txBody>
                  <a:tcPr marL="76200" marR="76200" marT="76200" marB="76200" anchor="ctr"/>
                </a:tc>
                <a:tc>
                  <a:txBody>
                    <a:bodyPr/>
                    <a:lstStyle/>
                    <a:p>
                      <a:pPr algn="l" fontAlgn="base">
                        <a:buFont typeface="Arial" panose="020B0604020202020204" pitchFamily="34" charset="0"/>
                        <a:buChar char="•"/>
                      </a:pPr>
                      <a:r>
                        <a:rPr lang="de-DE" sz="2400" dirty="0">
                          <a:effectLst/>
                        </a:rPr>
                        <a:t> Wie ist das Projekt von Geldgebern abhängig?</a:t>
                      </a:r>
                    </a:p>
                    <a:p>
                      <a:pPr algn="l" fontAlgn="base">
                        <a:buFont typeface="Arial" panose="020B0604020202020204" pitchFamily="34" charset="0"/>
                        <a:buChar char="•"/>
                      </a:pPr>
                      <a:r>
                        <a:rPr lang="de-DE" sz="2400" dirty="0">
                          <a:effectLst/>
                        </a:rPr>
                        <a:t> Gibt es wirtschaftliche Risiken für das Projekt?</a:t>
                      </a:r>
                    </a:p>
                  </a:txBody>
                  <a:tcPr marL="76200" marR="76200" marT="76200" marB="76200" anchor="ctr">
                    <a:solidFill>
                      <a:srgbClr val="D8DDE2"/>
                    </a:solidFill>
                  </a:tcPr>
                </a:tc>
                <a:extLst>
                  <a:ext uri="{0D108BD9-81ED-4DB2-BD59-A6C34878D82A}">
                    <a16:rowId xmlns:a16="http://schemas.microsoft.com/office/drawing/2014/main" val="128007261"/>
                  </a:ext>
                </a:extLst>
              </a:tr>
            </a:tbl>
          </a:graphicData>
        </a:graphic>
      </p:graphicFrame>
    </p:spTree>
    <p:extLst>
      <p:ext uri="{BB962C8B-B14F-4D97-AF65-F5344CB8AC3E}">
        <p14:creationId xmlns:p14="http://schemas.microsoft.com/office/powerpoint/2010/main" val="408360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1030C2-185C-40EB-B5EB-9266A05593D5}"/>
              </a:ext>
            </a:extLst>
          </p:cNvPr>
          <p:cNvSpPr>
            <a:spLocks noGrp="1"/>
          </p:cNvSpPr>
          <p:nvPr>
            <p:ph type="title"/>
          </p:nvPr>
        </p:nvSpPr>
        <p:spPr/>
        <p:txBody>
          <a:bodyPr/>
          <a:lstStyle/>
          <a:p>
            <a:r>
              <a:rPr lang="de-DE" err="1"/>
              <a:t>Socio-cultural</a:t>
            </a:r>
          </a:p>
        </p:txBody>
      </p:sp>
      <p:graphicFrame>
        <p:nvGraphicFramePr>
          <p:cNvPr id="5" name="Inhaltsplatzhalter 4">
            <a:extLst>
              <a:ext uri="{FF2B5EF4-FFF2-40B4-BE49-F238E27FC236}">
                <a16:creationId xmlns:a16="http://schemas.microsoft.com/office/drawing/2014/main" id="{B78FCCCF-85BF-4CAA-8BAC-1F42620B629A}"/>
              </a:ext>
            </a:extLst>
          </p:cNvPr>
          <p:cNvGraphicFramePr>
            <a:graphicFrameLocks noGrp="1"/>
          </p:cNvGraphicFramePr>
          <p:nvPr>
            <p:ph idx="1"/>
            <p:extLst>
              <p:ext uri="{D42A27DB-BD31-4B8C-83A1-F6EECF244321}">
                <p14:modId xmlns:p14="http://schemas.microsoft.com/office/powerpoint/2010/main" val="278577450"/>
              </p:ext>
            </p:extLst>
          </p:nvPr>
        </p:nvGraphicFramePr>
        <p:xfrm>
          <a:off x="838200" y="1825625"/>
          <a:ext cx="10515600" cy="21336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494914994"/>
                    </a:ext>
                  </a:extLst>
                </a:gridCol>
                <a:gridCol w="5257800">
                  <a:extLst>
                    <a:ext uri="{9D8B030D-6E8A-4147-A177-3AD203B41FA5}">
                      <a16:colId xmlns:a16="http://schemas.microsoft.com/office/drawing/2014/main" val="1287632869"/>
                    </a:ext>
                  </a:extLst>
                </a:gridCol>
              </a:tblGrid>
              <a:tr h="0">
                <a:tc>
                  <a:txBody>
                    <a:bodyPr/>
                    <a:lstStyle/>
                    <a:p>
                      <a:pPr algn="l" fontAlgn="base"/>
                      <a:r>
                        <a:rPr lang="de-DE" sz="2400">
                          <a:effectLst/>
                        </a:rPr>
                        <a:t>Im Gesamtunternehmen</a:t>
                      </a:r>
                      <a:endParaRPr lang="de-DE" sz="2400" b="1">
                        <a:effectLst/>
                      </a:endParaRPr>
                    </a:p>
                  </a:txBody>
                  <a:tcPr marL="76200" marR="76200" marT="76200" marB="76200" anchor="ctr"/>
                </a:tc>
                <a:tc>
                  <a:txBody>
                    <a:bodyPr/>
                    <a:lstStyle/>
                    <a:p>
                      <a:pPr algn="l" fontAlgn="base"/>
                      <a:r>
                        <a:rPr lang="de-DE" sz="2400" dirty="0">
                          <a:effectLst/>
                        </a:rPr>
                        <a:t>Im Projekt</a:t>
                      </a:r>
                      <a:endParaRPr lang="de-DE" sz="2400" b="1" dirty="0">
                        <a:effectLst/>
                      </a:endParaRPr>
                    </a:p>
                  </a:txBody>
                  <a:tcPr marL="76200" marR="76200" marT="76200" marB="76200" anchor="ctr">
                    <a:solidFill>
                      <a:srgbClr val="588195"/>
                    </a:solidFill>
                  </a:tcPr>
                </a:tc>
                <a:extLst>
                  <a:ext uri="{0D108BD9-81ED-4DB2-BD59-A6C34878D82A}">
                    <a16:rowId xmlns:a16="http://schemas.microsoft.com/office/drawing/2014/main" val="1976117935"/>
                  </a:ext>
                </a:extLst>
              </a:tr>
              <a:tr h="0">
                <a:tc>
                  <a:txBody>
                    <a:bodyPr/>
                    <a:lstStyle/>
                    <a:p>
                      <a:pPr algn="l" fontAlgn="base">
                        <a:buFont typeface="Arial" panose="020B0604020202020204" pitchFamily="34" charset="0"/>
                        <a:buChar char="•"/>
                      </a:pPr>
                      <a:r>
                        <a:rPr lang="de-DE" sz="2400">
                          <a:effectLst/>
                        </a:rPr>
                        <a:t> Wie ändert sich die Alters- und Kundenstruktur?</a:t>
                      </a:r>
                    </a:p>
                    <a:p>
                      <a:pPr algn="l" fontAlgn="base">
                        <a:buFont typeface="Arial" panose="020B0604020202020204" pitchFamily="34" charset="0"/>
                        <a:buChar char="•"/>
                      </a:pPr>
                      <a:r>
                        <a:rPr lang="de-DE" sz="2400">
                          <a:effectLst/>
                        </a:rPr>
                        <a:t> Welche Trends existieren?</a:t>
                      </a:r>
                    </a:p>
                    <a:p>
                      <a:pPr algn="l" fontAlgn="base">
                        <a:buFont typeface="Arial" panose="020B0604020202020204" pitchFamily="34" charset="0"/>
                        <a:buChar char="•"/>
                      </a:pPr>
                      <a:r>
                        <a:rPr lang="de-DE" sz="2400">
                          <a:effectLst/>
                        </a:rPr>
                        <a:t> Gibt es Tabu-Themen?</a:t>
                      </a:r>
                    </a:p>
                  </a:txBody>
                  <a:tcPr marL="76200" marR="76200" marT="76200" marB="76200" anchor="ctr"/>
                </a:tc>
                <a:tc>
                  <a:txBody>
                    <a:bodyPr/>
                    <a:lstStyle/>
                    <a:p>
                      <a:pPr algn="l" fontAlgn="base">
                        <a:buFont typeface="Arial" panose="020B0604020202020204" pitchFamily="34" charset="0"/>
                        <a:buChar char="•"/>
                      </a:pPr>
                      <a:r>
                        <a:rPr lang="de-DE" sz="2400" dirty="0">
                          <a:effectLst/>
                        </a:rPr>
                        <a:t> Wie kann sich die Teamstruktur auf das Projekt auswirken?</a:t>
                      </a:r>
                    </a:p>
                    <a:p>
                      <a:pPr algn="l" fontAlgn="base">
                        <a:buFont typeface="Arial" panose="020B0604020202020204" pitchFamily="34" charset="0"/>
                        <a:buChar char="•"/>
                      </a:pPr>
                      <a:r>
                        <a:rPr lang="de-DE" sz="2400" dirty="0">
                          <a:effectLst/>
                        </a:rPr>
                        <a:t> Existieren zwischenmenschliche Stolperfallen im Projekt?</a:t>
                      </a:r>
                    </a:p>
                  </a:txBody>
                  <a:tcPr marL="76200" marR="76200" marT="76200" marB="76200" anchor="ctr">
                    <a:solidFill>
                      <a:srgbClr val="D8DDE3"/>
                    </a:solidFill>
                  </a:tcPr>
                </a:tc>
                <a:extLst>
                  <a:ext uri="{0D108BD9-81ED-4DB2-BD59-A6C34878D82A}">
                    <a16:rowId xmlns:a16="http://schemas.microsoft.com/office/drawing/2014/main" val="161488510"/>
                  </a:ext>
                </a:extLst>
              </a:tr>
            </a:tbl>
          </a:graphicData>
        </a:graphic>
      </p:graphicFrame>
    </p:spTree>
    <p:extLst>
      <p:ext uri="{BB962C8B-B14F-4D97-AF65-F5344CB8AC3E}">
        <p14:creationId xmlns:p14="http://schemas.microsoft.com/office/powerpoint/2010/main" val="2443561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210068-AFA7-4519-8644-D08D344BA9D6}"/>
              </a:ext>
            </a:extLst>
          </p:cNvPr>
          <p:cNvSpPr>
            <a:spLocks noGrp="1"/>
          </p:cNvSpPr>
          <p:nvPr>
            <p:ph type="title"/>
          </p:nvPr>
        </p:nvSpPr>
        <p:spPr/>
        <p:txBody>
          <a:bodyPr/>
          <a:lstStyle/>
          <a:p>
            <a:r>
              <a:rPr lang="de-DE"/>
              <a:t>Technical</a:t>
            </a:r>
          </a:p>
        </p:txBody>
      </p:sp>
      <p:graphicFrame>
        <p:nvGraphicFramePr>
          <p:cNvPr id="5" name="Inhaltsplatzhalter 4">
            <a:extLst>
              <a:ext uri="{FF2B5EF4-FFF2-40B4-BE49-F238E27FC236}">
                <a16:creationId xmlns:a16="http://schemas.microsoft.com/office/drawing/2014/main" id="{EA9E9BBE-B1C9-4572-9CE0-A435BA00BCAE}"/>
              </a:ext>
            </a:extLst>
          </p:cNvPr>
          <p:cNvGraphicFramePr>
            <a:graphicFrameLocks noGrp="1"/>
          </p:cNvGraphicFramePr>
          <p:nvPr>
            <p:ph idx="1"/>
            <p:extLst>
              <p:ext uri="{D42A27DB-BD31-4B8C-83A1-F6EECF244321}">
                <p14:modId xmlns:p14="http://schemas.microsoft.com/office/powerpoint/2010/main" val="3311362254"/>
              </p:ext>
            </p:extLst>
          </p:nvPr>
        </p:nvGraphicFramePr>
        <p:xfrm>
          <a:off x="833437" y="1821656"/>
          <a:ext cx="10515600" cy="28651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25309456"/>
                    </a:ext>
                  </a:extLst>
                </a:gridCol>
                <a:gridCol w="5257800">
                  <a:extLst>
                    <a:ext uri="{9D8B030D-6E8A-4147-A177-3AD203B41FA5}">
                      <a16:colId xmlns:a16="http://schemas.microsoft.com/office/drawing/2014/main" val="285792302"/>
                    </a:ext>
                  </a:extLst>
                </a:gridCol>
              </a:tblGrid>
              <a:tr h="0">
                <a:tc>
                  <a:txBody>
                    <a:bodyPr/>
                    <a:lstStyle/>
                    <a:p>
                      <a:pPr algn="l" fontAlgn="base"/>
                      <a:r>
                        <a:rPr lang="de-DE" sz="2400">
                          <a:effectLst/>
                        </a:rPr>
                        <a:t>Im Gesamtunternehmen</a:t>
                      </a:r>
                      <a:endParaRPr lang="de-DE" sz="2400" b="1">
                        <a:effectLst/>
                      </a:endParaRPr>
                    </a:p>
                  </a:txBody>
                  <a:tcPr marL="76200" marR="76200" marT="76200" marB="76200" anchor="ctr"/>
                </a:tc>
                <a:tc>
                  <a:txBody>
                    <a:bodyPr/>
                    <a:lstStyle/>
                    <a:p>
                      <a:pPr algn="l" fontAlgn="base"/>
                      <a:r>
                        <a:rPr lang="de-DE" sz="2400" dirty="0">
                          <a:effectLst/>
                        </a:rPr>
                        <a:t>Im Projekt</a:t>
                      </a:r>
                      <a:endParaRPr lang="de-DE" sz="2400" b="1" dirty="0">
                        <a:effectLst/>
                      </a:endParaRPr>
                    </a:p>
                  </a:txBody>
                  <a:tcPr marL="76200" marR="76200" marT="76200" marB="76200" anchor="ctr">
                    <a:solidFill>
                      <a:srgbClr val="588195"/>
                    </a:solidFill>
                  </a:tcPr>
                </a:tc>
                <a:extLst>
                  <a:ext uri="{0D108BD9-81ED-4DB2-BD59-A6C34878D82A}">
                    <a16:rowId xmlns:a16="http://schemas.microsoft.com/office/drawing/2014/main" val="3701152341"/>
                  </a:ext>
                </a:extLst>
              </a:tr>
              <a:tr h="0">
                <a:tc>
                  <a:txBody>
                    <a:bodyPr/>
                    <a:lstStyle/>
                    <a:p>
                      <a:pPr algn="l" fontAlgn="base">
                        <a:buFont typeface="Arial" panose="020B0604020202020204" pitchFamily="34" charset="0"/>
                        <a:buChar char="•"/>
                      </a:pPr>
                      <a:r>
                        <a:rPr lang="de-DE" sz="2400">
                          <a:effectLst/>
                        </a:rPr>
                        <a:t> Welche neuen Technologien könnten sich entwickeln?</a:t>
                      </a:r>
                    </a:p>
                    <a:p>
                      <a:pPr algn="l" fontAlgn="base">
                        <a:buFont typeface="Arial" panose="020B0604020202020204" pitchFamily="34" charset="0"/>
                        <a:buChar char="•"/>
                      </a:pPr>
                      <a:r>
                        <a:rPr lang="de-DE" sz="2400">
                          <a:effectLst/>
                        </a:rPr>
                        <a:t> Wie wirken sich neue Technologien aus?</a:t>
                      </a:r>
                    </a:p>
                    <a:p>
                      <a:pPr algn="l" fontAlgn="base">
                        <a:buFont typeface="Arial" panose="020B0604020202020204" pitchFamily="34" charset="0"/>
                        <a:buChar char="•"/>
                      </a:pPr>
                      <a:r>
                        <a:rPr lang="de-DE" sz="2400">
                          <a:effectLst/>
                        </a:rPr>
                        <a:t> Haben Wettbewerber Zugang zu alternativen Technologien?</a:t>
                      </a:r>
                    </a:p>
                  </a:txBody>
                  <a:tcPr marL="76200" marR="76200" marT="76200" marB="76200" anchor="ctr"/>
                </a:tc>
                <a:tc>
                  <a:txBody>
                    <a:bodyPr/>
                    <a:lstStyle/>
                    <a:p>
                      <a:pPr algn="l" fontAlgn="base">
                        <a:buFont typeface="Arial" panose="020B0604020202020204" pitchFamily="34" charset="0"/>
                        <a:buChar char="•"/>
                      </a:pPr>
                      <a:r>
                        <a:rPr lang="de-DE" sz="2400" dirty="0">
                          <a:effectLst/>
                        </a:rPr>
                        <a:t> Welche technologischen Abhängigkeiten gibt es im Projekt?</a:t>
                      </a:r>
                    </a:p>
                    <a:p>
                      <a:pPr algn="l" fontAlgn="base">
                        <a:buFont typeface="Arial" panose="020B0604020202020204" pitchFamily="34" charset="0"/>
                        <a:buChar char="•"/>
                      </a:pPr>
                      <a:r>
                        <a:rPr lang="de-DE" sz="2400" dirty="0">
                          <a:effectLst/>
                        </a:rPr>
                        <a:t> Welche Unsicherheiten könnten bei neuen Technologien auftreten?</a:t>
                      </a:r>
                    </a:p>
                  </a:txBody>
                  <a:tcPr marL="76200" marR="76200" marT="76200" marB="76200" anchor="ctr">
                    <a:solidFill>
                      <a:srgbClr val="D8DDE3"/>
                    </a:solidFill>
                  </a:tcPr>
                </a:tc>
                <a:extLst>
                  <a:ext uri="{0D108BD9-81ED-4DB2-BD59-A6C34878D82A}">
                    <a16:rowId xmlns:a16="http://schemas.microsoft.com/office/drawing/2014/main" val="1402246044"/>
                  </a:ext>
                </a:extLst>
              </a:tr>
            </a:tbl>
          </a:graphicData>
        </a:graphic>
      </p:graphicFrame>
    </p:spTree>
    <p:extLst>
      <p:ext uri="{BB962C8B-B14F-4D97-AF65-F5344CB8AC3E}">
        <p14:creationId xmlns:p14="http://schemas.microsoft.com/office/powerpoint/2010/main" val="1829430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39038B-EA50-42DD-9F3A-A4EF729CB8FA}"/>
              </a:ext>
            </a:extLst>
          </p:cNvPr>
          <p:cNvSpPr>
            <a:spLocks noGrp="1"/>
          </p:cNvSpPr>
          <p:nvPr>
            <p:ph type="title"/>
          </p:nvPr>
        </p:nvSpPr>
        <p:spPr/>
        <p:txBody>
          <a:bodyPr/>
          <a:lstStyle/>
          <a:p>
            <a:r>
              <a:rPr lang="de-DE" dirty="0"/>
              <a:t>Ziele</a:t>
            </a:r>
          </a:p>
        </p:txBody>
      </p:sp>
      <p:graphicFrame>
        <p:nvGraphicFramePr>
          <p:cNvPr id="4" name="Diagramm 3">
            <a:extLst>
              <a:ext uri="{FF2B5EF4-FFF2-40B4-BE49-F238E27FC236}">
                <a16:creationId xmlns:a16="http://schemas.microsoft.com/office/drawing/2014/main" id="{6D897C2E-09F7-476F-BEBF-15610A369D05}"/>
              </a:ext>
            </a:extLst>
          </p:cNvPr>
          <p:cNvGraphicFramePr/>
          <p:nvPr>
            <p:extLst>
              <p:ext uri="{D42A27DB-BD31-4B8C-83A1-F6EECF244321}">
                <p14:modId xmlns:p14="http://schemas.microsoft.com/office/powerpoint/2010/main" val="4111775408"/>
              </p:ext>
            </p:extLst>
          </p:nvPr>
        </p:nvGraphicFramePr>
        <p:xfrm>
          <a:off x="3600000" y="-648000"/>
          <a:ext cx="10324839" cy="64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platzhalter 2">
            <a:extLst>
              <a:ext uri="{FF2B5EF4-FFF2-40B4-BE49-F238E27FC236}">
                <a16:creationId xmlns:a16="http://schemas.microsoft.com/office/drawing/2014/main" id="{19C2482A-89DB-48BC-900D-DB3D24E81A66}"/>
              </a:ext>
            </a:extLst>
          </p:cNvPr>
          <p:cNvSpPr>
            <a:spLocks noGrp="1"/>
          </p:cNvSpPr>
          <p:nvPr>
            <p:ph type="body" idx="1"/>
          </p:nvPr>
        </p:nvSpPr>
        <p:spPr/>
        <p:txBody>
          <a:bodyPr/>
          <a:lstStyle/>
          <a:p>
            <a:r>
              <a:rPr lang="de-DE" dirty="0"/>
              <a:t>Kommunikation wirkt,</a:t>
            </a:r>
          </a:p>
          <a:p>
            <a:r>
              <a:rPr lang="de-DE" dirty="0"/>
              <a:t>wenn sie ihre Ziele und ihre Zielgruppen kennt.</a:t>
            </a:r>
          </a:p>
        </p:txBody>
      </p:sp>
    </p:spTree>
    <p:extLst>
      <p:ext uri="{BB962C8B-B14F-4D97-AF65-F5344CB8AC3E}">
        <p14:creationId xmlns:p14="http://schemas.microsoft.com/office/powerpoint/2010/main" val="425803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31EA028F-2FF7-4FFB-8327-C59C1F75918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83466C5B-2F07-43DB-8DBC-D538D79035E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2D2D5B82-5F6A-406C-A7C8-B0150395F21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1137973D-03F3-43B6-8984-CF53FD185C1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73ECAF5E-FBC5-405A-8F49-2CB495523FE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934F842A-6B19-4EF5-BAD6-7AD12EAEEAF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D9703383-DAB6-4129-B7AA-E9A0B9F0E92A}"/>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AD3F29FE-A22F-4EC1-A1CC-F4BDE806B35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AD0043E2-9494-4A5C-8958-DB4EE30179C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CFB17591-6560-4F0C-B4B5-56228877037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4EFCAACF-BA06-485A-82A8-C33BE478CDBB}"/>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graphicEl>
                                              <a:dgm id="{018EEFB6-5B67-40AA-B460-A34FEB33D397}"/>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graphicEl>
                                              <a:dgm id="{8ACE4C9D-4213-488F-A4F1-2A1D8C72BA5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graphicEl>
                                              <a:dgm id="{14D4158F-D294-45F7-A559-FB9889C95A7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C024953-C637-460B-9D57-AE909B236DE2}"/>
              </a:ext>
            </a:extLst>
          </p:cNvPr>
          <p:cNvSpPr/>
          <p:nvPr/>
        </p:nvSpPr>
        <p:spPr>
          <a:xfrm>
            <a:off x="7856229" y="1293108"/>
            <a:ext cx="3761684" cy="5000625"/>
          </a:xfrm>
          <a:prstGeom prst="rect">
            <a:avLst/>
          </a:prstGeom>
          <a:solidFill>
            <a:schemeClr val="accent3">
              <a:lumMod val="75000"/>
              <a:lumOff val="25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de-DE" sz="1600" b="0" i="0" u="none" strike="noStrike" cap="none" spc="0" normalizeH="0" baseline="0">
              <a:ln>
                <a:noFill/>
              </a:ln>
              <a:solidFill>
                <a:srgbClr val="000000"/>
              </a:solidFill>
              <a:effectLst/>
              <a:uFillTx/>
              <a:latin typeface="+mn-lt"/>
              <a:ea typeface="+mn-ea"/>
              <a:cs typeface="+mn-cs"/>
              <a:sym typeface="Arial"/>
            </a:endParaRPr>
          </a:p>
        </p:txBody>
      </p:sp>
      <p:sp>
        <p:nvSpPr>
          <p:cNvPr id="2" name="Titel 1">
            <a:extLst>
              <a:ext uri="{FF2B5EF4-FFF2-40B4-BE49-F238E27FC236}">
                <a16:creationId xmlns:a16="http://schemas.microsoft.com/office/drawing/2014/main" id="{35BD0FF1-BE9C-4E5B-A638-27A3D9374863}"/>
              </a:ext>
            </a:extLst>
          </p:cNvPr>
          <p:cNvSpPr>
            <a:spLocks noGrp="1"/>
          </p:cNvSpPr>
          <p:nvPr>
            <p:ph type="title"/>
          </p:nvPr>
        </p:nvSpPr>
        <p:spPr/>
        <p:txBody>
          <a:bodyPr/>
          <a:lstStyle/>
          <a:p>
            <a:r>
              <a:rPr lang="de-DE" dirty="0"/>
              <a:t>Harald Ille, M.A.</a:t>
            </a:r>
          </a:p>
        </p:txBody>
      </p:sp>
      <p:sp>
        <p:nvSpPr>
          <p:cNvPr id="7" name="Textfeld 6">
            <a:extLst>
              <a:ext uri="{FF2B5EF4-FFF2-40B4-BE49-F238E27FC236}">
                <a16:creationId xmlns:a16="http://schemas.microsoft.com/office/drawing/2014/main" id="{F56E9257-B0DA-49C4-BDDA-89573F5ECC01}"/>
              </a:ext>
            </a:extLst>
          </p:cNvPr>
          <p:cNvSpPr txBox="1"/>
          <p:nvPr/>
        </p:nvSpPr>
        <p:spPr>
          <a:xfrm>
            <a:off x="1045822" y="2078950"/>
            <a:ext cx="2160794" cy="738664"/>
          </a:xfrm>
          <a:prstGeom prst="rect">
            <a:avLst/>
          </a:prstGeom>
          <a:noFill/>
        </p:spPr>
        <p:txBody>
          <a:bodyPr wrap="square" rtlCol="0">
            <a:spAutoFit/>
          </a:bodyPr>
          <a:lstStyle/>
          <a:p>
            <a:pPr algn="ctr"/>
            <a:r>
              <a:rPr lang="de-DE" sz="1400" dirty="0"/>
              <a:t>Journalist &amp; Historiker</a:t>
            </a:r>
          </a:p>
          <a:p>
            <a:pPr algn="ctr"/>
            <a:r>
              <a:rPr lang="de-DE" sz="1400" dirty="0"/>
              <a:t>Justus-Liebig-Universität Gießen</a:t>
            </a:r>
          </a:p>
        </p:txBody>
      </p:sp>
      <p:pic>
        <p:nvPicPr>
          <p:cNvPr id="9" name="Grafik 8" descr="Bleistift">
            <a:extLst>
              <a:ext uri="{FF2B5EF4-FFF2-40B4-BE49-F238E27FC236}">
                <a16:creationId xmlns:a16="http://schemas.microsoft.com/office/drawing/2014/main" id="{0D83E4E8-308E-4B49-B53D-A8DC124C70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89706" y="1332514"/>
            <a:ext cx="673027" cy="673027"/>
          </a:xfrm>
          <a:prstGeom prst="rect">
            <a:avLst/>
          </a:prstGeom>
        </p:spPr>
      </p:pic>
      <p:sp>
        <p:nvSpPr>
          <p:cNvPr id="13" name="Rechteck 12">
            <a:extLst>
              <a:ext uri="{FF2B5EF4-FFF2-40B4-BE49-F238E27FC236}">
                <a16:creationId xmlns:a16="http://schemas.microsoft.com/office/drawing/2014/main" id="{55639F4E-281A-41D0-B71B-FC5873B6F10C}"/>
              </a:ext>
            </a:extLst>
          </p:cNvPr>
          <p:cNvSpPr/>
          <p:nvPr/>
        </p:nvSpPr>
        <p:spPr>
          <a:xfrm>
            <a:off x="7460901" y="2709872"/>
            <a:ext cx="4731099" cy="738664"/>
          </a:xfrm>
          <a:prstGeom prst="rect">
            <a:avLst/>
          </a:prstGeom>
        </p:spPr>
        <p:txBody>
          <a:bodyPr wrap="square">
            <a:spAutoFit/>
          </a:bodyPr>
          <a:lstStyle/>
          <a:p>
            <a:pPr algn="ctr"/>
            <a:r>
              <a:rPr lang="de-DE" sz="1400" dirty="0">
                <a:solidFill>
                  <a:schemeClr val="bg1"/>
                </a:solidFill>
              </a:rPr>
              <a:t>2012 – 2015 </a:t>
            </a:r>
          </a:p>
          <a:p>
            <a:pPr algn="ctr"/>
            <a:r>
              <a:rPr lang="de-DE" sz="1400" dirty="0">
                <a:solidFill>
                  <a:schemeClr val="bg1"/>
                </a:solidFill>
              </a:rPr>
              <a:t>Universitätsklinikum Heidelberg</a:t>
            </a:r>
          </a:p>
          <a:p>
            <a:pPr algn="ctr"/>
            <a:r>
              <a:rPr lang="de-DE" sz="1400" dirty="0" err="1">
                <a:solidFill>
                  <a:schemeClr val="bg1"/>
                </a:solidFill>
              </a:rPr>
              <a:t>stv</a:t>
            </a:r>
            <a:r>
              <a:rPr lang="de-DE" sz="1400" dirty="0">
                <a:solidFill>
                  <a:schemeClr val="bg1"/>
                </a:solidFill>
              </a:rPr>
              <a:t>. Leiter Unternehmenskommunikation</a:t>
            </a:r>
          </a:p>
        </p:txBody>
      </p:sp>
      <p:sp>
        <p:nvSpPr>
          <p:cNvPr id="16" name="Rechteck 15">
            <a:extLst>
              <a:ext uri="{FF2B5EF4-FFF2-40B4-BE49-F238E27FC236}">
                <a16:creationId xmlns:a16="http://schemas.microsoft.com/office/drawing/2014/main" id="{872011F4-1A14-4F98-9D41-C3DF31B35103}"/>
              </a:ext>
            </a:extLst>
          </p:cNvPr>
          <p:cNvSpPr/>
          <p:nvPr/>
        </p:nvSpPr>
        <p:spPr>
          <a:xfrm>
            <a:off x="650494" y="3878832"/>
            <a:ext cx="2951450" cy="738664"/>
          </a:xfrm>
          <a:prstGeom prst="rect">
            <a:avLst/>
          </a:prstGeom>
        </p:spPr>
        <p:txBody>
          <a:bodyPr wrap="none">
            <a:spAutoFit/>
          </a:bodyPr>
          <a:lstStyle/>
          <a:p>
            <a:pPr algn="ctr"/>
            <a:r>
              <a:rPr lang="de-DE" sz="1400" dirty="0"/>
              <a:t>Seit 20 Jahren in der Online-PR</a:t>
            </a:r>
            <a:br>
              <a:rPr lang="de-DE" sz="1400" dirty="0"/>
            </a:br>
            <a:r>
              <a:rPr lang="de-DE" sz="1400" dirty="0"/>
              <a:t>für Kommunen, Kliniken, Konzerne</a:t>
            </a:r>
          </a:p>
          <a:p>
            <a:pPr algn="ctr"/>
            <a:endParaRPr lang="de-DE" sz="1400" dirty="0"/>
          </a:p>
        </p:txBody>
      </p:sp>
      <p:pic>
        <p:nvPicPr>
          <p:cNvPr id="18" name="Grafik 17" descr="Aktenkoffer">
            <a:extLst>
              <a:ext uri="{FF2B5EF4-FFF2-40B4-BE49-F238E27FC236}">
                <a16:creationId xmlns:a16="http://schemas.microsoft.com/office/drawing/2014/main" id="{BCE670B4-ECC3-4ECA-A6B6-F5D0335919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9019" y="2891023"/>
            <a:ext cx="914400" cy="914400"/>
          </a:xfrm>
          <a:prstGeom prst="rect">
            <a:avLst/>
          </a:prstGeom>
        </p:spPr>
      </p:pic>
      <p:sp>
        <p:nvSpPr>
          <p:cNvPr id="19" name="Rechteck 18">
            <a:extLst>
              <a:ext uri="{FF2B5EF4-FFF2-40B4-BE49-F238E27FC236}">
                <a16:creationId xmlns:a16="http://schemas.microsoft.com/office/drawing/2014/main" id="{D1BE3C0D-1A86-4FA1-BC94-6861612DF22E}"/>
              </a:ext>
            </a:extLst>
          </p:cNvPr>
          <p:cNvSpPr/>
          <p:nvPr/>
        </p:nvSpPr>
        <p:spPr>
          <a:xfrm>
            <a:off x="125685" y="5678715"/>
            <a:ext cx="4001069" cy="523220"/>
          </a:xfrm>
          <a:prstGeom prst="rect">
            <a:avLst/>
          </a:prstGeom>
        </p:spPr>
        <p:txBody>
          <a:bodyPr wrap="square">
            <a:spAutoFit/>
          </a:bodyPr>
          <a:lstStyle/>
          <a:p>
            <a:pPr algn="ctr"/>
            <a:r>
              <a:rPr lang="de-DE" sz="1400" dirty="0"/>
              <a:t>Lehrbeauftragter</a:t>
            </a:r>
          </a:p>
          <a:p>
            <a:pPr algn="ctr"/>
            <a:r>
              <a:rPr lang="de-DE" sz="1400" dirty="0"/>
              <a:t>für digitale Public Relations </a:t>
            </a:r>
            <a:r>
              <a:rPr lang="de-DE" sz="1400" dirty="0" err="1"/>
              <a:t>Social</a:t>
            </a:r>
            <a:r>
              <a:rPr lang="de-DE" sz="1400" dirty="0"/>
              <a:t> Media</a:t>
            </a:r>
          </a:p>
        </p:txBody>
      </p:sp>
      <p:pic>
        <p:nvPicPr>
          <p:cNvPr id="21" name="Grafik 20" descr="Klassenzimmer">
            <a:extLst>
              <a:ext uri="{FF2B5EF4-FFF2-40B4-BE49-F238E27FC236}">
                <a16:creationId xmlns:a16="http://schemas.microsoft.com/office/drawing/2014/main" id="{94079546-29E2-4E38-9D10-B0306C29C2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9019" y="4690905"/>
            <a:ext cx="914400" cy="914400"/>
          </a:xfrm>
          <a:prstGeom prst="rect">
            <a:avLst/>
          </a:prstGeom>
        </p:spPr>
      </p:pic>
      <p:sp>
        <p:nvSpPr>
          <p:cNvPr id="4" name="Rechteck 3">
            <a:extLst>
              <a:ext uri="{FF2B5EF4-FFF2-40B4-BE49-F238E27FC236}">
                <a16:creationId xmlns:a16="http://schemas.microsoft.com/office/drawing/2014/main" id="{91BC2303-92AF-4493-96C4-74510BC9D1B8}"/>
              </a:ext>
            </a:extLst>
          </p:cNvPr>
          <p:cNvSpPr/>
          <p:nvPr/>
        </p:nvSpPr>
        <p:spPr>
          <a:xfrm>
            <a:off x="7460901" y="1410117"/>
            <a:ext cx="4731099" cy="738664"/>
          </a:xfrm>
          <a:prstGeom prst="rect">
            <a:avLst/>
          </a:prstGeom>
        </p:spPr>
        <p:txBody>
          <a:bodyPr wrap="square">
            <a:spAutoFit/>
          </a:bodyPr>
          <a:lstStyle/>
          <a:p>
            <a:pPr algn="ctr"/>
            <a:r>
              <a:rPr lang="de-DE" sz="1400" dirty="0">
                <a:solidFill>
                  <a:schemeClr val="bg1"/>
                </a:solidFill>
              </a:rPr>
              <a:t>2000 – 2012 </a:t>
            </a:r>
          </a:p>
          <a:p>
            <a:pPr algn="ctr"/>
            <a:r>
              <a:rPr lang="de-DE" sz="1400" dirty="0">
                <a:solidFill>
                  <a:schemeClr val="bg1"/>
                </a:solidFill>
              </a:rPr>
              <a:t>Stadt Frankfurt am Main</a:t>
            </a:r>
          </a:p>
          <a:p>
            <a:pPr algn="ctr"/>
            <a:r>
              <a:rPr lang="de-DE" sz="1400" dirty="0">
                <a:solidFill>
                  <a:schemeClr val="bg1"/>
                </a:solidFill>
              </a:rPr>
              <a:t>Online- und </a:t>
            </a:r>
            <a:r>
              <a:rPr lang="de-DE" sz="1400" dirty="0" err="1">
                <a:solidFill>
                  <a:schemeClr val="bg1"/>
                </a:solidFill>
              </a:rPr>
              <a:t>Social</a:t>
            </a:r>
            <a:r>
              <a:rPr lang="de-DE" sz="1400" dirty="0">
                <a:solidFill>
                  <a:schemeClr val="bg1"/>
                </a:solidFill>
              </a:rPr>
              <a:t> Media-Redakteur</a:t>
            </a:r>
          </a:p>
        </p:txBody>
      </p:sp>
      <p:sp>
        <p:nvSpPr>
          <p:cNvPr id="6" name="Rechteck 5">
            <a:extLst>
              <a:ext uri="{FF2B5EF4-FFF2-40B4-BE49-F238E27FC236}">
                <a16:creationId xmlns:a16="http://schemas.microsoft.com/office/drawing/2014/main" id="{49A689B7-1617-4C61-9C34-5001B1072E16}"/>
              </a:ext>
            </a:extLst>
          </p:cNvPr>
          <p:cNvSpPr/>
          <p:nvPr/>
        </p:nvSpPr>
        <p:spPr>
          <a:xfrm>
            <a:off x="7460901" y="4009627"/>
            <a:ext cx="4731099" cy="738664"/>
          </a:xfrm>
          <a:prstGeom prst="rect">
            <a:avLst/>
          </a:prstGeom>
        </p:spPr>
        <p:txBody>
          <a:bodyPr wrap="square">
            <a:spAutoFit/>
          </a:bodyPr>
          <a:lstStyle/>
          <a:p>
            <a:pPr algn="ctr"/>
            <a:r>
              <a:rPr lang="de-DE" sz="1400" dirty="0">
                <a:solidFill>
                  <a:schemeClr val="bg1"/>
                </a:solidFill>
              </a:rPr>
              <a:t>2016 – 2018 </a:t>
            </a:r>
          </a:p>
          <a:p>
            <a:pPr algn="ctr"/>
            <a:r>
              <a:rPr lang="de-DE" sz="1400" dirty="0">
                <a:solidFill>
                  <a:schemeClr val="bg1"/>
                </a:solidFill>
              </a:rPr>
              <a:t>Nestlé Deutschland AG</a:t>
            </a:r>
          </a:p>
          <a:p>
            <a:pPr algn="ctr"/>
            <a:r>
              <a:rPr lang="de-DE" sz="1400" dirty="0" err="1">
                <a:solidFill>
                  <a:schemeClr val="bg1"/>
                </a:solidFill>
              </a:rPr>
              <a:t>Social</a:t>
            </a:r>
            <a:r>
              <a:rPr lang="de-DE" sz="1400" dirty="0">
                <a:solidFill>
                  <a:schemeClr val="bg1"/>
                </a:solidFill>
              </a:rPr>
              <a:t> Media Manager, nestle.de</a:t>
            </a:r>
          </a:p>
        </p:txBody>
      </p:sp>
      <p:sp>
        <p:nvSpPr>
          <p:cNvPr id="8" name="Rechteck 7">
            <a:extLst>
              <a:ext uri="{FF2B5EF4-FFF2-40B4-BE49-F238E27FC236}">
                <a16:creationId xmlns:a16="http://schemas.microsoft.com/office/drawing/2014/main" id="{F8CCF9FD-84F1-4DBA-B01F-826C3BED4B14}"/>
              </a:ext>
            </a:extLst>
          </p:cNvPr>
          <p:cNvSpPr/>
          <p:nvPr/>
        </p:nvSpPr>
        <p:spPr>
          <a:xfrm>
            <a:off x="7460901" y="5309383"/>
            <a:ext cx="4731099" cy="738664"/>
          </a:xfrm>
          <a:prstGeom prst="rect">
            <a:avLst/>
          </a:prstGeom>
        </p:spPr>
        <p:txBody>
          <a:bodyPr wrap="square">
            <a:spAutoFit/>
          </a:bodyPr>
          <a:lstStyle/>
          <a:p>
            <a:pPr algn="ctr"/>
            <a:r>
              <a:rPr lang="de-DE" sz="1400" dirty="0">
                <a:solidFill>
                  <a:schemeClr val="bg1"/>
                </a:solidFill>
              </a:rPr>
              <a:t>2018 – 2019 </a:t>
            </a:r>
          </a:p>
          <a:p>
            <a:pPr algn="ctr"/>
            <a:r>
              <a:rPr lang="de-DE" sz="1400" dirty="0">
                <a:solidFill>
                  <a:schemeClr val="bg1"/>
                </a:solidFill>
              </a:rPr>
              <a:t>IAB, Bundesagentur für Arbeit</a:t>
            </a:r>
          </a:p>
          <a:p>
            <a:pPr algn="ctr"/>
            <a:r>
              <a:rPr lang="de-DE" sz="1400" dirty="0">
                <a:solidFill>
                  <a:schemeClr val="bg1"/>
                </a:solidFill>
              </a:rPr>
              <a:t>Konzept für </a:t>
            </a:r>
            <a:r>
              <a:rPr lang="de-DE" sz="1400" dirty="0" err="1">
                <a:solidFill>
                  <a:schemeClr val="bg1"/>
                </a:solidFill>
              </a:rPr>
              <a:t>Social</a:t>
            </a:r>
            <a:r>
              <a:rPr lang="de-DE" sz="1400" dirty="0">
                <a:solidFill>
                  <a:schemeClr val="bg1"/>
                </a:solidFill>
              </a:rPr>
              <a:t> Intranet</a:t>
            </a:r>
          </a:p>
        </p:txBody>
      </p:sp>
      <p:sp>
        <p:nvSpPr>
          <p:cNvPr id="3" name="Textfeld 2">
            <a:extLst>
              <a:ext uri="{FF2B5EF4-FFF2-40B4-BE49-F238E27FC236}">
                <a16:creationId xmlns:a16="http://schemas.microsoft.com/office/drawing/2014/main" id="{B4B0D595-D84D-42BC-832E-32853BDDE1C4}"/>
              </a:ext>
            </a:extLst>
          </p:cNvPr>
          <p:cNvSpPr txBox="1"/>
          <p:nvPr/>
        </p:nvSpPr>
        <p:spPr>
          <a:xfrm>
            <a:off x="4438450" y="2131765"/>
            <a:ext cx="2399572"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1400" dirty="0"/>
              <a:t>insta.harald-ille.de</a:t>
            </a:r>
          </a:p>
          <a:p>
            <a:pPr marL="0" marR="0" indent="0" algn="ctr"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rgbClr val="000000"/>
                </a:solidFill>
                <a:effectLst/>
                <a:uFillTx/>
                <a:latin typeface="+mn-lt"/>
                <a:ea typeface="+mn-ea"/>
                <a:cs typeface="+mn-cs"/>
                <a:sym typeface="Arial"/>
              </a:rPr>
              <a:t>twitter.harald-ille.de</a:t>
            </a:r>
            <a:br>
              <a:rPr kumimoji="0" lang="de-DE" sz="1400" b="0" i="0" u="none" strike="noStrike" cap="none" spc="0" normalizeH="0" baseline="0" dirty="0">
                <a:ln>
                  <a:noFill/>
                </a:ln>
                <a:solidFill>
                  <a:srgbClr val="000000"/>
                </a:solidFill>
                <a:effectLst/>
                <a:uFillTx/>
                <a:latin typeface="+mn-lt"/>
                <a:ea typeface="+mn-ea"/>
                <a:cs typeface="+mn-cs"/>
                <a:sym typeface="Arial"/>
              </a:rPr>
            </a:br>
            <a:r>
              <a:rPr kumimoji="0" lang="de-DE" sz="1400" b="0" i="0" u="none" strike="noStrike" cap="none" spc="0" normalizeH="0" baseline="0" dirty="0">
                <a:ln>
                  <a:noFill/>
                </a:ln>
                <a:solidFill>
                  <a:srgbClr val="000000"/>
                </a:solidFill>
                <a:effectLst/>
                <a:uFillTx/>
                <a:latin typeface="+mn-lt"/>
                <a:ea typeface="+mn-ea"/>
                <a:cs typeface="+mn-cs"/>
                <a:sym typeface="Arial"/>
              </a:rPr>
              <a:t>fb.harald-ille.de</a:t>
            </a:r>
          </a:p>
        </p:txBody>
      </p:sp>
      <p:sp>
        <p:nvSpPr>
          <p:cNvPr id="5" name="Textfeld 4">
            <a:extLst>
              <a:ext uri="{FF2B5EF4-FFF2-40B4-BE49-F238E27FC236}">
                <a16:creationId xmlns:a16="http://schemas.microsoft.com/office/drawing/2014/main" id="{AE388324-068E-4638-AAC2-E3ADF78489A2}"/>
              </a:ext>
            </a:extLst>
          </p:cNvPr>
          <p:cNvSpPr txBox="1"/>
          <p:nvPr/>
        </p:nvSpPr>
        <p:spPr>
          <a:xfrm>
            <a:off x="4438450" y="3798126"/>
            <a:ext cx="2399572"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1400" dirty="0"/>
              <a:t>xing.harald-ille.de</a:t>
            </a:r>
          </a:p>
          <a:p>
            <a:pPr marL="0" marR="0" indent="0" algn="ctr"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rgbClr val="000000"/>
                </a:solidFill>
                <a:effectLst/>
                <a:uFillTx/>
                <a:latin typeface="+mn-lt"/>
                <a:ea typeface="+mn-ea"/>
                <a:cs typeface="+mn-cs"/>
                <a:sym typeface="Arial"/>
              </a:rPr>
              <a:t>in.harald-ille.de</a:t>
            </a:r>
          </a:p>
          <a:p>
            <a:pPr marL="0" marR="0" indent="0" algn="ctr" defTabSz="914400" rtl="0" fontAlgn="auto" latinLnBrk="0" hangingPunct="0">
              <a:lnSpc>
                <a:spcPct val="100000"/>
              </a:lnSpc>
              <a:spcBef>
                <a:spcPts val="0"/>
              </a:spcBef>
              <a:spcAft>
                <a:spcPts val="0"/>
              </a:spcAft>
              <a:buClrTx/>
              <a:buSzTx/>
              <a:buFontTx/>
              <a:buNone/>
              <a:tabLst/>
            </a:pPr>
            <a:br>
              <a:rPr kumimoji="0" lang="de-DE" sz="1400" b="0" i="0" u="none" strike="noStrike" cap="none" spc="0" normalizeH="0" baseline="0" dirty="0">
                <a:ln>
                  <a:noFill/>
                </a:ln>
                <a:solidFill>
                  <a:srgbClr val="000000"/>
                </a:solidFill>
                <a:effectLst/>
                <a:uFillTx/>
                <a:latin typeface="+mn-lt"/>
                <a:ea typeface="+mn-ea"/>
                <a:cs typeface="+mn-cs"/>
                <a:sym typeface="Arial"/>
              </a:rPr>
            </a:br>
            <a:endParaRPr kumimoji="0" lang="de-DE" sz="1400" b="0" i="0" u="none" strike="noStrike" cap="none" spc="0" normalizeH="0" baseline="0" dirty="0">
              <a:ln>
                <a:noFill/>
              </a:ln>
              <a:solidFill>
                <a:srgbClr val="000000"/>
              </a:solidFill>
              <a:effectLst/>
              <a:uFillTx/>
              <a:latin typeface="+mn-lt"/>
              <a:ea typeface="+mn-ea"/>
              <a:cs typeface="+mn-cs"/>
              <a:sym typeface="Arial"/>
            </a:endParaRPr>
          </a:p>
        </p:txBody>
      </p:sp>
      <p:sp>
        <p:nvSpPr>
          <p:cNvPr id="10" name="Textfeld 9">
            <a:extLst>
              <a:ext uri="{FF2B5EF4-FFF2-40B4-BE49-F238E27FC236}">
                <a16:creationId xmlns:a16="http://schemas.microsoft.com/office/drawing/2014/main" id="{3EFF3838-4116-4DD2-B2C1-90F0BDEDCD44}"/>
              </a:ext>
            </a:extLst>
          </p:cNvPr>
          <p:cNvSpPr txBox="1"/>
          <p:nvPr/>
        </p:nvSpPr>
        <p:spPr>
          <a:xfrm>
            <a:off x="4243340" y="5679929"/>
            <a:ext cx="2789793"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1400" dirty="0"/>
              <a:t>www.digital-enthusiast.com</a:t>
            </a:r>
          </a:p>
          <a:p>
            <a:pPr marL="0" marR="0" indent="0" algn="ctr"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rgbClr val="000000"/>
                </a:solidFill>
                <a:effectLst/>
                <a:uFillTx/>
                <a:latin typeface="+mn-lt"/>
                <a:ea typeface="+mn-ea"/>
                <a:cs typeface="+mn-cs"/>
                <a:sym typeface="Arial"/>
              </a:rPr>
              <a:t>www.pr-enthusiast.com</a:t>
            </a:r>
          </a:p>
          <a:p>
            <a:pPr marL="0" marR="0" indent="0" algn="ctr" defTabSz="914400" rtl="0" fontAlgn="auto" latinLnBrk="0" hangingPunct="0">
              <a:lnSpc>
                <a:spcPct val="100000"/>
              </a:lnSpc>
              <a:spcBef>
                <a:spcPts val="0"/>
              </a:spcBef>
              <a:spcAft>
                <a:spcPts val="0"/>
              </a:spcAft>
              <a:buClrTx/>
              <a:buSzTx/>
              <a:buFontTx/>
              <a:buNone/>
              <a:tabLst/>
            </a:pPr>
            <a:br>
              <a:rPr kumimoji="0" lang="de-DE" sz="1400" b="0" i="0" u="none" strike="noStrike" cap="none" spc="0" normalizeH="0" baseline="0" dirty="0">
                <a:ln>
                  <a:noFill/>
                </a:ln>
                <a:solidFill>
                  <a:srgbClr val="000000"/>
                </a:solidFill>
                <a:effectLst/>
                <a:uFillTx/>
                <a:latin typeface="+mn-lt"/>
                <a:ea typeface="+mn-ea"/>
                <a:cs typeface="+mn-cs"/>
                <a:sym typeface="Arial"/>
              </a:rPr>
            </a:br>
            <a:endParaRPr kumimoji="0" lang="de-DE" sz="1400" b="0" i="0" u="none" strike="noStrike" cap="none" spc="0" normalizeH="0" baseline="0" dirty="0">
              <a:ln>
                <a:noFill/>
              </a:ln>
              <a:solidFill>
                <a:srgbClr val="000000"/>
              </a:solidFill>
              <a:effectLst/>
              <a:uFillTx/>
              <a:latin typeface="+mn-lt"/>
              <a:ea typeface="+mn-ea"/>
              <a:cs typeface="+mn-cs"/>
              <a:sym typeface="Arial"/>
            </a:endParaRPr>
          </a:p>
        </p:txBody>
      </p:sp>
      <p:pic>
        <p:nvPicPr>
          <p:cNvPr id="14" name="Grafik 13" descr="Mitarbeiterausweis">
            <a:extLst>
              <a:ext uri="{FF2B5EF4-FFF2-40B4-BE49-F238E27FC236}">
                <a16:creationId xmlns:a16="http://schemas.microsoft.com/office/drawing/2014/main" id="{19DA5800-1404-4AF7-9B3E-6E20E08AA7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81036" y="2830911"/>
            <a:ext cx="914400" cy="914400"/>
          </a:xfrm>
          <a:prstGeom prst="rect">
            <a:avLst/>
          </a:prstGeom>
        </p:spPr>
      </p:pic>
      <p:pic>
        <p:nvPicPr>
          <p:cNvPr id="22" name="Grafik 21" descr="Chat">
            <a:extLst>
              <a:ext uri="{FF2B5EF4-FFF2-40B4-BE49-F238E27FC236}">
                <a16:creationId xmlns:a16="http://schemas.microsoft.com/office/drawing/2014/main" id="{C14CA595-DB98-47D0-8719-8A7DCD3EE07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81036" y="1164550"/>
            <a:ext cx="914400" cy="914400"/>
          </a:xfrm>
          <a:prstGeom prst="rect">
            <a:avLst/>
          </a:prstGeom>
        </p:spPr>
      </p:pic>
      <p:pic>
        <p:nvPicPr>
          <p:cNvPr id="24" name="Grafik 23" descr="Zeitung">
            <a:extLst>
              <a:ext uri="{FF2B5EF4-FFF2-40B4-BE49-F238E27FC236}">
                <a16:creationId xmlns:a16="http://schemas.microsoft.com/office/drawing/2014/main" id="{1B33F800-38A1-4806-B812-C6613B316C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81036" y="4712715"/>
            <a:ext cx="914400" cy="914400"/>
          </a:xfrm>
          <a:prstGeom prst="rect">
            <a:avLst/>
          </a:prstGeom>
        </p:spPr>
      </p:pic>
      <p:sp>
        <p:nvSpPr>
          <p:cNvPr id="12" name="Fußzeilenplatzhalter 11">
            <a:extLst>
              <a:ext uri="{FF2B5EF4-FFF2-40B4-BE49-F238E27FC236}">
                <a16:creationId xmlns:a16="http://schemas.microsoft.com/office/drawing/2014/main" id="{FA224664-F589-4BB1-B4EB-22B2C2C1E74D}"/>
              </a:ext>
            </a:extLst>
          </p:cNvPr>
          <p:cNvSpPr>
            <a:spLocks noGrp="1"/>
          </p:cNvSpPr>
          <p:nvPr>
            <p:ph type="ftr" sz="quarter" idx="11"/>
          </p:nvPr>
        </p:nvSpPr>
        <p:spPr/>
        <p:txBody>
          <a:bodyPr/>
          <a:lstStyle/>
          <a:p>
            <a:pPr algn="l"/>
            <a:r>
              <a:rPr lang="de-DE"/>
              <a:t>Digital Enthusiast Harald Ille</a:t>
            </a:r>
            <a:endParaRPr lang="de-DE" dirty="0"/>
          </a:p>
        </p:txBody>
      </p:sp>
      <p:sp>
        <p:nvSpPr>
          <p:cNvPr id="15" name="Foliennummernplatzhalter 14">
            <a:extLst>
              <a:ext uri="{FF2B5EF4-FFF2-40B4-BE49-F238E27FC236}">
                <a16:creationId xmlns:a16="http://schemas.microsoft.com/office/drawing/2014/main" id="{69F778C6-88E1-49C8-AA04-B77D6526B73E}"/>
              </a:ext>
            </a:extLst>
          </p:cNvPr>
          <p:cNvSpPr>
            <a:spLocks noGrp="1"/>
          </p:cNvSpPr>
          <p:nvPr>
            <p:ph type="sldNum" sz="quarter" idx="12"/>
          </p:nvPr>
        </p:nvSpPr>
        <p:spPr/>
        <p:txBody>
          <a:bodyPr/>
          <a:lstStyle/>
          <a:p>
            <a:fld id="{BAFF30EA-0E8F-4029-98E4-BCB635AEA523}" type="slidenum">
              <a:rPr lang="de-DE" smtClean="0"/>
              <a:pPr/>
              <a:t>2</a:t>
            </a:fld>
            <a:endParaRPr lang="de-DE" dirty="0"/>
          </a:p>
        </p:txBody>
      </p:sp>
    </p:spTree>
    <p:extLst>
      <p:ext uri="{BB962C8B-B14F-4D97-AF65-F5344CB8AC3E}">
        <p14:creationId xmlns:p14="http://schemas.microsoft.com/office/powerpoint/2010/main" val="2216236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93B3683-8186-4077-937F-6856C43264B3}"/>
              </a:ext>
            </a:extLst>
          </p:cNvPr>
          <p:cNvSpPr/>
          <p:nvPr/>
        </p:nvSpPr>
        <p:spPr>
          <a:xfrm>
            <a:off x="620890" y="1305340"/>
            <a:ext cx="4752622" cy="4093428"/>
          </a:xfrm>
          <a:custGeom>
            <a:avLst/>
            <a:gdLst>
              <a:gd name="connsiteX0" fmla="*/ 0 w 4752622"/>
              <a:gd name="connsiteY0" fmla="*/ 0 h 4093428"/>
              <a:gd name="connsiteX1" fmla="*/ 451499 w 4752622"/>
              <a:gd name="connsiteY1" fmla="*/ 0 h 4093428"/>
              <a:gd name="connsiteX2" fmla="*/ 1093103 w 4752622"/>
              <a:gd name="connsiteY2" fmla="*/ 0 h 4093428"/>
              <a:gd name="connsiteX3" fmla="*/ 1639655 w 4752622"/>
              <a:gd name="connsiteY3" fmla="*/ 0 h 4093428"/>
              <a:gd name="connsiteX4" fmla="*/ 2233732 w 4752622"/>
              <a:gd name="connsiteY4" fmla="*/ 0 h 4093428"/>
              <a:gd name="connsiteX5" fmla="*/ 2922863 w 4752622"/>
              <a:gd name="connsiteY5" fmla="*/ 0 h 4093428"/>
              <a:gd name="connsiteX6" fmla="*/ 3421888 w 4752622"/>
              <a:gd name="connsiteY6" fmla="*/ 0 h 4093428"/>
              <a:gd name="connsiteX7" fmla="*/ 4063492 w 4752622"/>
              <a:gd name="connsiteY7" fmla="*/ 0 h 4093428"/>
              <a:gd name="connsiteX8" fmla="*/ 4752622 w 4752622"/>
              <a:gd name="connsiteY8" fmla="*/ 0 h 4093428"/>
              <a:gd name="connsiteX9" fmla="*/ 4752622 w 4752622"/>
              <a:gd name="connsiteY9" fmla="*/ 584775 h 4093428"/>
              <a:gd name="connsiteX10" fmla="*/ 4752622 w 4752622"/>
              <a:gd name="connsiteY10" fmla="*/ 1169551 h 4093428"/>
              <a:gd name="connsiteX11" fmla="*/ 4752622 w 4752622"/>
              <a:gd name="connsiteY11" fmla="*/ 1672458 h 4093428"/>
              <a:gd name="connsiteX12" fmla="*/ 4752622 w 4752622"/>
              <a:gd name="connsiteY12" fmla="*/ 2339102 h 4093428"/>
              <a:gd name="connsiteX13" fmla="*/ 4752622 w 4752622"/>
              <a:gd name="connsiteY13" fmla="*/ 2923877 h 4093428"/>
              <a:gd name="connsiteX14" fmla="*/ 4752622 w 4752622"/>
              <a:gd name="connsiteY14" fmla="*/ 3590521 h 4093428"/>
              <a:gd name="connsiteX15" fmla="*/ 4752622 w 4752622"/>
              <a:gd name="connsiteY15" fmla="*/ 4093428 h 4093428"/>
              <a:gd name="connsiteX16" fmla="*/ 4206070 w 4752622"/>
              <a:gd name="connsiteY16" fmla="*/ 4093428 h 4093428"/>
              <a:gd name="connsiteX17" fmla="*/ 3659519 w 4752622"/>
              <a:gd name="connsiteY17" fmla="*/ 4093428 h 4093428"/>
              <a:gd name="connsiteX18" fmla="*/ 3017915 w 4752622"/>
              <a:gd name="connsiteY18" fmla="*/ 4093428 h 4093428"/>
              <a:gd name="connsiteX19" fmla="*/ 2423837 w 4752622"/>
              <a:gd name="connsiteY19" fmla="*/ 4093428 h 4093428"/>
              <a:gd name="connsiteX20" fmla="*/ 1734707 w 4752622"/>
              <a:gd name="connsiteY20" fmla="*/ 4093428 h 4093428"/>
              <a:gd name="connsiteX21" fmla="*/ 1045577 w 4752622"/>
              <a:gd name="connsiteY21" fmla="*/ 4093428 h 4093428"/>
              <a:gd name="connsiteX22" fmla="*/ 0 w 4752622"/>
              <a:gd name="connsiteY22" fmla="*/ 4093428 h 4093428"/>
              <a:gd name="connsiteX23" fmla="*/ 0 w 4752622"/>
              <a:gd name="connsiteY23" fmla="*/ 3467718 h 4093428"/>
              <a:gd name="connsiteX24" fmla="*/ 0 w 4752622"/>
              <a:gd name="connsiteY24" fmla="*/ 2842009 h 4093428"/>
              <a:gd name="connsiteX25" fmla="*/ 0 w 4752622"/>
              <a:gd name="connsiteY25" fmla="*/ 2257233 h 4093428"/>
              <a:gd name="connsiteX26" fmla="*/ 0 w 4752622"/>
              <a:gd name="connsiteY26" fmla="*/ 1672458 h 4093428"/>
              <a:gd name="connsiteX27" fmla="*/ 0 w 4752622"/>
              <a:gd name="connsiteY27" fmla="*/ 1087682 h 4093428"/>
              <a:gd name="connsiteX28" fmla="*/ 0 w 4752622"/>
              <a:gd name="connsiteY28" fmla="*/ 625710 h 4093428"/>
              <a:gd name="connsiteX29" fmla="*/ 0 w 4752622"/>
              <a:gd name="connsiteY29" fmla="*/ 0 h 409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52622" h="4093428" fill="none" extrusionOk="0">
                <a:moveTo>
                  <a:pt x="0" y="0"/>
                </a:moveTo>
                <a:cubicBezTo>
                  <a:pt x="207077" y="-25996"/>
                  <a:pt x="309082" y="46107"/>
                  <a:pt x="451499" y="0"/>
                </a:cubicBezTo>
                <a:cubicBezTo>
                  <a:pt x="593916" y="-46107"/>
                  <a:pt x="788313" y="51550"/>
                  <a:pt x="1093103" y="0"/>
                </a:cubicBezTo>
                <a:cubicBezTo>
                  <a:pt x="1397893" y="-51550"/>
                  <a:pt x="1384313" y="19977"/>
                  <a:pt x="1639655" y="0"/>
                </a:cubicBezTo>
                <a:cubicBezTo>
                  <a:pt x="1894997" y="-19977"/>
                  <a:pt x="2076939" y="42"/>
                  <a:pt x="2233732" y="0"/>
                </a:cubicBezTo>
                <a:cubicBezTo>
                  <a:pt x="2390525" y="-42"/>
                  <a:pt x="2707334" y="58304"/>
                  <a:pt x="2922863" y="0"/>
                </a:cubicBezTo>
                <a:cubicBezTo>
                  <a:pt x="3138392" y="-58304"/>
                  <a:pt x="3221477" y="55843"/>
                  <a:pt x="3421888" y="0"/>
                </a:cubicBezTo>
                <a:cubicBezTo>
                  <a:pt x="3622300" y="-55843"/>
                  <a:pt x="3750498" y="9813"/>
                  <a:pt x="4063492" y="0"/>
                </a:cubicBezTo>
                <a:cubicBezTo>
                  <a:pt x="4376486" y="-9813"/>
                  <a:pt x="4481583" y="33313"/>
                  <a:pt x="4752622" y="0"/>
                </a:cubicBezTo>
                <a:cubicBezTo>
                  <a:pt x="4793792" y="196003"/>
                  <a:pt x="4693542" y="350666"/>
                  <a:pt x="4752622" y="584775"/>
                </a:cubicBezTo>
                <a:cubicBezTo>
                  <a:pt x="4811702" y="818885"/>
                  <a:pt x="4701456" y="1051107"/>
                  <a:pt x="4752622" y="1169551"/>
                </a:cubicBezTo>
                <a:cubicBezTo>
                  <a:pt x="4803788" y="1287995"/>
                  <a:pt x="4712414" y="1459119"/>
                  <a:pt x="4752622" y="1672458"/>
                </a:cubicBezTo>
                <a:cubicBezTo>
                  <a:pt x="4792830" y="1885797"/>
                  <a:pt x="4691806" y="2082179"/>
                  <a:pt x="4752622" y="2339102"/>
                </a:cubicBezTo>
                <a:cubicBezTo>
                  <a:pt x="4813438" y="2596025"/>
                  <a:pt x="4722931" y="2664730"/>
                  <a:pt x="4752622" y="2923877"/>
                </a:cubicBezTo>
                <a:cubicBezTo>
                  <a:pt x="4782313" y="3183024"/>
                  <a:pt x="4728073" y="3382953"/>
                  <a:pt x="4752622" y="3590521"/>
                </a:cubicBezTo>
                <a:cubicBezTo>
                  <a:pt x="4777171" y="3798089"/>
                  <a:pt x="4735183" y="3922492"/>
                  <a:pt x="4752622" y="4093428"/>
                </a:cubicBezTo>
                <a:cubicBezTo>
                  <a:pt x="4634809" y="4148422"/>
                  <a:pt x="4456923" y="4079622"/>
                  <a:pt x="4206070" y="4093428"/>
                </a:cubicBezTo>
                <a:cubicBezTo>
                  <a:pt x="3955217" y="4107234"/>
                  <a:pt x="3879378" y="4050704"/>
                  <a:pt x="3659519" y="4093428"/>
                </a:cubicBezTo>
                <a:cubicBezTo>
                  <a:pt x="3439660" y="4136152"/>
                  <a:pt x="3289864" y="4065234"/>
                  <a:pt x="3017915" y="4093428"/>
                </a:cubicBezTo>
                <a:cubicBezTo>
                  <a:pt x="2745966" y="4121622"/>
                  <a:pt x="2713454" y="4060145"/>
                  <a:pt x="2423837" y="4093428"/>
                </a:cubicBezTo>
                <a:cubicBezTo>
                  <a:pt x="2134220" y="4126711"/>
                  <a:pt x="2001047" y="4021111"/>
                  <a:pt x="1734707" y="4093428"/>
                </a:cubicBezTo>
                <a:cubicBezTo>
                  <a:pt x="1468367" y="4165745"/>
                  <a:pt x="1270589" y="4082064"/>
                  <a:pt x="1045577" y="4093428"/>
                </a:cubicBezTo>
                <a:cubicBezTo>
                  <a:pt x="820565" y="4104792"/>
                  <a:pt x="336020" y="3996095"/>
                  <a:pt x="0" y="4093428"/>
                </a:cubicBezTo>
                <a:cubicBezTo>
                  <a:pt x="-17467" y="3898262"/>
                  <a:pt x="70500" y="3599433"/>
                  <a:pt x="0" y="3467718"/>
                </a:cubicBezTo>
                <a:cubicBezTo>
                  <a:pt x="-70500" y="3336003"/>
                  <a:pt x="27902" y="3131200"/>
                  <a:pt x="0" y="2842009"/>
                </a:cubicBezTo>
                <a:cubicBezTo>
                  <a:pt x="-27902" y="2552818"/>
                  <a:pt x="49363" y="2383776"/>
                  <a:pt x="0" y="2257233"/>
                </a:cubicBezTo>
                <a:cubicBezTo>
                  <a:pt x="-49363" y="2130690"/>
                  <a:pt x="51629" y="1932159"/>
                  <a:pt x="0" y="1672458"/>
                </a:cubicBezTo>
                <a:cubicBezTo>
                  <a:pt x="-51629" y="1412758"/>
                  <a:pt x="44866" y="1276803"/>
                  <a:pt x="0" y="1087682"/>
                </a:cubicBezTo>
                <a:cubicBezTo>
                  <a:pt x="-44866" y="898561"/>
                  <a:pt x="26638" y="797623"/>
                  <a:pt x="0" y="625710"/>
                </a:cubicBezTo>
                <a:cubicBezTo>
                  <a:pt x="-26638" y="453797"/>
                  <a:pt x="37881" y="217645"/>
                  <a:pt x="0" y="0"/>
                </a:cubicBezTo>
                <a:close/>
              </a:path>
              <a:path w="4752622" h="4093428" stroke="0" extrusionOk="0">
                <a:moveTo>
                  <a:pt x="0" y="0"/>
                </a:moveTo>
                <a:cubicBezTo>
                  <a:pt x="236096" y="-34939"/>
                  <a:pt x="432913" y="5816"/>
                  <a:pt x="546552" y="0"/>
                </a:cubicBezTo>
                <a:cubicBezTo>
                  <a:pt x="660191" y="-5816"/>
                  <a:pt x="800353" y="18825"/>
                  <a:pt x="998051" y="0"/>
                </a:cubicBezTo>
                <a:cubicBezTo>
                  <a:pt x="1195749" y="-18825"/>
                  <a:pt x="1355056" y="57954"/>
                  <a:pt x="1687181" y="0"/>
                </a:cubicBezTo>
                <a:cubicBezTo>
                  <a:pt x="2019306" y="-57954"/>
                  <a:pt x="2118501" y="64862"/>
                  <a:pt x="2233732" y="0"/>
                </a:cubicBezTo>
                <a:cubicBezTo>
                  <a:pt x="2348963" y="-64862"/>
                  <a:pt x="2536577" y="8207"/>
                  <a:pt x="2780284" y="0"/>
                </a:cubicBezTo>
                <a:cubicBezTo>
                  <a:pt x="3023991" y="-8207"/>
                  <a:pt x="3230577" y="48255"/>
                  <a:pt x="3469414" y="0"/>
                </a:cubicBezTo>
                <a:cubicBezTo>
                  <a:pt x="3708251" y="-48255"/>
                  <a:pt x="3805560" y="6915"/>
                  <a:pt x="3968439" y="0"/>
                </a:cubicBezTo>
                <a:cubicBezTo>
                  <a:pt x="4131318" y="-6915"/>
                  <a:pt x="4373016" y="13855"/>
                  <a:pt x="4752622" y="0"/>
                </a:cubicBezTo>
                <a:cubicBezTo>
                  <a:pt x="4766415" y="317020"/>
                  <a:pt x="4719094" y="457714"/>
                  <a:pt x="4752622" y="666644"/>
                </a:cubicBezTo>
                <a:cubicBezTo>
                  <a:pt x="4786150" y="875574"/>
                  <a:pt x="4710752" y="952543"/>
                  <a:pt x="4752622" y="1169551"/>
                </a:cubicBezTo>
                <a:cubicBezTo>
                  <a:pt x="4794492" y="1386559"/>
                  <a:pt x="4737895" y="1542932"/>
                  <a:pt x="4752622" y="1754326"/>
                </a:cubicBezTo>
                <a:cubicBezTo>
                  <a:pt x="4767349" y="1965720"/>
                  <a:pt x="4726630" y="2222991"/>
                  <a:pt x="4752622" y="2380036"/>
                </a:cubicBezTo>
                <a:cubicBezTo>
                  <a:pt x="4778614" y="2537081"/>
                  <a:pt x="4728329" y="2747547"/>
                  <a:pt x="4752622" y="2842009"/>
                </a:cubicBezTo>
                <a:cubicBezTo>
                  <a:pt x="4776915" y="2936471"/>
                  <a:pt x="4742750" y="3196503"/>
                  <a:pt x="4752622" y="3426784"/>
                </a:cubicBezTo>
                <a:cubicBezTo>
                  <a:pt x="4762494" y="3657065"/>
                  <a:pt x="4728751" y="3761041"/>
                  <a:pt x="4752622" y="4093428"/>
                </a:cubicBezTo>
                <a:cubicBezTo>
                  <a:pt x="4567565" y="4113692"/>
                  <a:pt x="4384250" y="4075387"/>
                  <a:pt x="4158544" y="4093428"/>
                </a:cubicBezTo>
                <a:cubicBezTo>
                  <a:pt x="3932838" y="4111469"/>
                  <a:pt x="3638039" y="4021343"/>
                  <a:pt x="3469414" y="4093428"/>
                </a:cubicBezTo>
                <a:cubicBezTo>
                  <a:pt x="3300789" y="4165513"/>
                  <a:pt x="3146755" y="4031828"/>
                  <a:pt x="2875336" y="4093428"/>
                </a:cubicBezTo>
                <a:cubicBezTo>
                  <a:pt x="2603917" y="4155028"/>
                  <a:pt x="2607937" y="4074138"/>
                  <a:pt x="2423837" y="4093428"/>
                </a:cubicBezTo>
                <a:cubicBezTo>
                  <a:pt x="2239737" y="4112718"/>
                  <a:pt x="2059252" y="4070252"/>
                  <a:pt x="1924812" y="4093428"/>
                </a:cubicBezTo>
                <a:cubicBezTo>
                  <a:pt x="1790373" y="4116604"/>
                  <a:pt x="1546641" y="4019054"/>
                  <a:pt x="1235682" y="4093428"/>
                </a:cubicBezTo>
                <a:cubicBezTo>
                  <a:pt x="924723" y="4167802"/>
                  <a:pt x="794203" y="4062789"/>
                  <a:pt x="641604" y="4093428"/>
                </a:cubicBezTo>
                <a:cubicBezTo>
                  <a:pt x="489005" y="4124067"/>
                  <a:pt x="306159" y="4024957"/>
                  <a:pt x="0" y="4093428"/>
                </a:cubicBezTo>
                <a:cubicBezTo>
                  <a:pt x="-49048" y="3939566"/>
                  <a:pt x="56844" y="3750360"/>
                  <a:pt x="0" y="3508653"/>
                </a:cubicBezTo>
                <a:cubicBezTo>
                  <a:pt x="-56844" y="3266947"/>
                  <a:pt x="3003" y="3223261"/>
                  <a:pt x="0" y="3046680"/>
                </a:cubicBezTo>
                <a:cubicBezTo>
                  <a:pt x="-3003" y="2870099"/>
                  <a:pt x="49192" y="2704929"/>
                  <a:pt x="0" y="2584707"/>
                </a:cubicBezTo>
                <a:cubicBezTo>
                  <a:pt x="-49192" y="2464485"/>
                  <a:pt x="21024" y="2103563"/>
                  <a:pt x="0" y="1958998"/>
                </a:cubicBezTo>
                <a:cubicBezTo>
                  <a:pt x="-21024" y="1814433"/>
                  <a:pt x="51298" y="1561606"/>
                  <a:pt x="0" y="1456091"/>
                </a:cubicBezTo>
                <a:cubicBezTo>
                  <a:pt x="-51298" y="1350576"/>
                  <a:pt x="54878" y="940701"/>
                  <a:pt x="0" y="789447"/>
                </a:cubicBezTo>
                <a:cubicBezTo>
                  <a:pt x="-54878" y="638193"/>
                  <a:pt x="29636" y="389022"/>
                  <a:pt x="0" y="0"/>
                </a:cubicBezTo>
                <a:close/>
              </a:path>
            </a:pathLst>
          </a:custGeom>
          <a:solidFill>
            <a:srgbClr val="D8DDE2"/>
          </a:solidFill>
          <a:ln w="57150">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pPr algn="ctr"/>
            <a:r>
              <a:rPr lang="de-DE" sz="2000">
                <a:latin typeface="Cambria" panose="02040503050406030204" pitchFamily="18" charset="0"/>
                <a:ea typeface="Cambria" panose="02040503050406030204" pitchFamily="18" charset="0"/>
              </a:rPr>
              <a:t>„Über das Ziel selbst machen die meisten Menschen sich zu wenig Gedanken, </a:t>
            </a:r>
          </a:p>
          <a:p>
            <a:pPr algn="ctr"/>
            <a:r>
              <a:rPr lang="de-DE" sz="2000">
                <a:latin typeface="Cambria" panose="02040503050406030204" pitchFamily="18" charset="0"/>
                <a:ea typeface="Cambria" panose="02040503050406030204" pitchFamily="18" charset="0"/>
              </a:rPr>
              <a:t>stattdessen wird sich auf verschiedene Wege und Möglichkeiten konzentriert, um dieses so schnell wie möglich zu erreichen. Doch wer die ersten Schritte plant oder sogar bereits geht, bevor er das Ziel kennt, fällt früher oder später über die eigenen Füße oder stellt fest, dass er die ganze Zeit in die vollkommen falsche Richtung gelaufen ist.“</a:t>
            </a:r>
          </a:p>
          <a:p>
            <a:pPr algn="ctr"/>
            <a:endParaRPr lang="de-DE" sz="2000">
              <a:latin typeface="Cambria" panose="02040503050406030204" pitchFamily="18" charset="0"/>
              <a:ea typeface="Cambria" panose="02040503050406030204" pitchFamily="18" charset="0"/>
            </a:endParaRPr>
          </a:p>
          <a:p>
            <a:pPr algn="ctr"/>
            <a:r>
              <a:rPr lang="de-DE" sz="2000">
                <a:latin typeface="Cambria" panose="02040503050406030204" pitchFamily="18" charset="0"/>
                <a:ea typeface="Cambria" panose="02040503050406030204" pitchFamily="18" charset="0"/>
              </a:rPr>
              <a:t>Nils Warkentin, karrierebibel.de</a:t>
            </a:r>
          </a:p>
        </p:txBody>
      </p:sp>
      <p:sp>
        <p:nvSpPr>
          <p:cNvPr id="3" name="Titel 1">
            <a:extLst>
              <a:ext uri="{FF2B5EF4-FFF2-40B4-BE49-F238E27FC236}">
                <a16:creationId xmlns:a16="http://schemas.microsoft.com/office/drawing/2014/main" id="{E71633B3-2820-404E-BB04-0BF03C809169}"/>
              </a:ext>
            </a:extLst>
          </p:cNvPr>
          <p:cNvSpPr txBox="1">
            <a:spLocks/>
          </p:cNvSpPr>
          <p:nvPr/>
        </p:nvSpPr>
        <p:spPr>
          <a:xfrm>
            <a:off x="5960532" y="2766218"/>
            <a:ext cx="5777089"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de-DE"/>
              <a:t>Die richtigen </a:t>
            </a:r>
            <a:br>
              <a:rPr lang="de-DE"/>
            </a:br>
            <a:r>
              <a:rPr lang="de-DE"/>
              <a:t>Ziele sind wichtig!</a:t>
            </a:r>
          </a:p>
        </p:txBody>
      </p:sp>
    </p:spTree>
    <p:extLst>
      <p:ext uri="{BB962C8B-B14F-4D97-AF65-F5344CB8AC3E}">
        <p14:creationId xmlns:p14="http://schemas.microsoft.com/office/powerpoint/2010/main" val="1309950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Swot-Analyse, SWOT-Matrix - Definition, Vorgehensweise, Katalog - Management &amp; Unternehmensfￃﾼhrung">
            <a:hlinkClick r:id="" action="ppaction://media"/>
            <a:extLst>
              <a:ext uri="{FF2B5EF4-FFF2-40B4-BE49-F238E27FC236}">
                <a16:creationId xmlns:a16="http://schemas.microsoft.com/office/drawing/2014/main" id="{996448A0-3450-4D65-BACE-0A1372CE7971}"/>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9569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15BBE-653C-47D1-B7A6-013A093C525E}"/>
              </a:ext>
            </a:extLst>
          </p:cNvPr>
          <p:cNvSpPr>
            <a:spLocks noGrp="1"/>
          </p:cNvSpPr>
          <p:nvPr>
            <p:ph type="title"/>
          </p:nvPr>
        </p:nvSpPr>
        <p:spPr/>
        <p:txBody>
          <a:bodyPr/>
          <a:lstStyle/>
          <a:p>
            <a:r>
              <a:rPr lang="de-DE"/>
              <a:t>SWOT-Analyse</a:t>
            </a:r>
          </a:p>
        </p:txBody>
      </p:sp>
      <p:graphicFrame>
        <p:nvGraphicFramePr>
          <p:cNvPr id="3" name="Tabelle 3">
            <a:extLst>
              <a:ext uri="{FF2B5EF4-FFF2-40B4-BE49-F238E27FC236}">
                <a16:creationId xmlns:a16="http://schemas.microsoft.com/office/drawing/2014/main" id="{1E140B89-80F5-40EC-B5D9-D6BA296E5A96}"/>
              </a:ext>
            </a:extLst>
          </p:cNvPr>
          <p:cNvGraphicFramePr>
            <a:graphicFrameLocks noGrp="1"/>
          </p:cNvGraphicFramePr>
          <p:nvPr>
            <p:extLst>
              <p:ext uri="{D42A27DB-BD31-4B8C-83A1-F6EECF244321}">
                <p14:modId xmlns:p14="http://schemas.microsoft.com/office/powerpoint/2010/main" val="1237781680"/>
              </p:ext>
            </p:extLst>
          </p:nvPr>
        </p:nvGraphicFramePr>
        <p:xfrm>
          <a:off x="2539999" y="1848811"/>
          <a:ext cx="7349068" cy="4119602"/>
        </p:xfrm>
        <a:graphic>
          <a:graphicData uri="http://schemas.openxmlformats.org/drawingml/2006/table">
            <a:tbl>
              <a:tblPr bandRow="1">
                <a:tableStyleId>{073A0DAA-6AF3-43AB-8588-CEC1D06C72B9}</a:tableStyleId>
              </a:tblPr>
              <a:tblGrid>
                <a:gridCol w="3674534">
                  <a:extLst>
                    <a:ext uri="{9D8B030D-6E8A-4147-A177-3AD203B41FA5}">
                      <a16:colId xmlns:a16="http://schemas.microsoft.com/office/drawing/2014/main" val="3107596253"/>
                    </a:ext>
                  </a:extLst>
                </a:gridCol>
                <a:gridCol w="3674534">
                  <a:extLst>
                    <a:ext uri="{9D8B030D-6E8A-4147-A177-3AD203B41FA5}">
                      <a16:colId xmlns:a16="http://schemas.microsoft.com/office/drawing/2014/main" val="3543831184"/>
                    </a:ext>
                  </a:extLst>
                </a:gridCol>
              </a:tblGrid>
              <a:tr h="2059801">
                <a:tc>
                  <a:txBody>
                    <a:bodyPr/>
                    <a:lstStyle/>
                    <a:p>
                      <a:r>
                        <a:rPr lang="de-DE" b="1" dirty="0" err="1">
                          <a:solidFill>
                            <a:schemeClr val="bg1"/>
                          </a:solidFill>
                        </a:rPr>
                        <a:t>Strengths</a:t>
                      </a:r>
                      <a:endParaRPr lang="de-DE" b="1" dirty="0">
                        <a:solidFill>
                          <a:schemeClr val="bg1"/>
                        </a:solidFill>
                      </a:endParaRPr>
                    </a:p>
                  </a:txBody>
                  <a:tcPr>
                    <a:solidFill>
                      <a:srgbClr val="588195"/>
                    </a:solidFill>
                  </a:tcPr>
                </a:tc>
                <a:tc>
                  <a:txBody>
                    <a:bodyPr/>
                    <a:lstStyle/>
                    <a:p>
                      <a:pPr lvl="0" algn="r"/>
                      <a:r>
                        <a:rPr lang="de-DE" b="1" dirty="0" err="1">
                          <a:solidFill>
                            <a:schemeClr val="tx1"/>
                          </a:solidFill>
                        </a:rPr>
                        <a:t>Weaknesses</a:t>
                      </a:r>
                      <a:endParaRPr lang="de-DE" b="1" dirty="0">
                        <a:solidFill>
                          <a:schemeClr val="tx1"/>
                        </a:solidFill>
                      </a:endParaRPr>
                    </a:p>
                  </a:txBody>
                  <a:tcPr>
                    <a:solidFill>
                      <a:srgbClr val="D8DDE3"/>
                    </a:solidFill>
                  </a:tcPr>
                </a:tc>
                <a:extLst>
                  <a:ext uri="{0D108BD9-81ED-4DB2-BD59-A6C34878D82A}">
                    <a16:rowId xmlns:a16="http://schemas.microsoft.com/office/drawing/2014/main" val="1911392542"/>
                  </a:ext>
                </a:extLst>
              </a:tr>
              <a:tr h="2059801">
                <a:tc>
                  <a:txBody>
                    <a:bodyPr/>
                    <a:lstStyle/>
                    <a:p>
                      <a:r>
                        <a:rPr lang="de-DE" b="1" err="1"/>
                        <a:t>Opportunities</a:t>
                      </a:r>
                      <a:endParaRPr lang="de-DE" b="1"/>
                    </a:p>
                  </a:txBody>
                  <a:tcPr anchor="b"/>
                </a:tc>
                <a:tc>
                  <a:txBody>
                    <a:bodyPr/>
                    <a:lstStyle/>
                    <a:p>
                      <a:pPr algn="r"/>
                      <a:r>
                        <a:rPr lang="de-DE" b="1" dirty="0">
                          <a:solidFill>
                            <a:schemeClr val="bg1"/>
                          </a:solidFill>
                        </a:rPr>
                        <a:t>Threads</a:t>
                      </a:r>
                    </a:p>
                  </a:txBody>
                  <a:tcPr anchor="b">
                    <a:solidFill>
                      <a:srgbClr val="588195"/>
                    </a:solidFill>
                  </a:tcPr>
                </a:tc>
                <a:extLst>
                  <a:ext uri="{0D108BD9-81ED-4DB2-BD59-A6C34878D82A}">
                    <a16:rowId xmlns:a16="http://schemas.microsoft.com/office/drawing/2014/main" val="2786310917"/>
                  </a:ext>
                </a:extLst>
              </a:tr>
            </a:tbl>
          </a:graphicData>
        </a:graphic>
      </p:graphicFrame>
      <p:sp>
        <p:nvSpPr>
          <p:cNvPr id="4" name="Textfeld 3">
            <a:extLst>
              <a:ext uri="{FF2B5EF4-FFF2-40B4-BE49-F238E27FC236}">
                <a16:creationId xmlns:a16="http://schemas.microsoft.com/office/drawing/2014/main" id="{B6AA4699-FC46-489A-8EFB-71ADF87E40BB}"/>
              </a:ext>
            </a:extLst>
          </p:cNvPr>
          <p:cNvSpPr txBox="1"/>
          <p:nvPr/>
        </p:nvSpPr>
        <p:spPr>
          <a:xfrm>
            <a:off x="406400" y="2404533"/>
            <a:ext cx="1896533" cy="646331"/>
          </a:xfrm>
          <a:prstGeom prst="rect">
            <a:avLst/>
          </a:prstGeom>
          <a:noFill/>
        </p:spPr>
        <p:txBody>
          <a:bodyPr wrap="square" rtlCol="0">
            <a:spAutoFit/>
          </a:bodyPr>
          <a:lstStyle/>
          <a:p>
            <a:pPr algn="r"/>
            <a:r>
              <a:rPr lang="de-DE"/>
              <a:t>Unternehmens-analyse</a:t>
            </a:r>
          </a:p>
        </p:txBody>
      </p:sp>
      <p:sp>
        <p:nvSpPr>
          <p:cNvPr id="5" name="Textfeld 4">
            <a:extLst>
              <a:ext uri="{FF2B5EF4-FFF2-40B4-BE49-F238E27FC236}">
                <a16:creationId xmlns:a16="http://schemas.microsoft.com/office/drawing/2014/main" id="{D74A3C8D-FADC-49B0-AB73-A7CA8DAC7A7C}"/>
              </a:ext>
            </a:extLst>
          </p:cNvPr>
          <p:cNvSpPr txBox="1"/>
          <p:nvPr/>
        </p:nvSpPr>
        <p:spPr>
          <a:xfrm>
            <a:off x="406400" y="4724400"/>
            <a:ext cx="1896533" cy="646331"/>
          </a:xfrm>
          <a:prstGeom prst="rect">
            <a:avLst/>
          </a:prstGeom>
          <a:noFill/>
        </p:spPr>
        <p:txBody>
          <a:bodyPr wrap="square" rtlCol="0">
            <a:spAutoFit/>
          </a:bodyPr>
          <a:lstStyle/>
          <a:p>
            <a:pPr algn="r"/>
            <a:r>
              <a:rPr lang="de-DE"/>
              <a:t>Umwelt-</a:t>
            </a:r>
          </a:p>
          <a:p>
            <a:pPr algn="r"/>
            <a:r>
              <a:rPr lang="de-DE" err="1"/>
              <a:t>analyse</a:t>
            </a:r>
            <a:endParaRPr lang="de-DE"/>
          </a:p>
        </p:txBody>
      </p:sp>
    </p:spTree>
    <p:extLst>
      <p:ext uri="{BB962C8B-B14F-4D97-AF65-F5344CB8AC3E}">
        <p14:creationId xmlns:p14="http://schemas.microsoft.com/office/powerpoint/2010/main" val="23602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B0F00D-3D45-4DD4-8774-31E2374349A6}"/>
              </a:ext>
            </a:extLst>
          </p:cNvPr>
          <p:cNvSpPr>
            <a:spLocks noGrp="1"/>
          </p:cNvSpPr>
          <p:nvPr>
            <p:ph type="title"/>
          </p:nvPr>
        </p:nvSpPr>
        <p:spPr/>
        <p:txBody>
          <a:bodyPr/>
          <a:lstStyle/>
          <a:p>
            <a:r>
              <a:rPr lang="de-DE"/>
              <a:t>Strategien ableiten</a:t>
            </a:r>
          </a:p>
        </p:txBody>
      </p:sp>
      <p:graphicFrame>
        <p:nvGraphicFramePr>
          <p:cNvPr id="4" name="Tabelle 4">
            <a:extLst>
              <a:ext uri="{FF2B5EF4-FFF2-40B4-BE49-F238E27FC236}">
                <a16:creationId xmlns:a16="http://schemas.microsoft.com/office/drawing/2014/main" id="{4FD2B312-E7F1-4E38-A942-AEF042D44AC0}"/>
              </a:ext>
            </a:extLst>
          </p:cNvPr>
          <p:cNvGraphicFramePr>
            <a:graphicFrameLocks noGrp="1"/>
          </p:cNvGraphicFramePr>
          <p:nvPr>
            <p:ph idx="1"/>
            <p:extLst>
              <p:ext uri="{D42A27DB-BD31-4B8C-83A1-F6EECF244321}">
                <p14:modId xmlns:p14="http://schemas.microsoft.com/office/powerpoint/2010/main" val="3618710726"/>
              </p:ext>
            </p:extLst>
          </p:nvPr>
        </p:nvGraphicFramePr>
        <p:xfrm>
          <a:off x="838199" y="1825624"/>
          <a:ext cx="10515599" cy="4552598"/>
        </p:xfrm>
        <a:graphic>
          <a:graphicData uri="http://schemas.openxmlformats.org/drawingml/2006/table">
            <a:tbl>
              <a:tblPr firstRow="1" bandRow="1">
                <a:tableStyleId>{2D5ABB26-0587-4C30-8999-92F81FD0307C}</a:tableStyleId>
              </a:tblPr>
              <a:tblGrid>
                <a:gridCol w="561623">
                  <a:extLst>
                    <a:ext uri="{9D8B030D-6E8A-4147-A177-3AD203B41FA5}">
                      <a16:colId xmlns:a16="http://schemas.microsoft.com/office/drawing/2014/main" val="3396069117"/>
                    </a:ext>
                  </a:extLst>
                </a:gridCol>
                <a:gridCol w="722489">
                  <a:extLst>
                    <a:ext uri="{9D8B030D-6E8A-4147-A177-3AD203B41FA5}">
                      <a16:colId xmlns:a16="http://schemas.microsoft.com/office/drawing/2014/main" val="816465833"/>
                    </a:ext>
                  </a:extLst>
                </a:gridCol>
                <a:gridCol w="4921956">
                  <a:extLst>
                    <a:ext uri="{9D8B030D-6E8A-4147-A177-3AD203B41FA5}">
                      <a16:colId xmlns:a16="http://schemas.microsoft.com/office/drawing/2014/main" val="824338353"/>
                    </a:ext>
                  </a:extLst>
                </a:gridCol>
                <a:gridCol w="4309531">
                  <a:extLst>
                    <a:ext uri="{9D8B030D-6E8A-4147-A177-3AD203B41FA5}">
                      <a16:colId xmlns:a16="http://schemas.microsoft.com/office/drawing/2014/main" val="30761650"/>
                    </a:ext>
                  </a:extLst>
                </a:gridCol>
              </a:tblGrid>
              <a:tr h="460305">
                <a:tc>
                  <a:txBody>
                    <a:bodyPr/>
                    <a:lstStyle/>
                    <a:p>
                      <a:pPr algn="ctr"/>
                      <a:endParaRPr lang="de-DE"/>
                    </a:p>
                  </a:txBody>
                  <a:tcPr/>
                </a:tc>
                <a:tc>
                  <a:txBody>
                    <a:bodyPr/>
                    <a:lstStyle/>
                    <a:p>
                      <a:pPr algn="ctr"/>
                      <a:endParaRPr lang="de-DE"/>
                    </a:p>
                  </a:txBody>
                  <a:tcPr/>
                </a:tc>
                <a:tc gridSpan="2">
                  <a:txBody>
                    <a:bodyPr/>
                    <a:lstStyle/>
                    <a:p>
                      <a:pPr algn="ctr"/>
                      <a:r>
                        <a:rPr lang="de-DE"/>
                        <a:t>Interne Analyse</a:t>
                      </a:r>
                    </a:p>
                  </a:txBody>
                  <a:tcPr>
                    <a:solidFill>
                      <a:srgbClr val="D8DDE3"/>
                    </a:solidFill>
                  </a:tcPr>
                </a:tc>
                <a:tc hMerge="1">
                  <a:txBody>
                    <a:bodyPr/>
                    <a:lstStyle/>
                    <a:p>
                      <a:endParaRPr lang="de-DE"/>
                    </a:p>
                  </a:txBody>
                  <a:tcPr/>
                </a:tc>
                <a:extLst>
                  <a:ext uri="{0D108BD9-81ED-4DB2-BD59-A6C34878D82A}">
                    <a16:rowId xmlns:a16="http://schemas.microsoft.com/office/drawing/2014/main" val="4107363461"/>
                  </a:ext>
                </a:extLst>
              </a:tr>
              <a:tr h="460305">
                <a:tc>
                  <a:txBody>
                    <a:bodyPr/>
                    <a:lstStyle/>
                    <a:p>
                      <a:pPr algn="ctr"/>
                      <a:endParaRPr lang="de-DE"/>
                    </a:p>
                  </a:txBody>
                  <a:tcPr/>
                </a:tc>
                <a:tc>
                  <a:txBody>
                    <a:bodyPr/>
                    <a:lstStyle/>
                    <a:p>
                      <a:pPr algn="ctr"/>
                      <a:endParaRPr lang="de-DE"/>
                    </a:p>
                  </a:txBody>
                  <a:tcPr/>
                </a:tc>
                <a:tc>
                  <a:txBody>
                    <a:bodyPr/>
                    <a:lstStyle/>
                    <a:p>
                      <a:pPr algn="ctr"/>
                      <a:r>
                        <a:rPr lang="de-DE">
                          <a:solidFill>
                            <a:schemeClr val="bg1"/>
                          </a:solidFill>
                        </a:rPr>
                        <a:t>Stärken</a:t>
                      </a:r>
                    </a:p>
                  </a:txBody>
                  <a:tcPr>
                    <a:lnB w="381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de-DE">
                          <a:solidFill>
                            <a:schemeClr val="bg1"/>
                          </a:solidFill>
                        </a:rPr>
                        <a:t>Schwächen</a:t>
                      </a:r>
                    </a:p>
                  </a:txBody>
                  <a:tcPr>
                    <a:lnB w="381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09304549"/>
                  </a:ext>
                </a:extLst>
              </a:tr>
              <a:tr h="1815994">
                <a:tc rowSpan="2">
                  <a:txBody>
                    <a:bodyPr/>
                    <a:lstStyle/>
                    <a:p>
                      <a:pPr algn="ctr"/>
                      <a:r>
                        <a:rPr lang="de-DE">
                          <a:solidFill>
                            <a:schemeClr val="tx1"/>
                          </a:solidFill>
                        </a:rPr>
                        <a:t>Externe Analyse</a:t>
                      </a:r>
                    </a:p>
                  </a:txBody>
                  <a:tcPr vert="vert270">
                    <a:solidFill>
                      <a:schemeClr val="bg2"/>
                    </a:solidFill>
                  </a:tcPr>
                </a:tc>
                <a:tc>
                  <a:txBody>
                    <a:bodyPr/>
                    <a:lstStyle/>
                    <a:p>
                      <a:pPr algn="ctr"/>
                      <a:r>
                        <a:rPr lang="de-DE">
                          <a:solidFill>
                            <a:schemeClr val="bg1"/>
                          </a:solidFill>
                        </a:rPr>
                        <a:t>Chancen</a:t>
                      </a:r>
                    </a:p>
                  </a:txBody>
                  <a:tcPr vert="vert270">
                    <a:lnR w="38100" cap="flat" cmpd="sng" algn="ctr">
                      <a:solidFill>
                        <a:schemeClr val="tx1"/>
                      </a:solidFill>
                      <a:prstDash val="solid"/>
                      <a:round/>
                      <a:headEnd type="none" w="med" len="med"/>
                      <a:tailEnd type="none" w="med" len="med"/>
                    </a:lnR>
                    <a:solidFill>
                      <a:schemeClr val="accent1">
                        <a:lumMod val="75000"/>
                      </a:schemeClr>
                    </a:solidFill>
                  </a:tcPr>
                </a:tc>
                <a:tc>
                  <a:txBody>
                    <a:bodyPr/>
                    <a:lstStyle/>
                    <a:p>
                      <a:pPr algn="ctr"/>
                      <a:r>
                        <a:rPr lang="de-DE" sz="1800" b="1" i="0" u="none" strike="noStrike" kern="1200">
                          <a:solidFill>
                            <a:schemeClr val="tx1"/>
                          </a:solidFill>
                          <a:effectLst/>
                          <a:latin typeface="+mn-lt"/>
                          <a:ea typeface="+mn-ea"/>
                          <a:cs typeface="+mn-cs"/>
                        </a:rPr>
                        <a:t>MATCHINGSTRATEGIE</a:t>
                      </a:r>
                      <a:br>
                        <a:rPr lang="de-DE"/>
                      </a:br>
                      <a:r>
                        <a:rPr lang="de-DE" sz="1800" b="0" i="0" u="none" strike="noStrike" kern="1200">
                          <a:solidFill>
                            <a:schemeClr val="tx1"/>
                          </a:solidFill>
                          <a:effectLst/>
                          <a:latin typeface="+mn-lt"/>
                          <a:ea typeface="+mn-ea"/>
                          <a:cs typeface="+mn-cs"/>
                        </a:rPr>
                        <a:t>Verfolgen von neuen Chancen, </a:t>
                      </a:r>
                      <a:br>
                        <a:rPr lang="de-DE" sz="1800" b="0" i="0" u="none" strike="noStrike" kern="1200">
                          <a:solidFill>
                            <a:schemeClr val="tx1"/>
                          </a:solidFill>
                          <a:effectLst/>
                          <a:latin typeface="+mn-lt"/>
                          <a:ea typeface="+mn-ea"/>
                          <a:cs typeface="+mn-cs"/>
                        </a:rPr>
                      </a:br>
                      <a:r>
                        <a:rPr lang="de-DE" sz="1800" b="0" i="0" u="none" strike="noStrike" kern="1200">
                          <a:solidFill>
                            <a:schemeClr val="tx1"/>
                          </a:solidFill>
                          <a:effectLst/>
                          <a:latin typeface="+mn-lt"/>
                          <a:ea typeface="+mn-ea"/>
                          <a:cs typeface="+mn-cs"/>
                        </a:rPr>
                        <a:t>die gut zu den Stärken </a:t>
                      </a:r>
                      <a:br>
                        <a:rPr lang="de-DE" sz="1800" b="0" i="0" u="none" strike="noStrike" kern="1200">
                          <a:solidFill>
                            <a:schemeClr val="tx1"/>
                          </a:solidFill>
                          <a:effectLst/>
                          <a:latin typeface="+mn-lt"/>
                          <a:ea typeface="+mn-ea"/>
                          <a:cs typeface="+mn-cs"/>
                        </a:rPr>
                      </a:br>
                      <a:r>
                        <a:rPr lang="de-DE" sz="1800" b="0" i="0" u="none" strike="noStrike" kern="1200">
                          <a:solidFill>
                            <a:schemeClr val="tx1"/>
                          </a:solidFill>
                          <a:effectLst/>
                          <a:latin typeface="+mn-lt"/>
                          <a:ea typeface="+mn-ea"/>
                          <a:cs typeface="+mn-cs"/>
                        </a:rPr>
                        <a:t>des Unternehmens passen. </a:t>
                      </a:r>
                      <a:endParaRPr lang="de-DE"/>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de-DE" sz="1800" b="1" i="0" u="none" strike="noStrike" kern="1200">
                          <a:solidFill>
                            <a:schemeClr val="tx1"/>
                          </a:solidFill>
                          <a:effectLst/>
                          <a:latin typeface="+mn-lt"/>
                          <a:ea typeface="+mn-ea"/>
                          <a:cs typeface="+mn-cs"/>
                        </a:rPr>
                        <a:t>UMWANDLUNGSSTRATEGIE</a:t>
                      </a:r>
                      <a:r>
                        <a:rPr lang="de-DE" sz="1800" b="0" i="0" u="none" strike="noStrike" kern="1200">
                          <a:solidFill>
                            <a:schemeClr val="tx1"/>
                          </a:solidFill>
                          <a:effectLst/>
                          <a:latin typeface="+mn-lt"/>
                          <a:ea typeface="+mn-ea"/>
                          <a:cs typeface="+mn-cs"/>
                        </a:rPr>
                        <a:t> </a:t>
                      </a:r>
                      <a:br>
                        <a:rPr lang="de-DE"/>
                      </a:br>
                      <a:r>
                        <a:rPr lang="de-DE" sz="1800" b="0" i="0" u="none" strike="noStrike" kern="1200">
                          <a:solidFill>
                            <a:schemeClr val="tx1"/>
                          </a:solidFill>
                          <a:effectLst/>
                          <a:latin typeface="+mn-lt"/>
                          <a:ea typeface="+mn-ea"/>
                          <a:cs typeface="+mn-cs"/>
                        </a:rPr>
                        <a:t>Schwächen eliminieren, um neue Chancen zu nutzen, also </a:t>
                      </a:r>
                      <a:br>
                        <a:rPr lang="de-DE" sz="1800" b="0" i="0" u="none" strike="noStrike" kern="1200">
                          <a:solidFill>
                            <a:schemeClr val="tx1"/>
                          </a:solidFill>
                          <a:effectLst/>
                          <a:latin typeface="+mn-lt"/>
                          <a:ea typeface="+mn-ea"/>
                          <a:cs typeface="+mn-cs"/>
                        </a:rPr>
                      </a:br>
                      <a:r>
                        <a:rPr lang="de-DE" sz="1800" b="0" i="0" u="none" strike="noStrike" kern="1200">
                          <a:solidFill>
                            <a:schemeClr val="tx1"/>
                          </a:solidFill>
                          <a:effectLst/>
                          <a:latin typeface="+mn-lt"/>
                          <a:ea typeface="+mn-ea"/>
                          <a:cs typeface="+mn-cs"/>
                        </a:rPr>
                        <a:t>Risiken in Chancen umwandeln. </a:t>
                      </a:r>
                      <a:endParaRPr lang="de-DE"/>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3765082"/>
                  </a:ext>
                </a:extLst>
              </a:tr>
              <a:tr h="1815994">
                <a:tc vMerge="1">
                  <a:txBody>
                    <a:bodyPr/>
                    <a:lstStyle/>
                    <a:p>
                      <a:pPr algn="r"/>
                      <a:endParaRPr lang="de-DE">
                        <a:solidFill>
                          <a:schemeClr val="bg1"/>
                        </a:solidFill>
                      </a:endParaRPr>
                    </a:p>
                  </a:txBody>
                  <a:tcPr>
                    <a:solidFill>
                      <a:schemeClr val="accent1">
                        <a:lumMod val="75000"/>
                      </a:schemeClr>
                    </a:solidFill>
                  </a:tcPr>
                </a:tc>
                <a:tc>
                  <a:txBody>
                    <a:bodyPr/>
                    <a:lstStyle/>
                    <a:p>
                      <a:pPr algn="ctr"/>
                      <a:r>
                        <a:rPr lang="de-DE">
                          <a:solidFill>
                            <a:schemeClr val="bg1"/>
                          </a:solidFill>
                        </a:rPr>
                        <a:t>Risiken</a:t>
                      </a:r>
                    </a:p>
                  </a:txBody>
                  <a:tcPr vert="vert270">
                    <a:lnR w="38100" cap="flat" cmpd="sng" algn="ctr">
                      <a:solidFill>
                        <a:schemeClr val="tx1"/>
                      </a:solidFill>
                      <a:prstDash val="solid"/>
                      <a:round/>
                      <a:headEnd type="none" w="med" len="med"/>
                      <a:tailEnd type="none" w="med" len="med"/>
                    </a:lnR>
                    <a:solidFill>
                      <a:schemeClr val="accent1">
                        <a:lumMod val="75000"/>
                      </a:schemeClr>
                    </a:solidFill>
                  </a:tcPr>
                </a:tc>
                <a:tc>
                  <a:txBody>
                    <a:bodyPr/>
                    <a:lstStyle/>
                    <a:p>
                      <a:pPr algn="ctr"/>
                      <a:r>
                        <a:rPr lang="de-DE" sz="1800" b="1" i="0" u="none" strike="noStrike" kern="1200">
                          <a:solidFill>
                            <a:schemeClr val="tx1"/>
                          </a:solidFill>
                          <a:effectLst/>
                          <a:latin typeface="+mn-lt"/>
                          <a:ea typeface="+mn-ea"/>
                          <a:cs typeface="+mn-cs"/>
                        </a:rPr>
                        <a:t>NEUTRALISIERUNGSSTRATEGIE</a:t>
                      </a:r>
                      <a:br>
                        <a:rPr lang="de-DE"/>
                      </a:br>
                      <a:r>
                        <a:rPr lang="de-DE" sz="1800" b="0" i="0" u="none" strike="noStrike" kern="1200">
                          <a:solidFill>
                            <a:schemeClr val="tx1"/>
                          </a:solidFill>
                          <a:effectLst/>
                          <a:latin typeface="+mn-lt"/>
                          <a:ea typeface="+mn-ea"/>
                          <a:cs typeface="+mn-cs"/>
                        </a:rPr>
                        <a:t>Stärken nutzen, </a:t>
                      </a:r>
                    </a:p>
                    <a:p>
                      <a:pPr algn="ctr"/>
                      <a:r>
                        <a:rPr lang="de-DE" sz="1800" b="0" i="0" u="none" strike="noStrike" kern="1200">
                          <a:solidFill>
                            <a:schemeClr val="tx1"/>
                          </a:solidFill>
                          <a:effectLst/>
                          <a:latin typeface="+mn-lt"/>
                          <a:ea typeface="+mn-ea"/>
                          <a:cs typeface="+mn-cs"/>
                        </a:rPr>
                        <a:t>um Risiken bzw. Gefahren </a:t>
                      </a:r>
                    </a:p>
                    <a:p>
                      <a:pPr algn="ctr"/>
                      <a:r>
                        <a:rPr lang="de-DE" sz="1800" b="0" i="0" u="none" strike="noStrike" kern="1200">
                          <a:solidFill>
                            <a:schemeClr val="tx1"/>
                          </a:solidFill>
                          <a:effectLst/>
                          <a:latin typeface="+mn-lt"/>
                          <a:ea typeface="+mn-ea"/>
                          <a:cs typeface="+mn-cs"/>
                        </a:rPr>
                        <a:t>abzuwehren. </a:t>
                      </a:r>
                      <a:endParaRPr lang="de-DE"/>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de-DE" sz="1800" b="1" i="0" u="none" strike="noStrike" kern="1200" dirty="0">
                          <a:solidFill>
                            <a:schemeClr val="tx1"/>
                          </a:solidFill>
                          <a:effectLst/>
                          <a:latin typeface="+mn-lt"/>
                          <a:ea typeface="+mn-ea"/>
                          <a:cs typeface="+mn-cs"/>
                        </a:rPr>
                        <a:t>VERTEIDIGUNGSSTRATEGIEN</a:t>
                      </a:r>
                      <a:br>
                        <a:rPr lang="de-DE" dirty="0"/>
                      </a:br>
                      <a:r>
                        <a:rPr lang="de-DE" sz="1800" b="0" i="0" u="none" strike="noStrike" kern="1200" dirty="0">
                          <a:solidFill>
                            <a:schemeClr val="tx1"/>
                          </a:solidFill>
                          <a:effectLst/>
                          <a:latin typeface="+mn-lt"/>
                          <a:ea typeface="+mn-ea"/>
                          <a:cs typeface="+mn-cs"/>
                        </a:rPr>
                        <a:t>entwickeln, um vorhandene Schwächen </a:t>
                      </a:r>
                      <a:br>
                        <a:rPr lang="de-DE" sz="1800" b="0" i="0" u="none" strike="noStrike" kern="1200" dirty="0">
                          <a:solidFill>
                            <a:schemeClr val="tx1"/>
                          </a:solidFill>
                          <a:effectLst/>
                          <a:latin typeface="+mn-lt"/>
                          <a:ea typeface="+mn-ea"/>
                          <a:cs typeface="+mn-cs"/>
                        </a:rPr>
                      </a:br>
                      <a:r>
                        <a:rPr lang="de-DE" sz="1800" b="0" i="0" u="none" strike="noStrike" kern="1200" dirty="0">
                          <a:solidFill>
                            <a:schemeClr val="tx1"/>
                          </a:solidFill>
                          <a:effectLst/>
                          <a:latin typeface="+mn-lt"/>
                          <a:ea typeface="+mn-ea"/>
                          <a:cs typeface="+mn-cs"/>
                        </a:rPr>
                        <a:t>nicht zum Ziel von Bedrohungen </a:t>
                      </a:r>
                      <a:br>
                        <a:rPr lang="de-DE" sz="1800" b="0" i="0" u="none" strike="noStrike" kern="1200" dirty="0">
                          <a:solidFill>
                            <a:schemeClr val="tx1"/>
                          </a:solidFill>
                          <a:effectLst/>
                          <a:latin typeface="+mn-lt"/>
                          <a:ea typeface="+mn-ea"/>
                          <a:cs typeface="+mn-cs"/>
                        </a:rPr>
                      </a:br>
                      <a:r>
                        <a:rPr lang="de-DE" sz="1800" b="0" i="0" u="none" strike="noStrike" kern="1200" dirty="0">
                          <a:solidFill>
                            <a:schemeClr val="tx1"/>
                          </a:solidFill>
                          <a:effectLst/>
                          <a:latin typeface="+mn-lt"/>
                          <a:ea typeface="+mn-ea"/>
                          <a:cs typeface="+mn-cs"/>
                        </a:rPr>
                        <a:t>werden zu lassen. </a:t>
                      </a:r>
                      <a:endParaRPr lang="de-DE"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4453824"/>
                  </a:ext>
                </a:extLst>
              </a:tr>
            </a:tbl>
          </a:graphicData>
        </a:graphic>
      </p:graphicFrame>
    </p:spTree>
    <p:extLst>
      <p:ext uri="{BB962C8B-B14F-4D97-AF65-F5344CB8AC3E}">
        <p14:creationId xmlns:p14="http://schemas.microsoft.com/office/powerpoint/2010/main" val="2482167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95EF3E-31A9-4673-A589-F823033CD9DC}"/>
              </a:ext>
            </a:extLst>
          </p:cNvPr>
          <p:cNvSpPr>
            <a:spLocks noGrp="1"/>
          </p:cNvSpPr>
          <p:nvPr>
            <p:ph type="title"/>
          </p:nvPr>
        </p:nvSpPr>
        <p:spPr/>
        <p:txBody>
          <a:bodyPr/>
          <a:lstStyle/>
          <a:p>
            <a:r>
              <a:rPr lang="de-DE"/>
              <a:t>SWOT-Analyse (Vorlage)</a:t>
            </a:r>
          </a:p>
        </p:txBody>
      </p:sp>
      <p:graphicFrame>
        <p:nvGraphicFramePr>
          <p:cNvPr id="5" name="Tabelle 4">
            <a:extLst>
              <a:ext uri="{FF2B5EF4-FFF2-40B4-BE49-F238E27FC236}">
                <a16:creationId xmlns:a16="http://schemas.microsoft.com/office/drawing/2014/main" id="{04B27400-B697-4403-B5CF-5FF23CCBB178}"/>
              </a:ext>
            </a:extLst>
          </p:cNvPr>
          <p:cNvGraphicFramePr>
            <a:graphicFrameLocks/>
          </p:cNvGraphicFramePr>
          <p:nvPr>
            <p:extLst>
              <p:ext uri="{D42A27DB-BD31-4B8C-83A1-F6EECF244321}">
                <p14:modId xmlns:p14="http://schemas.microsoft.com/office/powerpoint/2010/main" val="2219692683"/>
              </p:ext>
            </p:extLst>
          </p:nvPr>
        </p:nvGraphicFramePr>
        <p:xfrm>
          <a:off x="921543" y="1742280"/>
          <a:ext cx="10515599" cy="4552598"/>
        </p:xfrm>
        <a:graphic>
          <a:graphicData uri="http://schemas.openxmlformats.org/drawingml/2006/table">
            <a:tbl>
              <a:tblPr firstRow="1" bandRow="1">
                <a:tableStyleId>{2D5ABB26-0587-4C30-8999-92F81FD0307C}</a:tableStyleId>
              </a:tblPr>
              <a:tblGrid>
                <a:gridCol w="561623">
                  <a:extLst>
                    <a:ext uri="{9D8B030D-6E8A-4147-A177-3AD203B41FA5}">
                      <a16:colId xmlns:a16="http://schemas.microsoft.com/office/drawing/2014/main" val="3396069117"/>
                    </a:ext>
                  </a:extLst>
                </a:gridCol>
                <a:gridCol w="722489">
                  <a:extLst>
                    <a:ext uri="{9D8B030D-6E8A-4147-A177-3AD203B41FA5}">
                      <a16:colId xmlns:a16="http://schemas.microsoft.com/office/drawing/2014/main" val="816465833"/>
                    </a:ext>
                  </a:extLst>
                </a:gridCol>
                <a:gridCol w="4921956">
                  <a:extLst>
                    <a:ext uri="{9D8B030D-6E8A-4147-A177-3AD203B41FA5}">
                      <a16:colId xmlns:a16="http://schemas.microsoft.com/office/drawing/2014/main" val="824338353"/>
                    </a:ext>
                  </a:extLst>
                </a:gridCol>
                <a:gridCol w="4309531">
                  <a:extLst>
                    <a:ext uri="{9D8B030D-6E8A-4147-A177-3AD203B41FA5}">
                      <a16:colId xmlns:a16="http://schemas.microsoft.com/office/drawing/2014/main" val="30761650"/>
                    </a:ext>
                  </a:extLst>
                </a:gridCol>
              </a:tblGrid>
              <a:tr h="460305">
                <a:tc>
                  <a:txBody>
                    <a:bodyPr/>
                    <a:lstStyle/>
                    <a:p>
                      <a:pPr algn="ctr"/>
                      <a:endParaRPr lang="de-DE"/>
                    </a:p>
                  </a:txBody>
                  <a:tcPr/>
                </a:tc>
                <a:tc>
                  <a:txBody>
                    <a:bodyPr/>
                    <a:lstStyle/>
                    <a:p>
                      <a:pPr algn="ctr"/>
                      <a:endParaRPr lang="de-DE"/>
                    </a:p>
                  </a:txBody>
                  <a:tcPr/>
                </a:tc>
                <a:tc gridSpan="2">
                  <a:txBody>
                    <a:bodyPr/>
                    <a:lstStyle/>
                    <a:p>
                      <a:pPr algn="ctr"/>
                      <a:r>
                        <a:rPr lang="de-DE"/>
                        <a:t>Interne Analyse</a:t>
                      </a:r>
                    </a:p>
                  </a:txBody>
                  <a:tcPr>
                    <a:solidFill>
                      <a:srgbClr val="D8DDE3"/>
                    </a:solidFill>
                  </a:tcPr>
                </a:tc>
                <a:tc hMerge="1">
                  <a:txBody>
                    <a:bodyPr/>
                    <a:lstStyle/>
                    <a:p>
                      <a:endParaRPr lang="de-DE"/>
                    </a:p>
                  </a:txBody>
                  <a:tcPr/>
                </a:tc>
                <a:extLst>
                  <a:ext uri="{0D108BD9-81ED-4DB2-BD59-A6C34878D82A}">
                    <a16:rowId xmlns:a16="http://schemas.microsoft.com/office/drawing/2014/main" val="4107363461"/>
                  </a:ext>
                </a:extLst>
              </a:tr>
              <a:tr h="460305">
                <a:tc>
                  <a:txBody>
                    <a:bodyPr/>
                    <a:lstStyle/>
                    <a:p>
                      <a:pPr algn="ctr"/>
                      <a:endParaRPr lang="de-DE"/>
                    </a:p>
                  </a:txBody>
                  <a:tcPr/>
                </a:tc>
                <a:tc>
                  <a:txBody>
                    <a:bodyPr/>
                    <a:lstStyle/>
                    <a:p>
                      <a:pPr algn="ctr"/>
                      <a:endParaRPr lang="de-DE"/>
                    </a:p>
                  </a:txBody>
                  <a:tcPr/>
                </a:tc>
                <a:tc>
                  <a:txBody>
                    <a:bodyPr/>
                    <a:lstStyle/>
                    <a:p>
                      <a:pPr algn="ctr"/>
                      <a:r>
                        <a:rPr lang="de-DE">
                          <a:solidFill>
                            <a:schemeClr val="bg1"/>
                          </a:solidFill>
                        </a:rPr>
                        <a:t>Stärken</a:t>
                      </a:r>
                    </a:p>
                  </a:txBody>
                  <a:tcPr>
                    <a:lnB w="381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de-DE">
                          <a:solidFill>
                            <a:schemeClr val="bg1"/>
                          </a:solidFill>
                        </a:rPr>
                        <a:t>Schwächen</a:t>
                      </a:r>
                    </a:p>
                  </a:txBody>
                  <a:tcPr>
                    <a:lnB w="381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09304549"/>
                  </a:ext>
                </a:extLst>
              </a:tr>
              <a:tr h="1815994">
                <a:tc rowSpan="2">
                  <a:txBody>
                    <a:bodyPr/>
                    <a:lstStyle/>
                    <a:p>
                      <a:pPr algn="ctr"/>
                      <a:r>
                        <a:rPr lang="de-DE">
                          <a:solidFill>
                            <a:schemeClr val="tx1"/>
                          </a:solidFill>
                        </a:rPr>
                        <a:t>Externe Analyse</a:t>
                      </a:r>
                    </a:p>
                  </a:txBody>
                  <a:tcPr vert="vert270">
                    <a:solidFill>
                      <a:schemeClr val="bg2"/>
                    </a:solidFill>
                  </a:tcPr>
                </a:tc>
                <a:tc>
                  <a:txBody>
                    <a:bodyPr/>
                    <a:lstStyle/>
                    <a:p>
                      <a:pPr algn="ctr"/>
                      <a:r>
                        <a:rPr lang="de-DE">
                          <a:solidFill>
                            <a:schemeClr val="bg1"/>
                          </a:solidFill>
                        </a:rPr>
                        <a:t>Chancen</a:t>
                      </a:r>
                    </a:p>
                  </a:txBody>
                  <a:tcPr vert="vert270">
                    <a:lnR w="38100" cap="flat" cmpd="sng" algn="ctr">
                      <a:solidFill>
                        <a:schemeClr val="tx1"/>
                      </a:solidFill>
                      <a:prstDash val="solid"/>
                      <a:round/>
                      <a:headEnd type="none" w="med" len="med"/>
                      <a:tailEnd type="none" w="med" len="med"/>
                    </a:lnR>
                    <a:solidFill>
                      <a:schemeClr val="accent1">
                        <a:lumMod val="75000"/>
                      </a:schemeClr>
                    </a:solidFill>
                  </a:tcPr>
                </a:tc>
                <a:tc>
                  <a:txBody>
                    <a:bodyPr/>
                    <a:lstStyle/>
                    <a:p>
                      <a:pPr algn="ctr"/>
                      <a:endParaRPr lang="de-DE" sz="1800" b="0" i="0" u="none" strike="noStrike" kern="1200">
                        <a:solidFill>
                          <a:schemeClr val="tx1"/>
                        </a:solidFill>
                        <a:effectLst/>
                        <a:latin typeface="+mn-lt"/>
                        <a:ea typeface="+mn-ea"/>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de-DE" sz="1800" b="0" i="0" u="none" strike="noStrike" kern="1200">
                        <a:solidFill>
                          <a:schemeClr val="tx1"/>
                        </a:solidFill>
                        <a:effectLst/>
                        <a:latin typeface="+mn-lt"/>
                        <a:ea typeface="+mn-ea"/>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3765082"/>
                  </a:ext>
                </a:extLst>
              </a:tr>
              <a:tr h="1815994">
                <a:tc vMerge="1">
                  <a:txBody>
                    <a:bodyPr/>
                    <a:lstStyle/>
                    <a:p>
                      <a:pPr algn="r"/>
                      <a:endParaRPr lang="de-DE">
                        <a:solidFill>
                          <a:schemeClr val="bg1"/>
                        </a:solidFill>
                      </a:endParaRPr>
                    </a:p>
                  </a:txBody>
                  <a:tcPr>
                    <a:solidFill>
                      <a:schemeClr val="accent1">
                        <a:lumMod val="75000"/>
                      </a:schemeClr>
                    </a:solidFill>
                  </a:tcPr>
                </a:tc>
                <a:tc>
                  <a:txBody>
                    <a:bodyPr/>
                    <a:lstStyle/>
                    <a:p>
                      <a:pPr algn="ctr"/>
                      <a:r>
                        <a:rPr lang="de-DE">
                          <a:solidFill>
                            <a:schemeClr val="bg1"/>
                          </a:solidFill>
                        </a:rPr>
                        <a:t>Risiken</a:t>
                      </a:r>
                    </a:p>
                  </a:txBody>
                  <a:tcPr vert="vert270">
                    <a:lnR w="38100" cap="flat" cmpd="sng" algn="ctr">
                      <a:solidFill>
                        <a:schemeClr val="tx1"/>
                      </a:solidFill>
                      <a:prstDash val="solid"/>
                      <a:round/>
                      <a:headEnd type="none" w="med" len="med"/>
                      <a:tailEnd type="none" w="med" len="med"/>
                    </a:lnR>
                    <a:solidFill>
                      <a:schemeClr val="accent1">
                        <a:lumMod val="75000"/>
                      </a:schemeClr>
                    </a:solidFill>
                  </a:tcPr>
                </a:tc>
                <a:tc>
                  <a:txBody>
                    <a:bodyPr/>
                    <a:lstStyle/>
                    <a:p>
                      <a:pPr algn="ctr"/>
                      <a:endParaRPr lang="de-DE" sz="1800" b="0" i="0" u="none" strike="noStrike" kern="1200">
                        <a:solidFill>
                          <a:schemeClr val="tx1"/>
                        </a:solidFill>
                        <a:effectLst/>
                        <a:latin typeface="+mn-lt"/>
                        <a:ea typeface="+mn-ea"/>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endParaRPr lang="de-DE" sz="1800" b="0" i="0" u="none" strike="noStrike" kern="1200" dirty="0">
                        <a:solidFill>
                          <a:schemeClr val="tx1"/>
                        </a:solidFill>
                        <a:effectLst/>
                        <a:latin typeface="+mn-lt"/>
                        <a:ea typeface="+mn-ea"/>
                        <a:cs typeface="+mn-cs"/>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4453824"/>
                  </a:ext>
                </a:extLst>
              </a:tr>
            </a:tbl>
          </a:graphicData>
        </a:graphic>
      </p:graphicFrame>
    </p:spTree>
    <p:extLst>
      <p:ext uri="{BB962C8B-B14F-4D97-AF65-F5344CB8AC3E}">
        <p14:creationId xmlns:p14="http://schemas.microsoft.com/office/powerpoint/2010/main" val="3945673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SWOT-Analyse mit Beispiel - Aufbau und Vorgehen einfach erklￃﾤrt">
            <a:hlinkClick r:id="" action="ppaction://media"/>
            <a:extLst>
              <a:ext uri="{FF2B5EF4-FFF2-40B4-BE49-F238E27FC236}">
                <a16:creationId xmlns:a16="http://schemas.microsoft.com/office/drawing/2014/main" id="{646F09D3-870C-4816-8987-3642A300DC19}"/>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594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B2CB5A-1621-4CF9-895A-8A160122F3DA}"/>
              </a:ext>
            </a:extLst>
          </p:cNvPr>
          <p:cNvSpPr>
            <a:spLocks noGrp="1"/>
          </p:cNvSpPr>
          <p:nvPr>
            <p:ph type="title"/>
          </p:nvPr>
        </p:nvSpPr>
        <p:spPr/>
        <p:txBody>
          <a:bodyPr/>
          <a:lstStyle/>
          <a:p>
            <a:r>
              <a:rPr lang="de-DE"/>
              <a:t>Ziele sollen SMART sein</a:t>
            </a:r>
          </a:p>
        </p:txBody>
      </p:sp>
      <p:sp>
        <p:nvSpPr>
          <p:cNvPr id="11" name="Textfeld 10">
            <a:extLst>
              <a:ext uri="{FF2B5EF4-FFF2-40B4-BE49-F238E27FC236}">
                <a16:creationId xmlns:a16="http://schemas.microsoft.com/office/drawing/2014/main" id="{8E0E61D1-F51C-48AC-8B3D-CA0CD13F2963}"/>
              </a:ext>
            </a:extLst>
          </p:cNvPr>
          <p:cNvSpPr txBox="1"/>
          <p:nvPr/>
        </p:nvSpPr>
        <p:spPr>
          <a:xfrm>
            <a:off x="569119" y="2075259"/>
            <a:ext cx="1993106" cy="3108543"/>
          </a:xfrm>
          <a:prstGeom prst="rect">
            <a:avLst/>
          </a:prstGeom>
          <a:solidFill>
            <a:srgbClr val="AFBCC5"/>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e-DE" sz="2800" dirty="0">
              <a:solidFill>
                <a:schemeClr val="bg1"/>
              </a:solidFill>
            </a:endParaRPr>
          </a:p>
          <a:p>
            <a:endParaRPr lang="de-DE" sz="2800" dirty="0">
              <a:solidFill>
                <a:schemeClr val="bg1"/>
              </a:solidFill>
            </a:endParaRPr>
          </a:p>
          <a:p>
            <a:pPr algn="ctr"/>
            <a:r>
              <a:rPr lang="de-DE" sz="2800" dirty="0">
                <a:solidFill>
                  <a:schemeClr val="bg1"/>
                </a:solidFill>
              </a:rPr>
              <a:t>Spezifisch</a:t>
            </a:r>
          </a:p>
          <a:p>
            <a:endParaRPr lang="de-DE" sz="2800" dirty="0">
              <a:solidFill>
                <a:schemeClr val="bg1"/>
              </a:solidFill>
            </a:endParaRPr>
          </a:p>
          <a:p>
            <a:endParaRPr lang="de-DE" sz="2800" dirty="0">
              <a:solidFill>
                <a:schemeClr val="bg1"/>
              </a:solidFill>
            </a:endParaRPr>
          </a:p>
          <a:p>
            <a:endParaRPr lang="de-DE" sz="2800" dirty="0">
              <a:solidFill>
                <a:schemeClr val="bg1"/>
              </a:solidFill>
            </a:endParaRPr>
          </a:p>
          <a:p>
            <a:endParaRPr lang="de-DE" sz="2800" dirty="0">
              <a:solidFill>
                <a:schemeClr val="bg1"/>
              </a:solidFill>
            </a:endParaRPr>
          </a:p>
        </p:txBody>
      </p:sp>
      <p:sp>
        <p:nvSpPr>
          <p:cNvPr id="20" name="Textfeld 19">
            <a:extLst>
              <a:ext uri="{FF2B5EF4-FFF2-40B4-BE49-F238E27FC236}">
                <a16:creationId xmlns:a16="http://schemas.microsoft.com/office/drawing/2014/main" id="{098FDBDC-C6D8-4858-A15A-69E07364A6FD}"/>
              </a:ext>
            </a:extLst>
          </p:cNvPr>
          <p:cNvSpPr txBox="1"/>
          <p:nvPr/>
        </p:nvSpPr>
        <p:spPr>
          <a:xfrm>
            <a:off x="2849166" y="2075259"/>
            <a:ext cx="1993106" cy="3108543"/>
          </a:xfrm>
          <a:prstGeom prst="rect">
            <a:avLst/>
          </a:prstGeom>
          <a:solidFill>
            <a:srgbClr val="AFBCC5"/>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e-DE" sz="2800" dirty="0">
              <a:solidFill>
                <a:schemeClr val="bg1"/>
              </a:solidFill>
            </a:endParaRPr>
          </a:p>
          <a:p>
            <a:endParaRPr lang="de-DE" sz="2800" dirty="0">
              <a:solidFill>
                <a:schemeClr val="bg1"/>
              </a:solidFill>
            </a:endParaRPr>
          </a:p>
          <a:p>
            <a:pPr algn="ctr"/>
            <a:r>
              <a:rPr lang="de-DE" sz="2800" dirty="0">
                <a:solidFill>
                  <a:schemeClr val="bg1"/>
                </a:solidFill>
              </a:rPr>
              <a:t>Messbar</a:t>
            </a:r>
          </a:p>
          <a:p>
            <a:endParaRPr lang="de-DE" sz="2800" dirty="0">
              <a:solidFill>
                <a:schemeClr val="bg1"/>
              </a:solidFill>
            </a:endParaRPr>
          </a:p>
          <a:p>
            <a:endParaRPr lang="de-DE" sz="2800" dirty="0">
              <a:solidFill>
                <a:schemeClr val="bg1"/>
              </a:solidFill>
            </a:endParaRPr>
          </a:p>
          <a:p>
            <a:endParaRPr lang="de-DE" sz="2800" dirty="0">
              <a:solidFill>
                <a:schemeClr val="bg1"/>
              </a:solidFill>
            </a:endParaRPr>
          </a:p>
          <a:p>
            <a:endParaRPr lang="de-DE" sz="2800" dirty="0">
              <a:solidFill>
                <a:schemeClr val="bg1"/>
              </a:solidFill>
            </a:endParaRPr>
          </a:p>
        </p:txBody>
      </p:sp>
      <p:sp>
        <p:nvSpPr>
          <p:cNvPr id="21" name="Textfeld 20">
            <a:extLst>
              <a:ext uri="{FF2B5EF4-FFF2-40B4-BE49-F238E27FC236}">
                <a16:creationId xmlns:a16="http://schemas.microsoft.com/office/drawing/2014/main" id="{047AF8B6-0F5C-4795-9772-C242912E98CC}"/>
              </a:ext>
            </a:extLst>
          </p:cNvPr>
          <p:cNvSpPr txBox="1"/>
          <p:nvPr/>
        </p:nvSpPr>
        <p:spPr>
          <a:xfrm>
            <a:off x="5129212" y="2075259"/>
            <a:ext cx="1993106" cy="3108543"/>
          </a:xfrm>
          <a:prstGeom prst="rect">
            <a:avLst/>
          </a:prstGeom>
          <a:solidFill>
            <a:srgbClr val="AFBCC5"/>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e-DE" sz="2800" dirty="0">
              <a:solidFill>
                <a:schemeClr val="bg1"/>
              </a:solidFill>
            </a:endParaRPr>
          </a:p>
          <a:p>
            <a:endParaRPr lang="de-DE" sz="2800" dirty="0">
              <a:solidFill>
                <a:schemeClr val="bg1"/>
              </a:solidFill>
            </a:endParaRPr>
          </a:p>
          <a:p>
            <a:pPr algn="ctr"/>
            <a:r>
              <a:rPr lang="de-DE" sz="2800" dirty="0">
                <a:solidFill>
                  <a:schemeClr val="bg1"/>
                </a:solidFill>
              </a:rPr>
              <a:t>Akzeptiert</a:t>
            </a:r>
          </a:p>
          <a:p>
            <a:endParaRPr lang="de-DE" sz="2800" dirty="0">
              <a:solidFill>
                <a:schemeClr val="bg1"/>
              </a:solidFill>
            </a:endParaRPr>
          </a:p>
          <a:p>
            <a:endParaRPr lang="de-DE" sz="2800" dirty="0">
              <a:solidFill>
                <a:schemeClr val="bg1"/>
              </a:solidFill>
            </a:endParaRPr>
          </a:p>
          <a:p>
            <a:endParaRPr lang="de-DE" sz="2800" dirty="0">
              <a:solidFill>
                <a:schemeClr val="bg1"/>
              </a:solidFill>
            </a:endParaRPr>
          </a:p>
          <a:p>
            <a:endParaRPr lang="de-DE" sz="2800" dirty="0">
              <a:solidFill>
                <a:schemeClr val="bg1"/>
              </a:solidFill>
            </a:endParaRPr>
          </a:p>
        </p:txBody>
      </p:sp>
      <p:sp>
        <p:nvSpPr>
          <p:cNvPr id="22" name="Textfeld 21">
            <a:extLst>
              <a:ext uri="{FF2B5EF4-FFF2-40B4-BE49-F238E27FC236}">
                <a16:creationId xmlns:a16="http://schemas.microsoft.com/office/drawing/2014/main" id="{A5E6ADA6-8093-4829-8E83-BD6DEB9142B8}"/>
              </a:ext>
            </a:extLst>
          </p:cNvPr>
          <p:cNvSpPr txBox="1"/>
          <p:nvPr/>
        </p:nvSpPr>
        <p:spPr>
          <a:xfrm>
            <a:off x="7409259" y="2075259"/>
            <a:ext cx="1993106" cy="3108543"/>
          </a:xfrm>
          <a:prstGeom prst="rect">
            <a:avLst/>
          </a:prstGeom>
          <a:solidFill>
            <a:srgbClr val="AFBCC5"/>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e-DE" sz="2800" dirty="0">
              <a:solidFill>
                <a:schemeClr val="bg1"/>
              </a:solidFill>
            </a:endParaRPr>
          </a:p>
          <a:p>
            <a:endParaRPr lang="de-DE" sz="2800" dirty="0">
              <a:solidFill>
                <a:schemeClr val="bg1"/>
              </a:solidFill>
            </a:endParaRPr>
          </a:p>
          <a:p>
            <a:pPr algn="ctr"/>
            <a:r>
              <a:rPr lang="de-DE" sz="2800" dirty="0">
                <a:solidFill>
                  <a:schemeClr val="bg1"/>
                </a:solidFill>
              </a:rPr>
              <a:t>Realistisch</a:t>
            </a:r>
          </a:p>
          <a:p>
            <a:endParaRPr lang="de-DE" sz="2800" dirty="0">
              <a:solidFill>
                <a:schemeClr val="bg1"/>
              </a:solidFill>
            </a:endParaRPr>
          </a:p>
          <a:p>
            <a:endParaRPr lang="de-DE" sz="2800" dirty="0">
              <a:solidFill>
                <a:schemeClr val="bg1"/>
              </a:solidFill>
            </a:endParaRPr>
          </a:p>
          <a:p>
            <a:endParaRPr lang="de-DE" sz="2800" dirty="0">
              <a:solidFill>
                <a:schemeClr val="bg1"/>
              </a:solidFill>
            </a:endParaRPr>
          </a:p>
          <a:p>
            <a:endParaRPr lang="de-DE" sz="2800" dirty="0">
              <a:solidFill>
                <a:schemeClr val="bg1"/>
              </a:solidFill>
            </a:endParaRPr>
          </a:p>
        </p:txBody>
      </p:sp>
      <p:sp>
        <p:nvSpPr>
          <p:cNvPr id="23" name="Textfeld 22">
            <a:extLst>
              <a:ext uri="{FF2B5EF4-FFF2-40B4-BE49-F238E27FC236}">
                <a16:creationId xmlns:a16="http://schemas.microsoft.com/office/drawing/2014/main" id="{AA23E5D9-CEF5-42A3-B438-51E57EA7BF84}"/>
              </a:ext>
            </a:extLst>
          </p:cNvPr>
          <p:cNvSpPr txBox="1"/>
          <p:nvPr/>
        </p:nvSpPr>
        <p:spPr>
          <a:xfrm>
            <a:off x="9689306" y="2075259"/>
            <a:ext cx="1993106" cy="3108543"/>
          </a:xfrm>
          <a:prstGeom prst="rect">
            <a:avLst/>
          </a:prstGeom>
          <a:solidFill>
            <a:srgbClr val="AFBCC5"/>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de-DE" sz="2800" dirty="0">
              <a:solidFill>
                <a:schemeClr val="bg1"/>
              </a:solidFill>
            </a:endParaRPr>
          </a:p>
          <a:p>
            <a:endParaRPr lang="de-DE" sz="2800" dirty="0">
              <a:solidFill>
                <a:schemeClr val="bg1"/>
              </a:solidFill>
            </a:endParaRPr>
          </a:p>
          <a:p>
            <a:pPr algn="ctr"/>
            <a:r>
              <a:rPr lang="de-DE" sz="2800" dirty="0">
                <a:solidFill>
                  <a:schemeClr val="bg1"/>
                </a:solidFill>
              </a:rPr>
              <a:t>Terminiert</a:t>
            </a:r>
          </a:p>
          <a:p>
            <a:endParaRPr lang="de-DE" sz="2800" dirty="0">
              <a:solidFill>
                <a:schemeClr val="bg1"/>
              </a:solidFill>
            </a:endParaRPr>
          </a:p>
          <a:p>
            <a:endParaRPr lang="de-DE" sz="2800" dirty="0">
              <a:solidFill>
                <a:schemeClr val="bg1"/>
              </a:solidFill>
            </a:endParaRPr>
          </a:p>
          <a:p>
            <a:endParaRPr lang="de-DE" sz="2800" dirty="0">
              <a:solidFill>
                <a:schemeClr val="bg1"/>
              </a:solidFill>
            </a:endParaRPr>
          </a:p>
          <a:p>
            <a:endParaRPr lang="de-DE" sz="2800" dirty="0">
              <a:solidFill>
                <a:schemeClr val="bg1"/>
              </a:solidFill>
            </a:endParaRPr>
          </a:p>
        </p:txBody>
      </p:sp>
      <p:pic>
        <p:nvPicPr>
          <p:cNvPr id="4" name="Grafik 3" descr="Volltreffer">
            <a:extLst>
              <a:ext uri="{FF2B5EF4-FFF2-40B4-BE49-F238E27FC236}">
                <a16:creationId xmlns:a16="http://schemas.microsoft.com/office/drawing/2014/main" id="{3FE220DD-55DD-47C9-B0EC-D9FECF1082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8472" y="3649133"/>
            <a:ext cx="914400" cy="914400"/>
          </a:xfrm>
          <a:prstGeom prst="rect">
            <a:avLst/>
          </a:prstGeom>
        </p:spPr>
      </p:pic>
      <p:pic>
        <p:nvPicPr>
          <p:cNvPr id="6" name="Grafik 5" descr="Messgerät">
            <a:extLst>
              <a:ext uri="{FF2B5EF4-FFF2-40B4-BE49-F238E27FC236}">
                <a16:creationId xmlns:a16="http://schemas.microsoft.com/office/drawing/2014/main" id="{DC2FAE79-10CF-4580-A792-9727F433EA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88518" y="3629530"/>
            <a:ext cx="914400" cy="914400"/>
          </a:xfrm>
          <a:prstGeom prst="rect">
            <a:avLst/>
          </a:prstGeom>
        </p:spPr>
      </p:pic>
      <p:pic>
        <p:nvPicPr>
          <p:cNvPr id="8" name="Grafik 7" descr="&quot;Daumen hoch&quot;-Zeichen">
            <a:extLst>
              <a:ext uri="{FF2B5EF4-FFF2-40B4-BE49-F238E27FC236}">
                <a16:creationId xmlns:a16="http://schemas.microsoft.com/office/drawing/2014/main" id="{2525EA21-16BE-40E7-9B15-FD24A12875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68566" y="3629530"/>
            <a:ext cx="914400" cy="914400"/>
          </a:xfrm>
          <a:prstGeom prst="rect">
            <a:avLst/>
          </a:prstGeom>
        </p:spPr>
      </p:pic>
      <p:pic>
        <p:nvPicPr>
          <p:cNvPr id="10" name="Grafik 9" descr="Stoppuhr">
            <a:extLst>
              <a:ext uri="{FF2B5EF4-FFF2-40B4-BE49-F238E27FC236}">
                <a16:creationId xmlns:a16="http://schemas.microsoft.com/office/drawing/2014/main" id="{07C9D413-ABD0-4186-89B2-029A12F859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32143" y="3649133"/>
            <a:ext cx="914400" cy="914400"/>
          </a:xfrm>
          <a:prstGeom prst="rect">
            <a:avLst/>
          </a:prstGeom>
        </p:spPr>
      </p:pic>
      <p:pic>
        <p:nvPicPr>
          <p:cNvPr id="13" name="Grafik 12" descr="Auge">
            <a:extLst>
              <a:ext uri="{FF2B5EF4-FFF2-40B4-BE49-F238E27FC236}">
                <a16:creationId xmlns:a16="http://schemas.microsoft.com/office/drawing/2014/main" id="{98E62839-3458-4EDC-A7AB-AE0AC73A7B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48612" y="3649133"/>
            <a:ext cx="914400" cy="914400"/>
          </a:xfrm>
          <a:prstGeom prst="rect">
            <a:avLst/>
          </a:prstGeom>
        </p:spPr>
      </p:pic>
    </p:spTree>
    <p:extLst>
      <p:ext uri="{BB962C8B-B14F-4D97-AF65-F5344CB8AC3E}">
        <p14:creationId xmlns:p14="http://schemas.microsoft.com/office/powerpoint/2010/main" val="2299510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F06617-F5CF-408D-872F-7FE2A8FE43EF}"/>
              </a:ext>
            </a:extLst>
          </p:cNvPr>
          <p:cNvSpPr>
            <a:spLocks noGrp="1"/>
          </p:cNvSpPr>
          <p:nvPr>
            <p:ph type="title"/>
          </p:nvPr>
        </p:nvSpPr>
        <p:spPr>
          <a:xfrm>
            <a:off x="838200" y="331259"/>
            <a:ext cx="10515600" cy="1325563"/>
          </a:xfrm>
        </p:spPr>
        <p:txBody>
          <a:bodyPr/>
          <a:lstStyle/>
          <a:p>
            <a:r>
              <a:rPr lang="de-DE"/>
              <a:t>Spezifisch</a:t>
            </a:r>
          </a:p>
        </p:txBody>
      </p:sp>
      <p:sp>
        <p:nvSpPr>
          <p:cNvPr id="4" name="Textfeld 3">
            <a:extLst>
              <a:ext uri="{FF2B5EF4-FFF2-40B4-BE49-F238E27FC236}">
                <a16:creationId xmlns:a16="http://schemas.microsoft.com/office/drawing/2014/main" id="{F95FB038-C7C3-4A84-AE7D-A3E3AB64238C}"/>
              </a:ext>
            </a:extLst>
          </p:cNvPr>
          <p:cNvSpPr txBox="1"/>
          <p:nvPr/>
        </p:nvSpPr>
        <p:spPr>
          <a:xfrm>
            <a:off x="5434149" y="3159051"/>
            <a:ext cx="6165668" cy="3046988"/>
          </a:xfrm>
          <a:prstGeom prst="rect">
            <a:avLst/>
          </a:prstGeom>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a:highlight>
                  <a:srgbClr val="008080"/>
                </a:highlight>
              </a:rPr>
              <a:t>SPEZIFISCH:  </a:t>
            </a:r>
            <a:r>
              <a:rPr lang="de-DE" sz="2400" b="1">
                <a:solidFill>
                  <a:srgbClr val="008080"/>
                </a:solidFill>
                <a:highlight>
                  <a:srgbClr val="008080"/>
                </a:highlight>
              </a:rPr>
              <a:t>.</a:t>
            </a:r>
            <a:br>
              <a:rPr lang="de-DE" sz="2400"/>
            </a:br>
            <a:endParaRPr lang="de-DE" sz="2400"/>
          </a:p>
          <a:p>
            <a:pPr algn="ctr"/>
            <a:r>
              <a:rPr lang="de-DE" sz="2400"/>
              <a:t>„Ich möchte ein Passivhaus mit 150 qm und zwei Stockwerken in der Nähe der Stadtmitte bauen – mit S-Bahn-Anschluss und einem großen Supermarkt in der unmittelbaren Nähe, damit ich sie beide gut und schnell zu Fuß erreichen kann.“</a:t>
            </a:r>
          </a:p>
        </p:txBody>
      </p:sp>
      <p:sp>
        <p:nvSpPr>
          <p:cNvPr id="3" name="Rechteck 2">
            <a:extLst>
              <a:ext uri="{FF2B5EF4-FFF2-40B4-BE49-F238E27FC236}">
                <a16:creationId xmlns:a16="http://schemas.microsoft.com/office/drawing/2014/main" id="{0ACDF941-7B13-499E-B418-44301D8C8644}"/>
              </a:ext>
            </a:extLst>
          </p:cNvPr>
          <p:cNvSpPr/>
          <p:nvPr/>
        </p:nvSpPr>
        <p:spPr>
          <a:xfrm>
            <a:off x="838200" y="2116184"/>
            <a:ext cx="3065417" cy="34163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endParaRPr lang="de-DE" sz="2400" dirty="0"/>
          </a:p>
          <a:p>
            <a:pPr algn="ctr"/>
            <a:r>
              <a:rPr lang="de-DE" sz="2400" dirty="0"/>
              <a:t>Das Ziel muss </a:t>
            </a:r>
            <a:br>
              <a:rPr lang="de-DE" sz="2400" dirty="0"/>
            </a:br>
            <a:r>
              <a:rPr lang="de-DE" sz="2400" dirty="0"/>
              <a:t>sehr </a:t>
            </a:r>
            <a:r>
              <a:rPr lang="de-DE" sz="2400" b="1" dirty="0"/>
              <a:t>konkret</a:t>
            </a:r>
            <a:r>
              <a:rPr lang="de-DE" sz="2400" dirty="0"/>
              <a:t> und </a:t>
            </a:r>
            <a:r>
              <a:rPr lang="de-DE" sz="2400" b="1" dirty="0"/>
              <a:t>detailliert</a:t>
            </a:r>
            <a:r>
              <a:rPr lang="de-DE" sz="2400" dirty="0"/>
              <a:t> </a:t>
            </a:r>
            <a:br>
              <a:rPr lang="de-DE" sz="2400" dirty="0"/>
            </a:br>
            <a:r>
              <a:rPr lang="de-DE" sz="2400" dirty="0"/>
              <a:t>formuliert sein, </a:t>
            </a:r>
            <a:br>
              <a:rPr lang="de-DE" sz="2400" dirty="0"/>
            </a:br>
            <a:r>
              <a:rPr lang="de-DE" sz="2400" dirty="0"/>
              <a:t>um auf den spezifischen Fall präzise zu passen. </a:t>
            </a:r>
          </a:p>
          <a:p>
            <a:pPr algn="ctr"/>
            <a:endParaRPr lang="de-DE" sz="2400" dirty="0"/>
          </a:p>
        </p:txBody>
      </p:sp>
      <p:sp>
        <p:nvSpPr>
          <p:cNvPr id="5" name="Rechteck 4">
            <a:extLst>
              <a:ext uri="{FF2B5EF4-FFF2-40B4-BE49-F238E27FC236}">
                <a16:creationId xmlns:a16="http://schemas.microsoft.com/office/drawing/2014/main" id="{70D37DDF-606B-4296-898D-9696B28EA9D6}"/>
              </a:ext>
            </a:extLst>
          </p:cNvPr>
          <p:cNvSpPr/>
          <p:nvPr/>
        </p:nvSpPr>
        <p:spPr>
          <a:xfrm>
            <a:off x="5434148" y="687326"/>
            <a:ext cx="6165667" cy="1938992"/>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de-DE" sz="2400" b="1">
                <a:highlight>
                  <a:srgbClr val="008080"/>
                </a:highlight>
              </a:rPr>
              <a:t>UNSPEZIFISCH:  </a:t>
            </a:r>
            <a:r>
              <a:rPr lang="de-DE" sz="2400" b="1">
                <a:solidFill>
                  <a:srgbClr val="008080"/>
                </a:solidFill>
                <a:highlight>
                  <a:srgbClr val="008080"/>
                </a:highlight>
              </a:rPr>
              <a:t>.</a:t>
            </a:r>
          </a:p>
          <a:p>
            <a:endParaRPr lang="de-DE" sz="2400"/>
          </a:p>
          <a:p>
            <a:pPr algn="ctr"/>
            <a:r>
              <a:rPr lang="de-DE" sz="2400"/>
              <a:t>„Ich möchte ein Haus bauen.“</a:t>
            </a:r>
          </a:p>
          <a:p>
            <a:endParaRPr lang="de-DE" sz="2400"/>
          </a:p>
          <a:p>
            <a:endParaRPr lang="de-DE" sz="2400"/>
          </a:p>
        </p:txBody>
      </p:sp>
    </p:spTree>
    <p:extLst>
      <p:ext uri="{BB962C8B-B14F-4D97-AF65-F5344CB8AC3E}">
        <p14:creationId xmlns:p14="http://schemas.microsoft.com/office/powerpoint/2010/main" val="4045537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D6A447-3D61-4409-8E8F-E3B451D29F38}"/>
              </a:ext>
            </a:extLst>
          </p:cNvPr>
          <p:cNvSpPr>
            <a:spLocks noGrp="1"/>
          </p:cNvSpPr>
          <p:nvPr>
            <p:ph type="title"/>
          </p:nvPr>
        </p:nvSpPr>
        <p:spPr/>
        <p:txBody>
          <a:bodyPr/>
          <a:lstStyle/>
          <a:p>
            <a:r>
              <a:rPr lang="de-DE"/>
              <a:t>Messbar</a:t>
            </a:r>
          </a:p>
        </p:txBody>
      </p:sp>
      <p:grpSp>
        <p:nvGrpSpPr>
          <p:cNvPr id="5" name="Gruppieren 4">
            <a:extLst>
              <a:ext uri="{FF2B5EF4-FFF2-40B4-BE49-F238E27FC236}">
                <a16:creationId xmlns:a16="http://schemas.microsoft.com/office/drawing/2014/main" id="{682EA42D-A28F-48E9-9142-1B47842D8F92}"/>
              </a:ext>
            </a:extLst>
          </p:cNvPr>
          <p:cNvGrpSpPr/>
          <p:nvPr/>
        </p:nvGrpSpPr>
        <p:grpSpPr>
          <a:xfrm>
            <a:off x="6554557" y="1170221"/>
            <a:ext cx="4818063" cy="1285240"/>
            <a:chOff x="443943" y="778432"/>
            <a:chExt cx="4818063" cy="1285240"/>
          </a:xfrm>
        </p:grpSpPr>
        <p:sp>
          <p:nvSpPr>
            <p:cNvPr id="9" name="Rechteck: abgerundete Ecken 8">
              <a:extLst>
                <a:ext uri="{FF2B5EF4-FFF2-40B4-BE49-F238E27FC236}">
                  <a16:creationId xmlns:a16="http://schemas.microsoft.com/office/drawing/2014/main" id="{1F73E3B6-F880-4D2C-8F7D-7F21A7372AFD}"/>
                </a:ext>
              </a:extLst>
            </p:cNvPr>
            <p:cNvSpPr/>
            <p:nvPr/>
          </p:nvSpPr>
          <p:spPr>
            <a:xfrm>
              <a:off x="443943" y="778432"/>
              <a:ext cx="4818063" cy="1285240"/>
            </a:xfrm>
            <a:prstGeom prst="roundRect">
              <a:avLst>
                <a:gd name="adj" fmla="val 10000"/>
              </a:avLst>
            </a:prstGeom>
          </p:spPr>
          <p:style>
            <a:lnRef idx="0">
              <a:schemeClr val="accent3"/>
            </a:lnRef>
            <a:fillRef idx="3">
              <a:schemeClr val="accent3"/>
            </a:fillRef>
            <a:effectRef idx="3">
              <a:schemeClr val="accent3"/>
            </a:effectRef>
            <a:fontRef idx="minor">
              <a:schemeClr val="lt1"/>
            </a:fontRef>
          </p:style>
        </p:sp>
        <p:sp>
          <p:nvSpPr>
            <p:cNvPr id="10" name="Rechteck: abgerundete Ecken 6">
              <a:extLst>
                <a:ext uri="{FF2B5EF4-FFF2-40B4-BE49-F238E27FC236}">
                  <a16:creationId xmlns:a16="http://schemas.microsoft.com/office/drawing/2014/main" id="{1ED2306E-D611-4C71-B5C1-F4F4ECB88FD7}"/>
                </a:ext>
              </a:extLst>
            </p:cNvPr>
            <p:cNvSpPr txBox="1"/>
            <p:nvPr/>
          </p:nvSpPr>
          <p:spPr>
            <a:xfrm>
              <a:off x="462766" y="803910"/>
              <a:ext cx="4780419" cy="1209954"/>
            </a:xfrm>
            <a:prstGeom prst="rect">
              <a:avLst/>
            </a:prstGeom>
          </p:spPr>
          <p:style>
            <a:lnRef idx="0">
              <a:schemeClr val="accent3"/>
            </a:lnRef>
            <a:fillRef idx="3">
              <a:schemeClr val="accent3"/>
            </a:fillRef>
            <a:effectRef idx="3">
              <a:schemeClr val="accent3"/>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de-DE" sz="2400" b="1" kern="1200">
                  <a:highlight>
                    <a:srgbClr val="008080"/>
                  </a:highlight>
                </a:rPr>
                <a:t>UNMESSBAR</a:t>
              </a:r>
              <a:r>
                <a:rPr lang="de-DE" sz="2400" b="1" kern="1200">
                  <a:solidFill>
                    <a:schemeClr val="tx1"/>
                  </a:solidFill>
                  <a:highlight>
                    <a:srgbClr val="008080"/>
                  </a:highlight>
                </a:rPr>
                <a:t>:</a:t>
              </a:r>
              <a:r>
                <a:rPr lang="de-DE" sz="2400" b="1" kern="1200">
                  <a:highlight>
                    <a:srgbClr val="008080"/>
                  </a:highlight>
                </a:rPr>
                <a:t>   </a:t>
              </a:r>
              <a:r>
                <a:rPr lang="de-DE" sz="2400" b="1" kern="1200">
                  <a:solidFill>
                    <a:schemeClr val="tx1"/>
                  </a:solidFill>
                  <a:highlight>
                    <a:srgbClr val="008080"/>
                  </a:highlight>
                </a:rPr>
                <a:t>.</a:t>
              </a:r>
            </a:p>
            <a:p>
              <a:pPr marL="0" lvl="0" indent="0" algn="ctr" defTabSz="711200">
                <a:lnSpc>
                  <a:spcPct val="90000"/>
                </a:lnSpc>
                <a:spcBef>
                  <a:spcPct val="0"/>
                </a:spcBef>
                <a:spcAft>
                  <a:spcPct val="35000"/>
                </a:spcAft>
                <a:buNone/>
              </a:pPr>
              <a:r>
                <a:rPr lang="de-DE" sz="2400" kern="1200"/>
                <a:t>Wollen wir nur unspezifisch „abnehmen“?</a:t>
              </a:r>
              <a:endParaRPr lang="en-US" sz="2400" kern="1200"/>
            </a:p>
          </p:txBody>
        </p:sp>
      </p:grpSp>
      <p:grpSp>
        <p:nvGrpSpPr>
          <p:cNvPr id="6" name="Gruppieren 5">
            <a:extLst>
              <a:ext uri="{FF2B5EF4-FFF2-40B4-BE49-F238E27FC236}">
                <a16:creationId xmlns:a16="http://schemas.microsoft.com/office/drawing/2014/main" id="{58F94A84-ABFE-4F1C-A509-49E4599D3149}"/>
              </a:ext>
            </a:extLst>
          </p:cNvPr>
          <p:cNvGrpSpPr/>
          <p:nvPr/>
        </p:nvGrpSpPr>
        <p:grpSpPr>
          <a:xfrm>
            <a:off x="6535736" y="3561847"/>
            <a:ext cx="4818063" cy="2361594"/>
            <a:chOff x="850246" y="2998895"/>
            <a:chExt cx="4818063" cy="1285240"/>
          </a:xfrm>
        </p:grpSpPr>
        <p:sp>
          <p:nvSpPr>
            <p:cNvPr id="7" name="Rechteck: abgerundete Ecken 6">
              <a:extLst>
                <a:ext uri="{FF2B5EF4-FFF2-40B4-BE49-F238E27FC236}">
                  <a16:creationId xmlns:a16="http://schemas.microsoft.com/office/drawing/2014/main" id="{11605682-0438-4CB8-A768-308B7ED5E7AD}"/>
                </a:ext>
              </a:extLst>
            </p:cNvPr>
            <p:cNvSpPr/>
            <p:nvPr/>
          </p:nvSpPr>
          <p:spPr>
            <a:xfrm>
              <a:off x="850246" y="2998895"/>
              <a:ext cx="4818063" cy="1285240"/>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 name="Rechteck: abgerundete Ecken 8">
              <a:extLst>
                <a:ext uri="{FF2B5EF4-FFF2-40B4-BE49-F238E27FC236}">
                  <a16:creationId xmlns:a16="http://schemas.microsoft.com/office/drawing/2014/main" id="{7AA239F3-6547-454D-A92E-DDB49D74D6FE}"/>
                </a:ext>
              </a:extLst>
            </p:cNvPr>
            <p:cNvSpPr txBox="1"/>
            <p:nvPr/>
          </p:nvSpPr>
          <p:spPr>
            <a:xfrm>
              <a:off x="887889" y="3036538"/>
              <a:ext cx="4780420" cy="1209954"/>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0960" tIns="60960" rIns="60960" bIns="60960" numCol="1" spcCol="1270" anchor="ctr" anchorCtr="0">
              <a:noAutofit/>
            </a:bodyPr>
            <a:lstStyle/>
            <a:p>
              <a:pPr marL="0" lvl="0" indent="0" defTabSz="711200">
                <a:lnSpc>
                  <a:spcPct val="90000"/>
                </a:lnSpc>
                <a:spcBef>
                  <a:spcPct val="0"/>
                </a:spcBef>
                <a:spcAft>
                  <a:spcPct val="35000"/>
                </a:spcAft>
                <a:buNone/>
              </a:pPr>
              <a:r>
                <a:rPr lang="de-DE" sz="2400" b="1" kern="1200">
                  <a:highlight>
                    <a:srgbClr val="008080"/>
                  </a:highlight>
                </a:rPr>
                <a:t>MESSBAR</a:t>
              </a:r>
              <a:r>
                <a:rPr lang="de-DE" sz="2400" b="1" kern="1200">
                  <a:solidFill>
                    <a:schemeClr val="tx1"/>
                  </a:solidFill>
                  <a:highlight>
                    <a:srgbClr val="008080"/>
                  </a:highlight>
                </a:rPr>
                <a:t>:  .</a:t>
              </a:r>
            </a:p>
            <a:p>
              <a:pPr marL="0" lvl="0" indent="0" algn="ctr" defTabSz="711200">
                <a:lnSpc>
                  <a:spcPct val="90000"/>
                </a:lnSpc>
                <a:spcBef>
                  <a:spcPct val="0"/>
                </a:spcBef>
                <a:spcAft>
                  <a:spcPct val="35000"/>
                </a:spcAft>
                <a:buNone/>
              </a:pPr>
              <a:r>
                <a:rPr lang="de-DE" sz="2400" kern="1200"/>
                <a:t>Wollen wir ab 15. Januar </a:t>
              </a:r>
              <a:br>
                <a:rPr lang="de-DE" sz="2400" kern="1200"/>
              </a:br>
              <a:r>
                <a:rPr lang="de-DE" sz="2400" kern="1200"/>
                <a:t>pro Woche 500 Gramm abnehmen, bis wir </a:t>
              </a:r>
              <a:br>
                <a:rPr lang="de-DE" sz="2400" kern="1200"/>
              </a:br>
              <a:r>
                <a:rPr lang="de-DE" sz="2400" kern="1200"/>
                <a:t>am 15. April ein Zielgewicht von </a:t>
              </a:r>
              <a:br>
                <a:rPr lang="de-DE" sz="2400" kern="1200"/>
              </a:br>
              <a:r>
                <a:rPr lang="de-DE" sz="2400" kern="1200"/>
                <a:t>60 Kilogramm erreicht haben?</a:t>
              </a:r>
              <a:endParaRPr lang="en-US" sz="2400" kern="1200"/>
            </a:p>
          </p:txBody>
        </p:sp>
      </p:grpSp>
      <p:sp>
        <p:nvSpPr>
          <p:cNvPr id="13" name="Pfeil: nach unten 12">
            <a:extLst>
              <a:ext uri="{FF2B5EF4-FFF2-40B4-BE49-F238E27FC236}">
                <a16:creationId xmlns:a16="http://schemas.microsoft.com/office/drawing/2014/main" id="{18372391-487F-44FB-9848-B4AEC6BB8363}"/>
              </a:ext>
            </a:extLst>
          </p:cNvPr>
          <p:cNvSpPr/>
          <p:nvPr/>
        </p:nvSpPr>
        <p:spPr>
          <a:xfrm rot="14556982">
            <a:off x="5045806" y="1421184"/>
            <a:ext cx="1162641" cy="25919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unten 13">
            <a:extLst>
              <a:ext uri="{FF2B5EF4-FFF2-40B4-BE49-F238E27FC236}">
                <a16:creationId xmlns:a16="http://schemas.microsoft.com/office/drawing/2014/main" id="{0DA7993E-48A4-464D-A52B-156614542959}"/>
              </a:ext>
            </a:extLst>
          </p:cNvPr>
          <p:cNvSpPr/>
          <p:nvPr/>
        </p:nvSpPr>
        <p:spPr>
          <a:xfrm rot="18229360">
            <a:off x="4985549" y="2918560"/>
            <a:ext cx="1162641" cy="27165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 name="Gruppieren 3">
            <a:extLst>
              <a:ext uri="{FF2B5EF4-FFF2-40B4-BE49-F238E27FC236}">
                <a16:creationId xmlns:a16="http://schemas.microsoft.com/office/drawing/2014/main" id="{7808BB47-40B3-441B-8CCA-49C3CC0CDFBD}"/>
              </a:ext>
            </a:extLst>
          </p:cNvPr>
          <p:cNvGrpSpPr/>
          <p:nvPr/>
        </p:nvGrpSpPr>
        <p:grpSpPr>
          <a:xfrm>
            <a:off x="711164" y="2869420"/>
            <a:ext cx="4818063" cy="1285240"/>
            <a:chOff x="0" y="0"/>
            <a:chExt cx="4818063" cy="1285240"/>
          </a:xfrm>
          <a:solidFill>
            <a:schemeClr val="accent1"/>
          </a:solidFill>
        </p:grpSpPr>
        <p:sp>
          <p:nvSpPr>
            <p:cNvPr id="11" name="Rechteck: abgerundete Ecken 10">
              <a:extLst>
                <a:ext uri="{FF2B5EF4-FFF2-40B4-BE49-F238E27FC236}">
                  <a16:creationId xmlns:a16="http://schemas.microsoft.com/office/drawing/2014/main" id="{C6E634DC-C764-45EF-AEB6-762E1B377889}"/>
                </a:ext>
              </a:extLst>
            </p:cNvPr>
            <p:cNvSpPr/>
            <p:nvPr/>
          </p:nvSpPr>
          <p:spPr>
            <a:xfrm>
              <a:off x="0" y="0"/>
              <a:ext cx="4818063" cy="1285240"/>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Rechteck: abgerundete Ecken 4">
              <a:extLst>
                <a:ext uri="{FF2B5EF4-FFF2-40B4-BE49-F238E27FC236}">
                  <a16:creationId xmlns:a16="http://schemas.microsoft.com/office/drawing/2014/main" id="{40A974E5-2860-49B4-92BD-A06F13124F4C}"/>
                </a:ext>
              </a:extLst>
            </p:cNvPr>
            <p:cNvSpPr txBox="1"/>
            <p:nvPr/>
          </p:nvSpPr>
          <p:spPr>
            <a:xfrm>
              <a:off x="37643" y="37643"/>
              <a:ext cx="4780420" cy="1209954"/>
            </a:xfrm>
            <a:prstGeom prst="rect">
              <a:avLst/>
            </a:prstGeom>
            <a:grpFill/>
          </p:spPr>
          <p:style>
            <a:lnRef idx="0">
              <a:schemeClr val="dk1"/>
            </a:lnRef>
            <a:fillRef idx="3">
              <a:schemeClr val="dk1"/>
            </a:fillRef>
            <a:effectRef idx="3">
              <a:schemeClr val="dk1"/>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2400" kern="1200"/>
                <a:t>Wie wollen wir das Ziel messen?</a:t>
              </a:r>
              <a:endParaRPr lang="en-US" sz="2400" kern="1200"/>
            </a:p>
          </p:txBody>
        </p:sp>
      </p:grpSp>
    </p:spTree>
    <p:extLst>
      <p:ext uri="{BB962C8B-B14F-4D97-AF65-F5344CB8AC3E}">
        <p14:creationId xmlns:p14="http://schemas.microsoft.com/office/powerpoint/2010/main" val="304534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BFE12-DB79-4AA8-B98E-E93F0D239BCF}"/>
              </a:ext>
            </a:extLst>
          </p:cNvPr>
          <p:cNvSpPr>
            <a:spLocks noGrp="1"/>
          </p:cNvSpPr>
          <p:nvPr>
            <p:ph type="title"/>
          </p:nvPr>
        </p:nvSpPr>
        <p:spPr/>
        <p:txBody>
          <a:bodyPr/>
          <a:lstStyle/>
          <a:p>
            <a:r>
              <a:rPr lang="de-DE"/>
              <a:t>Akzeptiert</a:t>
            </a:r>
          </a:p>
        </p:txBody>
      </p:sp>
      <p:graphicFrame>
        <p:nvGraphicFramePr>
          <p:cNvPr id="4" name="Inhaltsplatzhalter 2">
            <a:extLst>
              <a:ext uri="{FF2B5EF4-FFF2-40B4-BE49-F238E27FC236}">
                <a16:creationId xmlns:a16="http://schemas.microsoft.com/office/drawing/2014/main" id="{6361ECD4-2EFC-46ED-A860-F06AEBB0CF60}"/>
              </a:ext>
            </a:extLst>
          </p:cNvPr>
          <p:cNvGraphicFramePr>
            <a:graphicFrameLocks noGrp="1"/>
          </p:cNvGraphicFramePr>
          <p:nvPr>
            <p:ph idx="1"/>
            <p:extLst>
              <p:ext uri="{D42A27DB-BD31-4B8C-83A1-F6EECF244321}">
                <p14:modId xmlns:p14="http://schemas.microsoft.com/office/powerpoint/2010/main" val="41090613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6664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8D63EA-53BF-4114-9677-EDA64553B154}"/>
              </a:ext>
            </a:extLst>
          </p:cNvPr>
          <p:cNvSpPr>
            <a:spLocks noGrp="1"/>
          </p:cNvSpPr>
          <p:nvPr>
            <p:ph type="title"/>
          </p:nvPr>
        </p:nvSpPr>
        <p:spPr/>
        <p:txBody>
          <a:bodyPr/>
          <a:lstStyle/>
          <a:p>
            <a:r>
              <a:rPr lang="de-DE" dirty="0"/>
              <a:t>Inhalte</a:t>
            </a:r>
          </a:p>
        </p:txBody>
      </p:sp>
      <p:sp>
        <p:nvSpPr>
          <p:cNvPr id="4" name="Rechteck 3">
            <a:extLst>
              <a:ext uri="{FF2B5EF4-FFF2-40B4-BE49-F238E27FC236}">
                <a16:creationId xmlns:a16="http://schemas.microsoft.com/office/drawing/2014/main" id="{A44CA2C2-2FCE-4670-A10C-81B335E10234}"/>
              </a:ext>
            </a:extLst>
          </p:cNvPr>
          <p:cNvSpPr/>
          <p:nvPr/>
        </p:nvSpPr>
        <p:spPr>
          <a:xfrm>
            <a:off x="900000" y="1980000"/>
            <a:ext cx="1440000" cy="1800000"/>
          </a:xfrm>
          <a:prstGeom prst="rect">
            <a:avLst/>
          </a:prstGeom>
          <a:solidFill>
            <a:srgbClr val="17697F"/>
          </a:solidFill>
        </p:spPr>
        <p:style>
          <a:lnRef idx="0">
            <a:schemeClr val="dk1"/>
          </a:lnRef>
          <a:fillRef idx="3">
            <a:schemeClr val="dk1"/>
          </a:fillRef>
          <a:effectRef idx="3">
            <a:schemeClr val="dk1"/>
          </a:effectRef>
          <a:fontRef idx="minor">
            <a:schemeClr val="lt1"/>
          </a:fontRef>
        </p:style>
        <p:txBody>
          <a:bodyPr wrap="none">
            <a:noAutofit/>
          </a:bodyPr>
          <a:lstStyle/>
          <a:p>
            <a:pPr algn="ctr"/>
            <a:r>
              <a:rPr lang="de-DE" dirty="0"/>
              <a:t>Recherche</a:t>
            </a:r>
          </a:p>
          <a:p>
            <a:endParaRPr lang="de-DE" dirty="0"/>
          </a:p>
          <a:p>
            <a:endParaRPr lang="de-DE" dirty="0"/>
          </a:p>
          <a:p>
            <a:endParaRPr lang="de-DE" sz="2000" dirty="0"/>
          </a:p>
          <a:p>
            <a:endParaRPr lang="de-DE" sz="2000" dirty="0"/>
          </a:p>
        </p:txBody>
      </p:sp>
      <p:pic>
        <p:nvPicPr>
          <p:cNvPr id="6" name="Grafik 5" descr="Lupe">
            <a:extLst>
              <a:ext uri="{FF2B5EF4-FFF2-40B4-BE49-F238E27FC236}">
                <a16:creationId xmlns:a16="http://schemas.microsoft.com/office/drawing/2014/main" id="{DE453630-2E12-48E5-ACDA-0971C6FE29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1388" y="2642852"/>
            <a:ext cx="914400" cy="914400"/>
          </a:xfrm>
          <a:prstGeom prst="rect">
            <a:avLst/>
          </a:prstGeom>
        </p:spPr>
      </p:pic>
      <p:sp>
        <p:nvSpPr>
          <p:cNvPr id="7" name="Rechteck 6">
            <a:extLst>
              <a:ext uri="{FF2B5EF4-FFF2-40B4-BE49-F238E27FC236}">
                <a16:creationId xmlns:a16="http://schemas.microsoft.com/office/drawing/2014/main" id="{5F095E24-C14A-442F-9801-132366C75497}"/>
              </a:ext>
            </a:extLst>
          </p:cNvPr>
          <p:cNvSpPr/>
          <p:nvPr/>
        </p:nvSpPr>
        <p:spPr>
          <a:xfrm>
            <a:off x="2520000" y="1980000"/>
            <a:ext cx="1440000" cy="1800000"/>
          </a:xfrm>
          <a:prstGeom prst="rect">
            <a:avLst/>
          </a:prstGeom>
          <a:solidFill>
            <a:srgbClr val="17697F"/>
          </a:solidFill>
        </p:spPr>
        <p:style>
          <a:lnRef idx="0">
            <a:schemeClr val="dk1"/>
          </a:lnRef>
          <a:fillRef idx="3">
            <a:schemeClr val="dk1"/>
          </a:fillRef>
          <a:effectRef idx="3">
            <a:schemeClr val="dk1"/>
          </a:effectRef>
          <a:fontRef idx="minor">
            <a:schemeClr val="lt1"/>
          </a:fontRef>
        </p:style>
        <p:txBody>
          <a:bodyPr wrap="none">
            <a:noAutofit/>
          </a:bodyPr>
          <a:lstStyle/>
          <a:p>
            <a:r>
              <a:rPr lang="de-DE" dirty="0"/>
              <a:t>Analyse</a:t>
            </a:r>
          </a:p>
          <a:p>
            <a:endParaRPr lang="de-DE" sz="2000" dirty="0"/>
          </a:p>
          <a:p>
            <a:endParaRPr lang="de-DE" sz="2000" dirty="0"/>
          </a:p>
          <a:p>
            <a:endParaRPr lang="de-DE" sz="2000" dirty="0"/>
          </a:p>
          <a:p>
            <a:endParaRPr lang="de-DE" sz="2000" dirty="0"/>
          </a:p>
        </p:txBody>
      </p:sp>
      <p:pic>
        <p:nvPicPr>
          <p:cNvPr id="9" name="Grafik 8" descr="Statistiken">
            <a:extLst>
              <a:ext uri="{FF2B5EF4-FFF2-40B4-BE49-F238E27FC236}">
                <a16:creationId xmlns:a16="http://schemas.microsoft.com/office/drawing/2014/main" id="{AD5A0F7A-4454-4FD0-AA59-2A772029D5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95788" y="2642852"/>
            <a:ext cx="914400" cy="914400"/>
          </a:xfrm>
          <a:prstGeom prst="rect">
            <a:avLst/>
          </a:prstGeom>
        </p:spPr>
      </p:pic>
      <p:sp>
        <p:nvSpPr>
          <p:cNvPr id="10" name="Rechteck 9">
            <a:extLst>
              <a:ext uri="{FF2B5EF4-FFF2-40B4-BE49-F238E27FC236}">
                <a16:creationId xmlns:a16="http://schemas.microsoft.com/office/drawing/2014/main" id="{52E2CD58-D7CF-4661-B184-7CD87BC45249}"/>
              </a:ext>
            </a:extLst>
          </p:cNvPr>
          <p:cNvSpPr/>
          <p:nvPr/>
        </p:nvSpPr>
        <p:spPr>
          <a:xfrm>
            <a:off x="4680000" y="1980000"/>
            <a:ext cx="1440000" cy="1800000"/>
          </a:xfrm>
          <a:prstGeom prst="rect">
            <a:avLst/>
          </a:prstGeom>
        </p:spPr>
        <p:style>
          <a:lnRef idx="0">
            <a:schemeClr val="accent2"/>
          </a:lnRef>
          <a:fillRef idx="3">
            <a:schemeClr val="accent2"/>
          </a:fillRef>
          <a:effectRef idx="3">
            <a:schemeClr val="accent2"/>
          </a:effectRef>
          <a:fontRef idx="minor">
            <a:schemeClr val="lt1"/>
          </a:fontRef>
        </p:style>
        <p:txBody>
          <a:bodyPr wrap="square">
            <a:noAutofit/>
          </a:bodyPr>
          <a:lstStyle/>
          <a:p>
            <a:pPr algn="ctr"/>
            <a:r>
              <a:rPr lang="de-DE" dirty="0"/>
              <a:t>Ziele</a:t>
            </a:r>
          </a:p>
          <a:p>
            <a:endParaRPr lang="de-DE" sz="2000" dirty="0"/>
          </a:p>
          <a:p>
            <a:endParaRPr lang="de-DE" sz="2000" dirty="0"/>
          </a:p>
          <a:p>
            <a:endParaRPr lang="de-DE" sz="2000" dirty="0"/>
          </a:p>
        </p:txBody>
      </p:sp>
      <p:pic>
        <p:nvPicPr>
          <p:cNvPr id="12" name="Grafik 11" descr="Volltreffer">
            <a:extLst>
              <a:ext uri="{FF2B5EF4-FFF2-40B4-BE49-F238E27FC236}">
                <a16:creationId xmlns:a16="http://schemas.microsoft.com/office/drawing/2014/main" id="{F130FF36-E20D-413D-B60A-C2E7B598ED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41388" y="2642852"/>
            <a:ext cx="914400" cy="914400"/>
          </a:xfrm>
          <a:prstGeom prst="rect">
            <a:avLst/>
          </a:prstGeom>
        </p:spPr>
      </p:pic>
      <p:sp>
        <p:nvSpPr>
          <p:cNvPr id="15" name="Rechteck 14">
            <a:extLst>
              <a:ext uri="{FF2B5EF4-FFF2-40B4-BE49-F238E27FC236}">
                <a16:creationId xmlns:a16="http://schemas.microsoft.com/office/drawing/2014/main" id="{B3840A4B-207B-4B6C-AE9A-DE6B161B84F8}"/>
              </a:ext>
            </a:extLst>
          </p:cNvPr>
          <p:cNvSpPr/>
          <p:nvPr/>
        </p:nvSpPr>
        <p:spPr>
          <a:xfrm>
            <a:off x="6300000" y="1980000"/>
            <a:ext cx="1440000" cy="1800000"/>
          </a:xfrm>
          <a:prstGeom prst="rect">
            <a:avLst/>
          </a:prstGeom>
        </p:spPr>
        <p:style>
          <a:lnRef idx="0">
            <a:schemeClr val="accent2"/>
          </a:lnRef>
          <a:fillRef idx="3">
            <a:schemeClr val="accent2"/>
          </a:fillRef>
          <a:effectRef idx="3">
            <a:schemeClr val="accent2"/>
          </a:effectRef>
          <a:fontRef idx="minor">
            <a:schemeClr val="lt1"/>
          </a:fontRef>
        </p:style>
        <p:txBody>
          <a:bodyPr wrap="none">
            <a:noAutofit/>
          </a:bodyPr>
          <a:lstStyle/>
          <a:p>
            <a:pPr algn="ctr"/>
            <a:r>
              <a:rPr lang="de-DE" dirty="0"/>
              <a:t>Zielgruppen</a:t>
            </a:r>
          </a:p>
          <a:p>
            <a:endParaRPr lang="de-DE" sz="2000" dirty="0"/>
          </a:p>
          <a:p>
            <a:endParaRPr lang="de-DE" sz="2000" dirty="0"/>
          </a:p>
          <a:p>
            <a:endParaRPr lang="de-DE" sz="2000" dirty="0"/>
          </a:p>
        </p:txBody>
      </p:sp>
      <p:pic>
        <p:nvPicPr>
          <p:cNvPr id="14" name="Grafik 13" descr="Zielgruppe">
            <a:extLst>
              <a:ext uri="{FF2B5EF4-FFF2-40B4-BE49-F238E27FC236}">
                <a16:creationId xmlns:a16="http://schemas.microsoft.com/office/drawing/2014/main" id="{DA7DEC48-1998-4A5D-9621-3BFF357D81F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61388" y="2642852"/>
            <a:ext cx="914400" cy="914400"/>
          </a:xfrm>
          <a:prstGeom prst="rect">
            <a:avLst/>
          </a:prstGeom>
        </p:spPr>
      </p:pic>
      <p:sp>
        <p:nvSpPr>
          <p:cNvPr id="16" name="Rechteck 15">
            <a:extLst>
              <a:ext uri="{FF2B5EF4-FFF2-40B4-BE49-F238E27FC236}">
                <a16:creationId xmlns:a16="http://schemas.microsoft.com/office/drawing/2014/main" id="{9E66E233-3CCC-4F74-BA12-84F88A7D1265}"/>
              </a:ext>
            </a:extLst>
          </p:cNvPr>
          <p:cNvSpPr/>
          <p:nvPr/>
        </p:nvSpPr>
        <p:spPr>
          <a:xfrm>
            <a:off x="8460000" y="1980000"/>
            <a:ext cx="1440000" cy="1800000"/>
          </a:xfrm>
          <a:prstGeom prst="rect">
            <a:avLst/>
          </a:prstGeom>
          <a:solidFill>
            <a:srgbClr val="FABF7B"/>
          </a:solidFill>
          <a:effectLst>
            <a:outerShdw blurRad="50800" dist="38100" dir="2700000" algn="tl" rotWithShape="0">
              <a:prstClr val="black">
                <a:alpha val="40000"/>
              </a:prstClr>
            </a:outerShdw>
          </a:effectLst>
        </p:spPr>
        <p:style>
          <a:lnRef idx="0">
            <a:scrgbClr r="0" g="0" b="0"/>
          </a:lnRef>
          <a:fillRef idx="1001">
            <a:schemeClr val="dk2"/>
          </a:fillRef>
          <a:effectRef idx="0">
            <a:scrgbClr r="0" g="0" b="0"/>
          </a:effectRef>
          <a:fontRef idx="major"/>
        </p:style>
        <p:txBody>
          <a:bodyPr wrap="none">
            <a:noAutofit/>
          </a:bodyPr>
          <a:lstStyle/>
          <a:p>
            <a:pPr algn="ctr"/>
            <a:r>
              <a:rPr lang="de-DE" dirty="0">
                <a:solidFill>
                  <a:schemeClr val="bg1"/>
                </a:solidFill>
              </a:rPr>
              <a:t>Botschaften</a:t>
            </a:r>
          </a:p>
          <a:p>
            <a:endParaRPr lang="de-DE" sz="2000" dirty="0">
              <a:solidFill>
                <a:schemeClr val="bg1"/>
              </a:solidFill>
            </a:endParaRPr>
          </a:p>
          <a:p>
            <a:endParaRPr lang="de-DE" sz="2000" dirty="0">
              <a:solidFill>
                <a:schemeClr val="bg1"/>
              </a:solidFill>
            </a:endParaRPr>
          </a:p>
          <a:p>
            <a:endParaRPr lang="de-DE" sz="2000" dirty="0">
              <a:solidFill>
                <a:schemeClr val="bg1"/>
              </a:solidFill>
            </a:endParaRPr>
          </a:p>
        </p:txBody>
      </p:sp>
      <p:pic>
        <p:nvPicPr>
          <p:cNvPr id="18" name="Grafik 17" descr="Umschlag öffnen">
            <a:extLst>
              <a:ext uri="{FF2B5EF4-FFF2-40B4-BE49-F238E27FC236}">
                <a16:creationId xmlns:a16="http://schemas.microsoft.com/office/drawing/2014/main" id="{355C9E62-A995-46D4-858C-BA51298B7BF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48000" y="2642852"/>
            <a:ext cx="914400" cy="914400"/>
          </a:xfrm>
          <a:prstGeom prst="rect">
            <a:avLst/>
          </a:prstGeom>
        </p:spPr>
      </p:pic>
      <p:sp>
        <p:nvSpPr>
          <p:cNvPr id="19" name="Rechteck 18">
            <a:extLst>
              <a:ext uri="{FF2B5EF4-FFF2-40B4-BE49-F238E27FC236}">
                <a16:creationId xmlns:a16="http://schemas.microsoft.com/office/drawing/2014/main" id="{07E1C073-4BE2-4735-B6EA-EDCB3DA1E6F5}"/>
              </a:ext>
            </a:extLst>
          </p:cNvPr>
          <p:cNvSpPr/>
          <p:nvPr/>
        </p:nvSpPr>
        <p:spPr>
          <a:xfrm>
            <a:off x="10080000" y="4320000"/>
            <a:ext cx="1440000" cy="1800000"/>
          </a:xfrm>
          <a:prstGeom prst="rect">
            <a:avLst/>
          </a:prstGeom>
          <a:solidFill>
            <a:srgbClr val="588195"/>
          </a:solidFill>
          <a:effectLst>
            <a:outerShdw blurRad="50800" dist="38100" dir="2700000" algn="tl" rotWithShape="0">
              <a:prstClr val="black">
                <a:alpha val="40000"/>
              </a:prstClr>
            </a:outerShdw>
          </a:effectLst>
        </p:spPr>
        <p:txBody>
          <a:bodyPr wrap="none">
            <a:noAutofit/>
          </a:bodyPr>
          <a:lstStyle/>
          <a:p>
            <a:pPr algn="ctr"/>
            <a:r>
              <a:rPr lang="de-DE" dirty="0">
                <a:solidFill>
                  <a:schemeClr val="bg1"/>
                </a:solidFill>
              </a:rPr>
              <a:t>Erfolgs-</a:t>
            </a:r>
            <a:br>
              <a:rPr lang="de-DE" dirty="0">
                <a:solidFill>
                  <a:schemeClr val="bg1"/>
                </a:solidFill>
              </a:rPr>
            </a:br>
            <a:r>
              <a:rPr lang="de-DE" dirty="0" err="1">
                <a:solidFill>
                  <a:schemeClr val="bg1"/>
                </a:solidFill>
              </a:rPr>
              <a:t>messung</a:t>
            </a:r>
            <a:endParaRPr lang="de-DE" dirty="0">
              <a:solidFill>
                <a:schemeClr val="bg1"/>
              </a:solidFill>
            </a:endParaRPr>
          </a:p>
          <a:p>
            <a:endParaRPr lang="de-DE" dirty="0">
              <a:solidFill>
                <a:schemeClr val="bg1"/>
              </a:solidFill>
            </a:endParaRPr>
          </a:p>
          <a:p>
            <a:endParaRPr lang="de-DE" dirty="0">
              <a:solidFill>
                <a:schemeClr val="bg1"/>
              </a:solidFill>
            </a:endParaRPr>
          </a:p>
          <a:p>
            <a:endParaRPr lang="de-DE" dirty="0">
              <a:solidFill>
                <a:schemeClr val="bg1"/>
              </a:solidFill>
            </a:endParaRPr>
          </a:p>
          <a:p>
            <a:endParaRPr lang="de-DE" dirty="0">
              <a:solidFill>
                <a:schemeClr val="bg1"/>
              </a:solidFill>
            </a:endParaRPr>
          </a:p>
        </p:txBody>
      </p:sp>
      <p:pic>
        <p:nvPicPr>
          <p:cNvPr id="21" name="Grafik 20" descr="Tachometer niedrig">
            <a:extLst>
              <a:ext uri="{FF2B5EF4-FFF2-40B4-BE49-F238E27FC236}">
                <a16:creationId xmlns:a16="http://schemas.microsoft.com/office/drawing/2014/main" id="{FC88D25E-D5D8-4460-ACC4-CF25F7D231D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332000" y="5122800"/>
            <a:ext cx="914400" cy="914400"/>
          </a:xfrm>
          <a:prstGeom prst="rect">
            <a:avLst/>
          </a:prstGeom>
        </p:spPr>
      </p:pic>
      <p:sp>
        <p:nvSpPr>
          <p:cNvPr id="22" name="Rechteck 21">
            <a:extLst>
              <a:ext uri="{FF2B5EF4-FFF2-40B4-BE49-F238E27FC236}">
                <a16:creationId xmlns:a16="http://schemas.microsoft.com/office/drawing/2014/main" id="{F4C739A6-88D3-48DA-9F27-DDF375C156C1}"/>
              </a:ext>
            </a:extLst>
          </p:cNvPr>
          <p:cNvSpPr/>
          <p:nvPr/>
        </p:nvSpPr>
        <p:spPr>
          <a:xfrm>
            <a:off x="8100000" y="4320000"/>
            <a:ext cx="1440000" cy="1800000"/>
          </a:xfrm>
          <a:prstGeom prst="rect">
            <a:avLst/>
          </a:prstGeom>
          <a:solidFill>
            <a:srgbClr val="AEBCC6"/>
          </a:solidFill>
        </p:spPr>
        <p:style>
          <a:lnRef idx="0">
            <a:schemeClr val="dk1"/>
          </a:lnRef>
          <a:fillRef idx="3">
            <a:schemeClr val="dk1"/>
          </a:fillRef>
          <a:effectRef idx="3">
            <a:schemeClr val="dk1"/>
          </a:effectRef>
          <a:fontRef idx="minor">
            <a:schemeClr val="lt1"/>
          </a:fontRef>
        </p:style>
        <p:txBody>
          <a:bodyPr wrap="none">
            <a:noAutofit/>
          </a:bodyPr>
          <a:lstStyle/>
          <a:p>
            <a:pPr algn="ctr"/>
            <a:r>
              <a:rPr lang="de-DE" dirty="0"/>
              <a:t>Budget-</a:t>
            </a:r>
          </a:p>
          <a:p>
            <a:pPr algn="ctr"/>
            <a:r>
              <a:rPr lang="de-DE" dirty="0" err="1"/>
              <a:t>planung</a:t>
            </a:r>
            <a:endParaRPr lang="de-DE" dirty="0"/>
          </a:p>
          <a:p>
            <a:endParaRPr lang="de-DE" dirty="0"/>
          </a:p>
          <a:p>
            <a:endParaRPr lang="de-DE" dirty="0"/>
          </a:p>
          <a:p>
            <a:endParaRPr lang="de-DE" dirty="0"/>
          </a:p>
          <a:p>
            <a:endParaRPr lang="de-DE" dirty="0"/>
          </a:p>
        </p:txBody>
      </p:sp>
      <p:pic>
        <p:nvPicPr>
          <p:cNvPr id="24" name="Grafik 23" descr="Geldbörse">
            <a:extLst>
              <a:ext uri="{FF2B5EF4-FFF2-40B4-BE49-F238E27FC236}">
                <a16:creationId xmlns:a16="http://schemas.microsoft.com/office/drawing/2014/main" id="{27588E83-A7F2-489C-99FB-134A823445A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316000" y="5122800"/>
            <a:ext cx="914400" cy="914400"/>
          </a:xfrm>
          <a:prstGeom prst="rect">
            <a:avLst/>
          </a:prstGeom>
        </p:spPr>
      </p:pic>
      <p:sp>
        <p:nvSpPr>
          <p:cNvPr id="25" name="Rechteck 24">
            <a:extLst>
              <a:ext uri="{FF2B5EF4-FFF2-40B4-BE49-F238E27FC236}">
                <a16:creationId xmlns:a16="http://schemas.microsoft.com/office/drawing/2014/main" id="{973D8534-D4D3-4F84-94E2-7D6055EBCB49}"/>
              </a:ext>
            </a:extLst>
          </p:cNvPr>
          <p:cNvSpPr/>
          <p:nvPr/>
        </p:nvSpPr>
        <p:spPr>
          <a:xfrm>
            <a:off x="6480000" y="4320000"/>
            <a:ext cx="1440000" cy="1800000"/>
          </a:xfrm>
          <a:prstGeom prst="rect">
            <a:avLst/>
          </a:prstGeom>
          <a:solidFill>
            <a:srgbClr val="AEBCC6"/>
          </a:solidFill>
        </p:spPr>
        <p:style>
          <a:lnRef idx="0">
            <a:schemeClr val="accent3"/>
          </a:lnRef>
          <a:fillRef idx="3">
            <a:schemeClr val="accent3"/>
          </a:fillRef>
          <a:effectRef idx="3">
            <a:schemeClr val="accent3"/>
          </a:effectRef>
          <a:fontRef idx="minor">
            <a:schemeClr val="lt1"/>
          </a:fontRef>
        </p:style>
        <p:txBody>
          <a:bodyPr wrap="none">
            <a:noAutofit/>
          </a:bodyPr>
          <a:lstStyle/>
          <a:p>
            <a:r>
              <a:rPr lang="de-DE" sz="2000" dirty="0"/>
              <a:t>Zeitplanung</a:t>
            </a:r>
          </a:p>
          <a:p>
            <a:endParaRPr lang="de-DE" sz="2000" dirty="0"/>
          </a:p>
          <a:p>
            <a:endParaRPr lang="de-DE" sz="2000" dirty="0"/>
          </a:p>
          <a:p>
            <a:endParaRPr lang="de-DE" sz="2000" dirty="0"/>
          </a:p>
          <a:p>
            <a:endParaRPr lang="de-DE" dirty="0"/>
          </a:p>
        </p:txBody>
      </p:sp>
      <p:pic>
        <p:nvPicPr>
          <p:cNvPr id="27" name="Grafik 26" descr="Tageskalender">
            <a:extLst>
              <a:ext uri="{FF2B5EF4-FFF2-40B4-BE49-F238E27FC236}">
                <a16:creationId xmlns:a16="http://schemas.microsoft.com/office/drawing/2014/main" id="{E223C054-B27F-43F8-BD05-C665CE45E99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732000" y="5122800"/>
            <a:ext cx="914400" cy="914400"/>
          </a:xfrm>
          <a:prstGeom prst="rect">
            <a:avLst/>
          </a:prstGeom>
        </p:spPr>
      </p:pic>
      <p:sp>
        <p:nvSpPr>
          <p:cNvPr id="30" name="Rechteck 29">
            <a:extLst>
              <a:ext uri="{FF2B5EF4-FFF2-40B4-BE49-F238E27FC236}">
                <a16:creationId xmlns:a16="http://schemas.microsoft.com/office/drawing/2014/main" id="{92CB5F0B-6501-4A3C-86C9-6FFFF6F58DE7}"/>
              </a:ext>
            </a:extLst>
          </p:cNvPr>
          <p:cNvSpPr/>
          <p:nvPr/>
        </p:nvSpPr>
        <p:spPr>
          <a:xfrm>
            <a:off x="10080000" y="1980000"/>
            <a:ext cx="1440000" cy="1800000"/>
          </a:xfrm>
          <a:prstGeom prst="rect">
            <a:avLst/>
          </a:prstGeom>
          <a:solidFill>
            <a:srgbClr val="F9C07B"/>
          </a:solidFill>
        </p:spPr>
        <p:style>
          <a:lnRef idx="0">
            <a:schemeClr val="accent2"/>
          </a:lnRef>
          <a:fillRef idx="3">
            <a:schemeClr val="accent2"/>
          </a:fillRef>
          <a:effectRef idx="3">
            <a:schemeClr val="accent2"/>
          </a:effectRef>
          <a:fontRef idx="minor">
            <a:schemeClr val="lt1"/>
          </a:fontRef>
        </p:style>
        <p:txBody>
          <a:bodyPr wrap="none">
            <a:noAutofit/>
          </a:bodyPr>
          <a:lstStyle/>
          <a:p>
            <a:pPr algn="ctr"/>
            <a:r>
              <a:rPr lang="de-DE" dirty="0"/>
              <a:t>Kreative</a:t>
            </a:r>
          </a:p>
          <a:p>
            <a:pPr algn="ctr"/>
            <a:r>
              <a:rPr lang="de-DE" dirty="0"/>
              <a:t>Leitidee</a:t>
            </a:r>
          </a:p>
          <a:p>
            <a:endParaRPr lang="de-DE" dirty="0"/>
          </a:p>
          <a:p>
            <a:endParaRPr lang="de-DE" dirty="0"/>
          </a:p>
          <a:p>
            <a:endParaRPr lang="de-DE" dirty="0"/>
          </a:p>
        </p:txBody>
      </p:sp>
      <p:pic>
        <p:nvPicPr>
          <p:cNvPr id="33" name="Grafik 32" descr="Architektur">
            <a:extLst>
              <a:ext uri="{FF2B5EF4-FFF2-40B4-BE49-F238E27FC236}">
                <a16:creationId xmlns:a16="http://schemas.microsoft.com/office/drawing/2014/main" id="{9A1E772A-F013-4B50-AA30-A5AB879A898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368000" y="2642852"/>
            <a:ext cx="914400" cy="914400"/>
          </a:xfrm>
          <a:prstGeom prst="rect">
            <a:avLst/>
          </a:prstGeom>
        </p:spPr>
      </p:pic>
      <p:sp>
        <p:nvSpPr>
          <p:cNvPr id="34" name="Rechteck 33">
            <a:extLst>
              <a:ext uri="{FF2B5EF4-FFF2-40B4-BE49-F238E27FC236}">
                <a16:creationId xmlns:a16="http://schemas.microsoft.com/office/drawing/2014/main" id="{07F600BC-D949-4974-BBD2-9C4F7354FE4F}"/>
              </a:ext>
            </a:extLst>
          </p:cNvPr>
          <p:cNvSpPr/>
          <p:nvPr/>
        </p:nvSpPr>
        <p:spPr>
          <a:xfrm>
            <a:off x="2520000" y="4320000"/>
            <a:ext cx="1440000" cy="1800000"/>
          </a:xfrm>
          <a:prstGeom prst="rect">
            <a:avLst/>
          </a:prstGeom>
          <a:solidFill>
            <a:srgbClr val="FDEBD3"/>
          </a:solidFill>
        </p:spPr>
        <p:style>
          <a:lnRef idx="0">
            <a:schemeClr val="accent2"/>
          </a:lnRef>
          <a:fillRef idx="3">
            <a:schemeClr val="accent2"/>
          </a:fillRef>
          <a:effectRef idx="3">
            <a:schemeClr val="accent2"/>
          </a:effectRef>
          <a:fontRef idx="minor">
            <a:schemeClr val="lt1"/>
          </a:fontRef>
        </p:style>
        <p:txBody>
          <a:bodyPr wrap="none">
            <a:noAutofit/>
          </a:bodyPr>
          <a:lstStyle/>
          <a:p>
            <a:r>
              <a:rPr lang="de-DE" dirty="0">
                <a:solidFill>
                  <a:srgbClr val="17697F"/>
                </a:solidFill>
              </a:rPr>
              <a:t>Maßnahmen</a:t>
            </a:r>
          </a:p>
          <a:p>
            <a:pPr lvl="1"/>
            <a:endParaRPr lang="de-DE" sz="2000" dirty="0"/>
          </a:p>
          <a:p>
            <a:pPr lvl="1"/>
            <a:endParaRPr lang="de-DE" sz="2000" dirty="0"/>
          </a:p>
          <a:p>
            <a:pPr lvl="1"/>
            <a:endParaRPr lang="de-DE" sz="2000" dirty="0"/>
          </a:p>
        </p:txBody>
      </p:sp>
      <p:pic>
        <p:nvPicPr>
          <p:cNvPr id="38" name="Grafik 37" descr="Änderungen &amp; Schneider">
            <a:extLst>
              <a:ext uri="{FF2B5EF4-FFF2-40B4-BE49-F238E27FC236}">
                <a16:creationId xmlns:a16="http://schemas.microsoft.com/office/drawing/2014/main" id="{BEE683E5-2F6F-4B72-B5FD-7322CECFC4C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719800" y="5122800"/>
            <a:ext cx="914400" cy="914400"/>
          </a:xfrm>
          <a:prstGeom prst="rect">
            <a:avLst/>
          </a:prstGeom>
        </p:spPr>
      </p:pic>
      <p:sp>
        <p:nvSpPr>
          <p:cNvPr id="39" name="Rechteck 38">
            <a:extLst>
              <a:ext uri="{FF2B5EF4-FFF2-40B4-BE49-F238E27FC236}">
                <a16:creationId xmlns:a16="http://schemas.microsoft.com/office/drawing/2014/main" id="{4E9D2890-5734-41B2-99AD-BC9ED6556F01}"/>
              </a:ext>
            </a:extLst>
          </p:cNvPr>
          <p:cNvSpPr/>
          <p:nvPr/>
        </p:nvSpPr>
        <p:spPr>
          <a:xfrm>
            <a:off x="900000" y="4320000"/>
            <a:ext cx="1440000" cy="1800000"/>
          </a:xfrm>
          <a:prstGeom prst="rect">
            <a:avLst/>
          </a:prstGeom>
          <a:solidFill>
            <a:srgbClr val="FDEBD3"/>
          </a:solidFill>
          <a:effectLst>
            <a:outerShdw blurRad="50800" dist="38100" dir="2700000" algn="tl" rotWithShape="0">
              <a:prstClr val="black">
                <a:alpha val="40000"/>
              </a:prstClr>
            </a:outerShdw>
          </a:effectLst>
        </p:spPr>
        <p:txBody>
          <a:bodyPr wrap="none">
            <a:noAutofit/>
          </a:bodyPr>
          <a:lstStyle/>
          <a:p>
            <a:pPr algn="ctr"/>
            <a:r>
              <a:rPr lang="de-DE" dirty="0"/>
              <a:t>Key Visual</a:t>
            </a:r>
            <a:br>
              <a:rPr lang="de-DE" dirty="0"/>
            </a:br>
            <a:r>
              <a:rPr lang="de-DE" dirty="0"/>
              <a:t>Slogan</a:t>
            </a:r>
          </a:p>
        </p:txBody>
      </p:sp>
      <p:pic>
        <p:nvPicPr>
          <p:cNvPr id="41" name="Grafik 40" descr="Kommentar Like">
            <a:extLst>
              <a:ext uri="{FF2B5EF4-FFF2-40B4-BE49-F238E27FC236}">
                <a16:creationId xmlns:a16="http://schemas.microsoft.com/office/drawing/2014/main" id="{ACDFA87C-AFD7-40DD-B4F1-7F83D0DCBDB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61388" y="5122800"/>
            <a:ext cx="914400" cy="914400"/>
          </a:xfrm>
          <a:prstGeom prst="rect">
            <a:avLst/>
          </a:prstGeom>
        </p:spPr>
      </p:pic>
      <p:sp>
        <p:nvSpPr>
          <p:cNvPr id="42" name="Rechteck 41">
            <a:extLst>
              <a:ext uri="{FF2B5EF4-FFF2-40B4-BE49-F238E27FC236}">
                <a16:creationId xmlns:a16="http://schemas.microsoft.com/office/drawing/2014/main" id="{8DE46A07-CF41-4D62-B993-0BDFFCDB54BC}"/>
              </a:ext>
            </a:extLst>
          </p:cNvPr>
          <p:cNvSpPr/>
          <p:nvPr/>
        </p:nvSpPr>
        <p:spPr>
          <a:xfrm>
            <a:off x="4500000" y="4320000"/>
            <a:ext cx="1440000" cy="1800000"/>
          </a:xfrm>
          <a:prstGeom prst="rect">
            <a:avLst/>
          </a:prstGeom>
          <a:solidFill>
            <a:srgbClr val="D8DDE3"/>
          </a:solidFill>
          <a:effectLst>
            <a:outerShdw blurRad="50800" dist="38100" dir="2700000" algn="tl" rotWithShape="0">
              <a:prstClr val="black">
                <a:alpha val="40000"/>
              </a:prstClr>
            </a:outerShdw>
          </a:effectLst>
        </p:spPr>
        <p:txBody>
          <a:bodyPr wrap="none">
            <a:noAutofit/>
          </a:bodyPr>
          <a:lstStyle/>
          <a:p>
            <a:pPr algn="ctr"/>
            <a:r>
              <a:rPr lang="de-DE" dirty="0"/>
              <a:t>Praktische</a:t>
            </a:r>
          </a:p>
          <a:p>
            <a:pPr algn="ctr"/>
            <a:r>
              <a:rPr lang="de-DE" dirty="0"/>
              <a:t>Umsetzung</a:t>
            </a:r>
          </a:p>
        </p:txBody>
      </p:sp>
      <p:pic>
        <p:nvPicPr>
          <p:cNvPr id="44" name="Grafik 43" descr="Gruppenbrainstorming">
            <a:extLst>
              <a:ext uri="{FF2B5EF4-FFF2-40B4-BE49-F238E27FC236}">
                <a16:creationId xmlns:a16="http://schemas.microsoft.com/office/drawing/2014/main" id="{3A3FC515-E12E-4361-B4CD-C33B74DAD00A}"/>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752000" y="5122800"/>
            <a:ext cx="914400" cy="914400"/>
          </a:xfrm>
          <a:prstGeom prst="rect">
            <a:avLst/>
          </a:prstGeom>
        </p:spPr>
      </p:pic>
      <p:sp>
        <p:nvSpPr>
          <p:cNvPr id="11" name="Fußzeilenplatzhalter 10">
            <a:extLst>
              <a:ext uri="{FF2B5EF4-FFF2-40B4-BE49-F238E27FC236}">
                <a16:creationId xmlns:a16="http://schemas.microsoft.com/office/drawing/2014/main" id="{CDF78ACD-4FAA-4C9A-B006-F3C10936DE4D}"/>
              </a:ext>
            </a:extLst>
          </p:cNvPr>
          <p:cNvSpPr>
            <a:spLocks noGrp="1"/>
          </p:cNvSpPr>
          <p:nvPr>
            <p:ph type="ftr" sz="quarter" idx="11"/>
          </p:nvPr>
        </p:nvSpPr>
        <p:spPr/>
        <p:txBody>
          <a:bodyPr/>
          <a:lstStyle/>
          <a:p>
            <a:pPr algn="l"/>
            <a:r>
              <a:rPr lang="de-DE"/>
              <a:t>Digital Enthusiast Harald Ille</a:t>
            </a:r>
            <a:endParaRPr lang="de-DE" dirty="0"/>
          </a:p>
        </p:txBody>
      </p:sp>
      <p:sp>
        <p:nvSpPr>
          <p:cNvPr id="13" name="Foliennummernplatzhalter 12">
            <a:extLst>
              <a:ext uri="{FF2B5EF4-FFF2-40B4-BE49-F238E27FC236}">
                <a16:creationId xmlns:a16="http://schemas.microsoft.com/office/drawing/2014/main" id="{48196FB8-DE5A-42DB-AF2B-282BFFDD6E2D}"/>
              </a:ext>
            </a:extLst>
          </p:cNvPr>
          <p:cNvSpPr>
            <a:spLocks noGrp="1"/>
          </p:cNvSpPr>
          <p:nvPr>
            <p:ph type="sldNum" sz="quarter" idx="12"/>
          </p:nvPr>
        </p:nvSpPr>
        <p:spPr/>
        <p:txBody>
          <a:bodyPr/>
          <a:lstStyle/>
          <a:p>
            <a:fld id="{BAFF30EA-0E8F-4029-98E4-BCB635AEA523}" type="slidenum">
              <a:rPr lang="de-DE" smtClean="0"/>
              <a:pPr/>
              <a:t>3</a:t>
            </a:fld>
            <a:endParaRPr lang="de-DE" dirty="0"/>
          </a:p>
        </p:txBody>
      </p:sp>
    </p:spTree>
    <p:extLst>
      <p:ext uri="{BB962C8B-B14F-4D97-AF65-F5344CB8AC3E}">
        <p14:creationId xmlns:p14="http://schemas.microsoft.com/office/powerpoint/2010/main" val="1852149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C9043-2399-43D5-8C14-C9F7D9BCCEF0}"/>
              </a:ext>
            </a:extLst>
          </p:cNvPr>
          <p:cNvSpPr>
            <a:spLocks noGrp="1"/>
          </p:cNvSpPr>
          <p:nvPr>
            <p:ph type="title"/>
          </p:nvPr>
        </p:nvSpPr>
        <p:spPr/>
        <p:txBody>
          <a:bodyPr/>
          <a:lstStyle/>
          <a:p>
            <a:r>
              <a:rPr lang="de-DE"/>
              <a:t>Realistisch</a:t>
            </a:r>
          </a:p>
        </p:txBody>
      </p:sp>
      <p:grpSp>
        <p:nvGrpSpPr>
          <p:cNvPr id="6" name="Gruppieren 5">
            <a:extLst>
              <a:ext uri="{FF2B5EF4-FFF2-40B4-BE49-F238E27FC236}">
                <a16:creationId xmlns:a16="http://schemas.microsoft.com/office/drawing/2014/main" id="{F036AD48-14F8-412E-BB6E-E1C9B7CB89D2}"/>
              </a:ext>
            </a:extLst>
          </p:cNvPr>
          <p:cNvGrpSpPr/>
          <p:nvPr/>
        </p:nvGrpSpPr>
        <p:grpSpPr>
          <a:xfrm>
            <a:off x="9167339" y="2258219"/>
            <a:ext cx="2880000" cy="3132000"/>
            <a:chOff x="3768655" y="496918"/>
            <a:chExt cx="2039980" cy="2039980"/>
          </a:xfrm>
          <a:effectLst/>
        </p:grpSpPr>
        <p:sp>
          <p:nvSpPr>
            <p:cNvPr id="13" name="Rechteck: abgerundete Ecken 12">
              <a:extLst>
                <a:ext uri="{FF2B5EF4-FFF2-40B4-BE49-F238E27FC236}">
                  <a16:creationId xmlns:a16="http://schemas.microsoft.com/office/drawing/2014/main" id="{95484BC2-47B2-4542-85A8-D2C5181BCBB1}"/>
                </a:ext>
              </a:extLst>
            </p:cNvPr>
            <p:cNvSpPr/>
            <p:nvPr/>
          </p:nvSpPr>
          <p:spPr>
            <a:xfrm>
              <a:off x="3768655" y="496918"/>
              <a:ext cx="2039980" cy="203998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4" name="Rechteck: abgerundete Ecken 6">
              <a:extLst>
                <a:ext uri="{FF2B5EF4-FFF2-40B4-BE49-F238E27FC236}">
                  <a16:creationId xmlns:a16="http://schemas.microsoft.com/office/drawing/2014/main" id="{C7EA3499-44A5-4486-864E-22045EB26074}"/>
                </a:ext>
              </a:extLst>
            </p:cNvPr>
            <p:cNvSpPr txBox="1"/>
            <p:nvPr/>
          </p:nvSpPr>
          <p:spPr>
            <a:xfrm>
              <a:off x="3868239" y="496918"/>
              <a:ext cx="1840812" cy="18408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2400" kern="1200"/>
                <a:t>Utopische Ziele </a:t>
              </a:r>
              <a:br>
                <a:rPr lang="de-DE" sz="2400" kern="1200"/>
              </a:br>
              <a:r>
                <a:rPr lang="de-DE" sz="2400" kern="1200"/>
                <a:t>sind nicht oder </a:t>
              </a:r>
              <a:br>
                <a:rPr lang="de-DE" sz="2400" kern="1200"/>
              </a:br>
              <a:r>
                <a:rPr lang="de-DE" sz="2400" kern="1200"/>
                <a:t>nur mit Schmerzen erreichbar.</a:t>
              </a:r>
              <a:endParaRPr lang="en-US" sz="2400" kern="1200"/>
            </a:p>
          </p:txBody>
        </p:sp>
      </p:grpSp>
      <p:grpSp>
        <p:nvGrpSpPr>
          <p:cNvPr id="8" name="Gruppieren 7">
            <a:extLst>
              <a:ext uri="{FF2B5EF4-FFF2-40B4-BE49-F238E27FC236}">
                <a16:creationId xmlns:a16="http://schemas.microsoft.com/office/drawing/2014/main" id="{6BCA18C6-6112-426B-9812-0C3BFFF6B2DD}"/>
              </a:ext>
            </a:extLst>
          </p:cNvPr>
          <p:cNvGrpSpPr/>
          <p:nvPr/>
        </p:nvGrpSpPr>
        <p:grpSpPr>
          <a:xfrm>
            <a:off x="6146750" y="2258219"/>
            <a:ext cx="2880000" cy="3132000"/>
            <a:chOff x="3031551" y="2693819"/>
            <a:chExt cx="2039980" cy="2039980"/>
          </a:xfrm>
          <a:effectLst/>
        </p:grpSpPr>
        <p:sp>
          <p:nvSpPr>
            <p:cNvPr id="9" name="Rechteck: abgerundete Ecken 8">
              <a:extLst>
                <a:ext uri="{FF2B5EF4-FFF2-40B4-BE49-F238E27FC236}">
                  <a16:creationId xmlns:a16="http://schemas.microsoft.com/office/drawing/2014/main" id="{AF39C9C1-9DC8-43A8-BD90-5A04295888CC}"/>
                </a:ext>
              </a:extLst>
            </p:cNvPr>
            <p:cNvSpPr/>
            <p:nvPr/>
          </p:nvSpPr>
          <p:spPr>
            <a:xfrm>
              <a:off x="3031551" y="2693819"/>
              <a:ext cx="2039980" cy="2039980"/>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0" name="Rechteck: abgerundete Ecken 10">
              <a:extLst>
                <a:ext uri="{FF2B5EF4-FFF2-40B4-BE49-F238E27FC236}">
                  <a16:creationId xmlns:a16="http://schemas.microsoft.com/office/drawing/2014/main" id="{9B32F572-28D6-46C2-8654-C9E9417FE650}"/>
                </a:ext>
              </a:extLst>
            </p:cNvPr>
            <p:cNvSpPr txBox="1"/>
            <p:nvPr/>
          </p:nvSpPr>
          <p:spPr>
            <a:xfrm>
              <a:off x="3131135" y="2793403"/>
              <a:ext cx="1840812" cy="18408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2400" kern="1200"/>
                <a:t>Ziele dürfen anstrengen, </a:t>
              </a:r>
              <a:br>
                <a:rPr lang="de-DE" sz="2400" kern="1200"/>
              </a:br>
              <a:r>
                <a:rPr lang="de-DE" sz="2400" kern="1200"/>
                <a:t>müssen aber realistisch sein.</a:t>
              </a:r>
              <a:endParaRPr lang="en-US" sz="2400" kern="1200"/>
            </a:p>
          </p:txBody>
        </p:sp>
      </p:grpSp>
      <p:grpSp>
        <p:nvGrpSpPr>
          <p:cNvPr id="5" name="Gruppieren 4">
            <a:extLst>
              <a:ext uri="{FF2B5EF4-FFF2-40B4-BE49-F238E27FC236}">
                <a16:creationId xmlns:a16="http://schemas.microsoft.com/office/drawing/2014/main" id="{F352A559-2F5C-41DA-986B-FD6ECAB8659E}"/>
              </a:ext>
            </a:extLst>
          </p:cNvPr>
          <p:cNvGrpSpPr/>
          <p:nvPr/>
        </p:nvGrpSpPr>
        <p:grpSpPr>
          <a:xfrm>
            <a:off x="3126161" y="2258219"/>
            <a:ext cx="2880000" cy="3132000"/>
            <a:chOff x="834649" y="496918"/>
            <a:chExt cx="2039980" cy="2050700"/>
          </a:xfrm>
          <a:effectLst/>
        </p:grpSpPr>
        <p:sp>
          <p:nvSpPr>
            <p:cNvPr id="15" name="Rechteck: abgerundete Ecken 14">
              <a:extLst>
                <a:ext uri="{FF2B5EF4-FFF2-40B4-BE49-F238E27FC236}">
                  <a16:creationId xmlns:a16="http://schemas.microsoft.com/office/drawing/2014/main" id="{D2ADDF87-BAFC-4E5E-A72B-B6CCFA4B72E7}"/>
                </a:ext>
              </a:extLst>
            </p:cNvPr>
            <p:cNvSpPr/>
            <p:nvPr/>
          </p:nvSpPr>
          <p:spPr>
            <a:xfrm>
              <a:off x="834649" y="496918"/>
              <a:ext cx="2039980" cy="205070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Rechteck: abgerundete Ecken 4">
              <a:extLst>
                <a:ext uri="{FF2B5EF4-FFF2-40B4-BE49-F238E27FC236}">
                  <a16:creationId xmlns:a16="http://schemas.microsoft.com/office/drawing/2014/main" id="{372CC809-304B-4CFC-B441-8F86EEE9EF5D}"/>
                </a:ext>
              </a:extLst>
            </p:cNvPr>
            <p:cNvSpPr txBox="1"/>
            <p:nvPr/>
          </p:nvSpPr>
          <p:spPr>
            <a:xfrm>
              <a:off x="934233" y="596502"/>
              <a:ext cx="1840812" cy="18408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2400" kern="1200"/>
                <a:t>Wer sich zu großartige und ambitionierte Ziele setzt, wird scheitern. </a:t>
              </a:r>
              <a:endParaRPr lang="en-US" sz="2400" kern="1200"/>
            </a:p>
          </p:txBody>
        </p:sp>
      </p:grpSp>
      <p:grpSp>
        <p:nvGrpSpPr>
          <p:cNvPr id="7" name="Gruppieren 6">
            <a:extLst>
              <a:ext uri="{FF2B5EF4-FFF2-40B4-BE49-F238E27FC236}">
                <a16:creationId xmlns:a16="http://schemas.microsoft.com/office/drawing/2014/main" id="{38A26CBC-B9DD-4CCB-A7AB-150BEFB0E240}"/>
              </a:ext>
            </a:extLst>
          </p:cNvPr>
          <p:cNvGrpSpPr/>
          <p:nvPr/>
        </p:nvGrpSpPr>
        <p:grpSpPr>
          <a:xfrm>
            <a:off x="105570" y="2258219"/>
            <a:ext cx="2880002" cy="3132000"/>
            <a:chOff x="-824617" y="2806495"/>
            <a:chExt cx="1707989" cy="2039980"/>
          </a:xfrm>
          <a:effectLst/>
        </p:grpSpPr>
        <p:sp>
          <p:nvSpPr>
            <p:cNvPr id="11" name="Rechteck: abgerundete Ecken 10">
              <a:extLst>
                <a:ext uri="{FF2B5EF4-FFF2-40B4-BE49-F238E27FC236}">
                  <a16:creationId xmlns:a16="http://schemas.microsoft.com/office/drawing/2014/main" id="{2C81D38D-7586-4574-8B1D-BA5D74F041FC}"/>
                </a:ext>
              </a:extLst>
            </p:cNvPr>
            <p:cNvSpPr/>
            <p:nvPr/>
          </p:nvSpPr>
          <p:spPr>
            <a:xfrm>
              <a:off x="-824617" y="2806495"/>
              <a:ext cx="1707989" cy="2039980"/>
            </a:xfrm>
            <a:prstGeom prst="roundRect">
              <a:avLst/>
            </a:prstGeom>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2" name="Rechteck: abgerundete Ecken 8">
              <a:extLst>
                <a:ext uri="{FF2B5EF4-FFF2-40B4-BE49-F238E27FC236}">
                  <a16:creationId xmlns:a16="http://schemas.microsoft.com/office/drawing/2014/main" id="{49A32A2A-4000-4F66-813B-DA8275AFE441}"/>
                </a:ext>
              </a:extLst>
            </p:cNvPr>
            <p:cNvSpPr txBox="1"/>
            <p:nvPr/>
          </p:nvSpPr>
          <p:spPr>
            <a:xfrm>
              <a:off x="-824617" y="2928977"/>
              <a:ext cx="1707988" cy="1840812"/>
            </a:xfrm>
            <a:prstGeom prst="rect">
              <a:avLst/>
            </a:prstGeom>
            <a:effectLst/>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2400" kern="1200"/>
                <a:t>Lieber zwei kleine Ziele erreicht als ein großes nicht mal erspäht. </a:t>
              </a:r>
              <a:endParaRPr lang="en-US" sz="2400" kern="1200"/>
            </a:p>
          </p:txBody>
        </p:sp>
      </p:grpSp>
    </p:spTree>
    <p:extLst>
      <p:ext uri="{BB962C8B-B14F-4D97-AF65-F5344CB8AC3E}">
        <p14:creationId xmlns:p14="http://schemas.microsoft.com/office/powerpoint/2010/main" val="1329837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467FCE-4356-41C2-90C4-2C1CA753345C}"/>
              </a:ext>
            </a:extLst>
          </p:cNvPr>
          <p:cNvSpPr>
            <a:spLocks noGrp="1"/>
          </p:cNvSpPr>
          <p:nvPr>
            <p:ph type="title"/>
          </p:nvPr>
        </p:nvSpPr>
        <p:spPr/>
        <p:txBody>
          <a:bodyPr/>
          <a:lstStyle/>
          <a:p>
            <a:r>
              <a:rPr lang="de-DE"/>
              <a:t>Terminiert</a:t>
            </a:r>
          </a:p>
        </p:txBody>
      </p:sp>
      <p:sp>
        <p:nvSpPr>
          <p:cNvPr id="4" name="Rechteck 3">
            <a:extLst>
              <a:ext uri="{FF2B5EF4-FFF2-40B4-BE49-F238E27FC236}">
                <a16:creationId xmlns:a16="http://schemas.microsoft.com/office/drawing/2014/main" id="{D5CA8CAC-30A9-46BA-9AFC-151A68375F91}"/>
              </a:ext>
            </a:extLst>
          </p:cNvPr>
          <p:cNvSpPr/>
          <p:nvPr/>
        </p:nvSpPr>
        <p:spPr>
          <a:xfrm>
            <a:off x="971004" y="2366222"/>
            <a:ext cx="2880000" cy="288000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lvl="0" algn="ctr"/>
            <a:endParaRPr lang="de-DE" sz="2400"/>
          </a:p>
          <a:p>
            <a:pPr lvl="0" algn="ctr"/>
            <a:r>
              <a:rPr lang="de-DE" sz="2400"/>
              <a:t>Gute Planung </a:t>
            </a:r>
          </a:p>
          <a:p>
            <a:pPr lvl="0" algn="ctr"/>
            <a:r>
              <a:rPr lang="de-DE" sz="2400"/>
              <a:t>hat einen realistischen, </a:t>
            </a:r>
          </a:p>
          <a:p>
            <a:pPr lvl="0" algn="ctr"/>
            <a:r>
              <a:rPr lang="de-DE" sz="2400"/>
              <a:t>nicht zu engen Zeitplan. </a:t>
            </a:r>
          </a:p>
          <a:p>
            <a:pPr lvl="0" algn="ctr"/>
            <a:endParaRPr lang="en-US" sz="2400"/>
          </a:p>
        </p:txBody>
      </p:sp>
      <p:sp>
        <p:nvSpPr>
          <p:cNvPr id="5" name="Rechteck 4">
            <a:extLst>
              <a:ext uri="{FF2B5EF4-FFF2-40B4-BE49-F238E27FC236}">
                <a16:creationId xmlns:a16="http://schemas.microsoft.com/office/drawing/2014/main" id="{F2E8ABAF-0647-4EF1-9819-C102041CB2C2}"/>
              </a:ext>
            </a:extLst>
          </p:cNvPr>
          <p:cNvSpPr/>
          <p:nvPr/>
        </p:nvSpPr>
        <p:spPr>
          <a:xfrm>
            <a:off x="4600301" y="2366222"/>
            <a:ext cx="2880000" cy="2880000"/>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lvl="0"/>
            <a:endParaRPr lang="de-DE" sz="2400"/>
          </a:p>
          <a:p>
            <a:pPr lvl="0" algn="ctr"/>
            <a:r>
              <a:rPr lang="de-DE" sz="2400"/>
              <a:t>Verzögerungen </a:t>
            </a:r>
            <a:br>
              <a:rPr lang="de-DE" sz="2400"/>
            </a:br>
            <a:r>
              <a:rPr lang="de-DE" sz="2400"/>
              <a:t>oder </a:t>
            </a:r>
          </a:p>
          <a:p>
            <a:pPr lvl="0" algn="ctr"/>
            <a:r>
              <a:rPr lang="de-DE" sz="2400"/>
              <a:t>Abweichungen </a:t>
            </a:r>
          </a:p>
          <a:p>
            <a:pPr lvl="0" algn="ctr"/>
            <a:r>
              <a:rPr lang="de-DE" sz="2400"/>
              <a:t>sind immer </a:t>
            </a:r>
          </a:p>
          <a:p>
            <a:pPr lvl="0" algn="ctr"/>
            <a:r>
              <a:rPr lang="de-DE" sz="2400"/>
              <a:t>möglich.</a:t>
            </a:r>
          </a:p>
          <a:p>
            <a:pPr lvl="0"/>
            <a:endParaRPr lang="en-US" sz="2400"/>
          </a:p>
        </p:txBody>
      </p:sp>
      <p:sp>
        <p:nvSpPr>
          <p:cNvPr id="8" name="Rechteck 7">
            <a:extLst>
              <a:ext uri="{FF2B5EF4-FFF2-40B4-BE49-F238E27FC236}">
                <a16:creationId xmlns:a16="http://schemas.microsoft.com/office/drawing/2014/main" id="{556B108B-C8A6-4454-A0D4-2A7CE4262CDA}"/>
              </a:ext>
            </a:extLst>
          </p:cNvPr>
          <p:cNvSpPr/>
          <p:nvPr/>
        </p:nvSpPr>
        <p:spPr>
          <a:xfrm>
            <a:off x="8229598" y="2366222"/>
            <a:ext cx="2880000" cy="288000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lvl="0" algn="ctr"/>
            <a:endParaRPr lang="de-DE" sz="2400"/>
          </a:p>
          <a:p>
            <a:pPr lvl="0" algn="ctr"/>
            <a:r>
              <a:rPr lang="de-DE" sz="2400"/>
              <a:t>Verschiebung </a:t>
            </a:r>
          </a:p>
          <a:p>
            <a:pPr lvl="0" algn="ctr"/>
            <a:r>
              <a:rPr lang="de-DE" sz="2400"/>
              <a:t>von Milestones </a:t>
            </a:r>
          </a:p>
          <a:p>
            <a:pPr lvl="0" algn="ctr"/>
            <a:r>
              <a:rPr lang="de-DE" sz="2400"/>
              <a:t>und Deadline </a:t>
            </a:r>
            <a:br>
              <a:rPr lang="de-DE" sz="2400"/>
            </a:br>
            <a:r>
              <a:rPr lang="de-DE" sz="2400"/>
              <a:t>gefährden das Projekt!</a:t>
            </a:r>
          </a:p>
          <a:p>
            <a:pPr lvl="0" algn="ctr"/>
            <a:endParaRPr lang="en-US" sz="2400"/>
          </a:p>
        </p:txBody>
      </p:sp>
    </p:spTree>
    <p:extLst>
      <p:ext uri="{BB962C8B-B14F-4D97-AF65-F5344CB8AC3E}">
        <p14:creationId xmlns:p14="http://schemas.microsoft.com/office/powerpoint/2010/main" val="358977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Inside the mind of a master procrastinator | Tim Urban">
            <a:hlinkClick r:id="" action="ppaction://media"/>
            <a:extLst>
              <a:ext uri="{FF2B5EF4-FFF2-40B4-BE49-F238E27FC236}">
                <a16:creationId xmlns:a16="http://schemas.microsoft.com/office/drawing/2014/main" id="{450823A9-0B71-48AE-A561-CB862E9F9F5A}"/>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9801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E2A66F-0541-4BC3-A8A0-213583AB5FB0}"/>
              </a:ext>
            </a:extLst>
          </p:cNvPr>
          <p:cNvSpPr>
            <a:spLocks noGrp="1"/>
          </p:cNvSpPr>
          <p:nvPr>
            <p:ph type="title"/>
          </p:nvPr>
        </p:nvSpPr>
        <p:spPr>
          <a:xfrm>
            <a:off x="838200" y="365125"/>
            <a:ext cx="10515600" cy="1325563"/>
          </a:xfrm>
          <a:prstGeom prst="rect">
            <a:avLst/>
          </a:prstGeom>
        </p:spPr>
        <p:txBody>
          <a:bodyPr anchor="ctr">
            <a:normAutofit/>
          </a:bodyPr>
          <a:lstStyle/>
          <a:p>
            <a:r>
              <a:rPr lang="de-DE" dirty="0"/>
              <a:t>Zielgruppen</a:t>
            </a:r>
          </a:p>
        </p:txBody>
      </p:sp>
      <p:pic>
        <p:nvPicPr>
          <p:cNvPr id="4" name="Grafik 4" descr="Ein Bild, das Person, Mann, Anzug, Kleidung enthält.&#10;&#10;Mit sehr hoher Zuverlässigkeit generierte Beschreibung">
            <a:extLst>
              <a:ext uri="{FF2B5EF4-FFF2-40B4-BE49-F238E27FC236}">
                <a16:creationId xmlns:a16="http://schemas.microsoft.com/office/drawing/2014/main" id="{7DF03D51-6867-49B4-AF80-1F9C25D1FB34}"/>
              </a:ext>
            </a:extLst>
          </p:cNvPr>
          <p:cNvPicPr>
            <a:picLocks noGrp="1" noChangeAspect="1"/>
          </p:cNvPicPr>
          <p:nvPr>
            <p:ph idx="1"/>
          </p:nvPr>
        </p:nvPicPr>
        <p:blipFill rotWithShape="1">
          <a:blip r:embed="rId3"/>
          <a:srcRect t="13079" r="4" b="13359"/>
          <a:stretch/>
        </p:blipFill>
        <p:spPr>
          <a:xfrm>
            <a:off x="838200" y="1825625"/>
            <a:ext cx="10515600" cy="4351338"/>
          </a:xfrm>
          <a:prstGeom prst="rect">
            <a:avLst/>
          </a:prstGeom>
          <a:noFill/>
        </p:spPr>
      </p:pic>
    </p:spTree>
    <p:extLst>
      <p:ext uri="{BB962C8B-B14F-4D97-AF65-F5344CB8AC3E}">
        <p14:creationId xmlns:p14="http://schemas.microsoft.com/office/powerpoint/2010/main" val="361630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CF88B17-4FEB-4052-9A86-9B1A4DCFFFDE}"/>
              </a:ext>
            </a:extLst>
          </p:cNvPr>
          <p:cNvPicPr>
            <a:picLocks noChangeAspect="1"/>
          </p:cNvPicPr>
          <p:nvPr/>
        </p:nvPicPr>
        <p:blipFill>
          <a:blip r:embed="rId2"/>
          <a:stretch>
            <a:fillRect/>
          </a:stretch>
        </p:blipFill>
        <p:spPr>
          <a:xfrm>
            <a:off x="861238" y="316438"/>
            <a:ext cx="10161262" cy="6041832"/>
          </a:xfrm>
          <a:prstGeom prst="rect">
            <a:avLst/>
          </a:prstGeom>
        </p:spPr>
      </p:pic>
    </p:spTree>
    <p:extLst>
      <p:ext uri="{BB962C8B-B14F-4D97-AF65-F5344CB8AC3E}">
        <p14:creationId xmlns:p14="http://schemas.microsoft.com/office/powerpoint/2010/main" val="994461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351F573-3AFF-490F-8BD1-A1395E9F797D}"/>
              </a:ext>
            </a:extLst>
          </p:cNvPr>
          <p:cNvSpPr/>
          <p:nvPr/>
        </p:nvSpPr>
        <p:spPr>
          <a:xfrm>
            <a:off x="0" y="0"/>
            <a:ext cx="12192000" cy="6858000"/>
          </a:xfrm>
          <a:prstGeom prst="rect">
            <a:avLst/>
          </a:prstGeom>
          <a:solidFill>
            <a:srgbClr val="2581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F0837AD0-16BC-4C95-B203-A3243536D813}"/>
              </a:ext>
            </a:extLst>
          </p:cNvPr>
          <p:cNvPicPr>
            <a:picLocks noChangeAspect="1"/>
          </p:cNvPicPr>
          <p:nvPr/>
        </p:nvPicPr>
        <p:blipFill rotWithShape="1">
          <a:blip r:embed="rId2"/>
          <a:srcRect l="1681" r="1260"/>
          <a:stretch/>
        </p:blipFill>
        <p:spPr>
          <a:xfrm>
            <a:off x="1269242" y="-12335"/>
            <a:ext cx="9457898" cy="6889099"/>
          </a:xfrm>
          <a:prstGeom prst="rect">
            <a:avLst/>
          </a:prstGeom>
        </p:spPr>
      </p:pic>
    </p:spTree>
    <p:extLst>
      <p:ext uri="{BB962C8B-B14F-4D97-AF65-F5344CB8AC3E}">
        <p14:creationId xmlns:p14="http://schemas.microsoft.com/office/powerpoint/2010/main" val="630834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Automatisch generierte Beschreibung">
            <a:extLst>
              <a:ext uri="{FF2B5EF4-FFF2-40B4-BE49-F238E27FC236}">
                <a16:creationId xmlns:a16="http://schemas.microsoft.com/office/drawing/2014/main" id="{5B5E4A54-8475-495C-B534-7715D5B9F8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249084" y="648586"/>
            <a:ext cx="9693832" cy="5326912"/>
          </a:xfrm>
          <a:prstGeom prst="rect">
            <a:avLst/>
          </a:prstGeom>
        </p:spPr>
      </p:pic>
    </p:spTree>
    <p:extLst>
      <p:ext uri="{BB962C8B-B14F-4D97-AF65-F5344CB8AC3E}">
        <p14:creationId xmlns:p14="http://schemas.microsoft.com/office/powerpoint/2010/main" val="49492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FE4944A-92C0-40F2-8BDF-741F3594F68F}"/>
              </a:ext>
            </a:extLst>
          </p:cNvPr>
          <p:cNvPicPr>
            <a:picLocks noChangeAspect="1"/>
          </p:cNvPicPr>
          <p:nvPr/>
        </p:nvPicPr>
        <p:blipFill>
          <a:blip r:embed="rId2"/>
          <a:stretch>
            <a:fillRect/>
          </a:stretch>
        </p:blipFill>
        <p:spPr>
          <a:xfrm>
            <a:off x="762876" y="359381"/>
            <a:ext cx="10666247" cy="5917474"/>
          </a:xfrm>
          <a:prstGeom prst="rect">
            <a:avLst/>
          </a:prstGeom>
        </p:spPr>
      </p:pic>
    </p:spTree>
    <p:extLst>
      <p:ext uri="{BB962C8B-B14F-4D97-AF65-F5344CB8AC3E}">
        <p14:creationId xmlns:p14="http://schemas.microsoft.com/office/powerpoint/2010/main" val="2532812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quot;Alles Neuro - oder was&quot; von Martin Hess (Teil 9) - Das Limbische System">
            <a:hlinkClick r:id="" action="ppaction://media"/>
            <a:extLst>
              <a:ext uri="{FF2B5EF4-FFF2-40B4-BE49-F238E27FC236}">
                <a16:creationId xmlns:a16="http://schemas.microsoft.com/office/drawing/2014/main" id="{1CEDE756-8C07-4150-BAA4-F7B123E3244F}"/>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89403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28407C-1CBB-424C-98A6-A1489F58C1A3}"/>
              </a:ext>
            </a:extLst>
          </p:cNvPr>
          <p:cNvSpPr>
            <a:spLocks noGrp="1"/>
          </p:cNvSpPr>
          <p:nvPr>
            <p:ph type="title"/>
          </p:nvPr>
        </p:nvSpPr>
        <p:spPr/>
        <p:txBody>
          <a:bodyPr/>
          <a:lstStyle/>
          <a:p>
            <a:r>
              <a:rPr lang="de-DE" dirty="0" err="1"/>
              <a:t>Limbic</a:t>
            </a:r>
            <a:r>
              <a:rPr lang="de-DE" dirty="0"/>
              <a:t> </a:t>
            </a:r>
            <a:r>
              <a:rPr lang="de-DE" dirty="0" err="1"/>
              <a:t>Types</a:t>
            </a:r>
            <a:endParaRPr lang="de-DE" dirty="0"/>
          </a:p>
        </p:txBody>
      </p:sp>
      <p:grpSp>
        <p:nvGrpSpPr>
          <p:cNvPr id="22" name="Gruppieren 21">
            <a:extLst>
              <a:ext uri="{FF2B5EF4-FFF2-40B4-BE49-F238E27FC236}">
                <a16:creationId xmlns:a16="http://schemas.microsoft.com/office/drawing/2014/main" id="{84289AC8-EFA9-429C-BF24-CF4EC5C95490}"/>
              </a:ext>
            </a:extLst>
          </p:cNvPr>
          <p:cNvGrpSpPr/>
          <p:nvPr/>
        </p:nvGrpSpPr>
        <p:grpSpPr>
          <a:xfrm>
            <a:off x="3811142" y="462895"/>
            <a:ext cx="8083723" cy="6219727"/>
            <a:chOff x="2324469" y="270062"/>
            <a:chExt cx="8083723" cy="6219727"/>
          </a:xfrm>
        </p:grpSpPr>
        <p:grpSp>
          <p:nvGrpSpPr>
            <p:cNvPr id="5" name="Gruppieren 4">
              <a:extLst>
                <a:ext uri="{FF2B5EF4-FFF2-40B4-BE49-F238E27FC236}">
                  <a16:creationId xmlns:a16="http://schemas.microsoft.com/office/drawing/2014/main" id="{6AE5B6B4-7DEC-427A-BB2C-20536578890A}"/>
                </a:ext>
              </a:extLst>
            </p:cNvPr>
            <p:cNvGrpSpPr/>
            <p:nvPr/>
          </p:nvGrpSpPr>
          <p:grpSpPr>
            <a:xfrm>
              <a:off x="2324469" y="270062"/>
              <a:ext cx="6226811" cy="6219727"/>
              <a:chOff x="2450593" y="74770"/>
              <a:chExt cx="6226811" cy="6219727"/>
            </a:xfrm>
            <a:scene3d>
              <a:camera prst="perspectiveRelaxed">
                <a:rot lat="19149996" lon="20104178" rev="1577324"/>
              </a:camera>
              <a:lightRig rig="soft" dir="t"/>
              <a:backdrop>
                <a:anchor x="0" y="0" z="-210000"/>
                <a:norm dx="0" dy="0" dz="914400"/>
                <a:up dx="0" dy="914400" dz="0"/>
              </a:backdrop>
            </a:scene3d>
          </p:grpSpPr>
          <p:sp>
            <p:nvSpPr>
              <p:cNvPr id="15" name="Freihandform: Form 14">
                <a:extLst>
                  <a:ext uri="{FF2B5EF4-FFF2-40B4-BE49-F238E27FC236}">
                    <a16:creationId xmlns:a16="http://schemas.microsoft.com/office/drawing/2014/main" id="{67C8C71E-04C3-48BB-8381-B36A53181667}"/>
                  </a:ext>
                </a:extLst>
              </p:cNvPr>
              <p:cNvSpPr/>
              <p:nvPr/>
            </p:nvSpPr>
            <p:spPr>
              <a:xfrm>
                <a:off x="2650361" y="74770"/>
                <a:ext cx="5950536" cy="5950536"/>
              </a:xfrm>
              <a:custGeom>
                <a:avLst/>
                <a:gdLst>
                  <a:gd name="connsiteX0" fmla="*/ 2975268 w 5950536"/>
                  <a:gd name="connsiteY0" fmla="*/ 0 h 5950536"/>
                  <a:gd name="connsiteX1" fmla="*/ 5301427 w 5950536"/>
                  <a:gd name="connsiteY1" fmla="*/ 1120220 h 5950536"/>
                  <a:gd name="connsiteX2" fmla="*/ 2975268 w 5950536"/>
                  <a:gd name="connsiteY2" fmla="*/ 2975268 h 5950536"/>
                  <a:gd name="connsiteX3" fmla="*/ 2975268 w 5950536"/>
                  <a:gd name="connsiteY3" fmla="*/ 0 h 5950536"/>
                </a:gdLst>
                <a:ahLst/>
                <a:cxnLst>
                  <a:cxn ang="0">
                    <a:pos x="connsiteX0" y="connsiteY0"/>
                  </a:cxn>
                  <a:cxn ang="0">
                    <a:pos x="connsiteX1" y="connsiteY1"/>
                  </a:cxn>
                  <a:cxn ang="0">
                    <a:pos x="connsiteX2" y="connsiteY2"/>
                  </a:cxn>
                  <a:cxn ang="0">
                    <a:pos x="connsiteX3" y="connsiteY3"/>
                  </a:cxn>
                </a:cxnLst>
                <a:rect l="l" t="t" r="r" b="b"/>
                <a:pathLst>
                  <a:path w="5950536" h="5950536">
                    <a:moveTo>
                      <a:pt x="2975268" y="0"/>
                    </a:moveTo>
                    <a:cubicBezTo>
                      <a:pt x="3880716" y="0"/>
                      <a:pt x="4736890" y="412312"/>
                      <a:pt x="5301427" y="1120220"/>
                    </a:cubicBezTo>
                    <a:lnTo>
                      <a:pt x="2975268" y="2975268"/>
                    </a:lnTo>
                    <a:lnTo>
                      <a:pt x="2975268" y="0"/>
                    </a:lnTo>
                    <a:close/>
                  </a:path>
                </a:pathLst>
              </a:custGeom>
              <a:solidFill>
                <a:srgbClr val="FDEBD3"/>
              </a:solidFill>
              <a:sp3d extrusionH="152250" prstMaterial="matte">
                <a:bevelT w="165100" prst="coolSlant"/>
              </a:sp3d>
            </p:spPr>
            <p:style>
              <a:lnRef idx="0">
                <a:schemeClr val="lt1">
                  <a:hueOff val="0"/>
                  <a:satOff val="0"/>
                  <a:lumOff val="0"/>
                  <a:alphaOff val="0"/>
                </a:schemeClr>
              </a:lnRef>
              <a:fillRef idx="1">
                <a:scrgbClr r="0" g="0" b="0"/>
              </a:fillRef>
              <a:effectRef idx="2">
                <a:schemeClr val="accent2">
                  <a:shade val="50000"/>
                  <a:hueOff val="0"/>
                  <a:satOff val="0"/>
                  <a:lumOff val="0"/>
                  <a:alphaOff val="0"/>
                </a:schemeClr>
              </a:effectRef>
              <a:fontRef idx="minor">
                <a:schemeClr val="lt1"/>
              </a:fontRef>
            </p:style>
            <p:txBody>
              <a:bodyPr spcFirstLastPara="0" vert="horz" wrap="square" lIns="3161717" tIns="588110" rIns="1443145" bIns="4300111" numCol="1" spcCol="1270" anchor="ctr" anchorCtr="0">
                <a:noAutofit/>
                <a:sp3d extrusionH="28000" prstMaterial="matte"/>
              </a:bodyPr>
              <a:lstStyle/>
              <a:p>
                <a:pPr marL="0" lvl="0" indent="0" algn="ctr" defTabSz="1244600">
                  <a:lnSpc>
                    <a:spcPct val="90000"/>
                  </a:lnSpc>
                  <a:spcBef>
                    <a:spcPct val="0"/>
                  </a:spcBef>
                  <a:spcAft>
                    <a:spcPct val="35000"/>
                  </a:spcAft>
                  <a:buNone/>
                </a:pPr>
                <a:r>
                  <a:rPr lang="de-DE" sz="2800" kern="1200" dirty="0"/>
                  <a:t>6 %</a:t>
                </a:r>
              </a:p>
              <a:p>
                <a:pPr marL="0" lvl="0" indent="0" algn="ctr" defTabSz="1244600">
                  <a:lnSpc>
                    <a:spcPct val="90000"/>
                  </a:lnSpc>
                  <a:spcBef>
                    <a:spcPct val="0"/>
                  </a:spcBef>
                  <a:spcAft>
                    <a:spcPct val="35000"/>
                  </a:spcAft>
                  <a:buNone/>
                </a:pPr>
                <a:r>
                  <a:rPr lang="de-DE" sz="2800" kern="1200" dirty="0" err="1"/>
                  <a:t>Aben</a:t>
                </a:r>
                <a:r>
                  <a:rPr lang="de-DE" sz="2800" kern="1200" dirty="0"/>
                  <a:t>-teurer</a:t>
                </a:r>
              </a:p>
            </p:txBody>
          </p:sp>
          <p:sp>
            <p:nvSpPr>
              <p:cNvPr id="16" name="Freihandform: Form 15">
                <a:extLst>
                  <a:ext uri="{FF2B5EF4-FFF2-40B4-BE49-F238E27FC236}">
                    <a16:creationId xmlns:a16="http://schemas.microsoft.com/office/drawing/2014/main" id="{F33A1409-D582-4219-9568-4327BA58D9EA}"/>
                  </a:ext>
                </a:extLst>
              </p:cNvPr>
              <p:cNvSpPr/>
              <p:nvPr/>
            </p:nvSpPr>
            <p:spPr>
              <a:xfrm>
                <a:off x="2726868" y="170403"/>
                <a:ext cx="5950536" cy="5950536"/>
              </a:xfrm>
              <a:custGeom>
                <a:avLst/>
                <a:gdLst>
                  <a:gd name="connsiteX0" fmla="*/ 5301427 w 5950536"/>
                  <a:gd name="connsiteY0" fmla="*/ 1120220 h 5950536"/>
                  <a:gd name="connsiteX1" fmla="*/ 5875940 w 5950536"/>
                  <a:gd name="connsiteY1" fmla="*/ 3637327 h 5950536"/>
                  <a:gd name="connsiteX2" fmla="*/ 2975268 w 5950536"/>
                  <a:gd name="connsiteY2" fmla="*/ 2975268 h 5950536"/>
                  <a:gd name="connsiteX3" fmla="*/ 5301427 w 5950536"/>
                  <a:gd name="connsiteY3" fmla="*/ 1120220 h 5950536"/>
                </a:gdLst>
                <a:ahLst/>
                <a:cxnLst>
                  <a:cxn ang="0">
                    <a:pos x="connsiteX0" y="connsiteY0"/>
                  </a:cxn>
                  <a:cxn ang="0">
                    <a:pos x="connsiteX1" y="connsiteY1"/>
                  </a:cxn>
                  <a:cxn ang="0">
                    <a:pos x="connsiteX2" y="connsiteY2"/>
                  </a:cxn>
                  <a:cxn ang="0">
                    <a:pos x="connsiteX3" y="connsiteY3"/>
                  </a:cxn>
                </a:cxnLst>
                <a:rect l="l" t="t" r="r" b="b"/>
                <a:pathLst>
                  <a:path w="5950536" h="5950536">
                    <a:moveTo>
                      <a:pt x="5301427" y="1120220"/>
                    </a:moveTo>
                    <a:cubicBezTo>
                      <a:pt x="5865963" y="1828127"/>
                      <a:pt x="6077421" y="2754582"/>
                      <a:pt x="5875940" y="3637327"/>
                    </a:cubicBezTo>
                    <a:lnTo>
                      <a:pt x="2975268" y="2975268"/>
                    </a:lnTo>
                    <a:lnTo>
                      <a:pt x="5301427" y="1120220"/>
                    </a:lnTo>
                    <a:close/>
                  </a:path>
                </a:pathLst>
              </a:custGeom>
              <a:solidFill>
                <a:srgbClr val="588195"/>
              </a:solidFill>
              <a:sp3d extrusionH="152250" prstMaterial="matte">
                <a:bevelT w="165100" prst="coolSlant"/>
              </a:sp3d>
            </p:spPr>
            <p:style>
              <a:lnRef idx="0">
                <a:schemeClr val="lt1">
                  <a:hueOff val="0"/>
                  <a:satOff val="0"/>
                  <a:lumOff val="0"/>
                  <a:alphaOff val="0"/>
                </a:schemeClr>
              </a:lnRef>
              <a:fillRef idx="1">
                <a:scrgbClr r="0" g="0" b="0"/>
              </a:fillRef>
              <a:effectRef idx="2">
                <a:schemeClr val="accent2">
                  <a:shade val="50000"/>
                  <a:hueOff val="-168907"/>
                  <a:satOff val="2224"/>
                  <a:lumOff val="13319"/>
                  <a:alphaOff val="0"/>
                </a:schemeClr>
              </a:effectRef>
              <a:fontRef idx="minor">
                <a:schemeClr val="lt1"/>
              </a:fontRef>
            </p:style>
            <p:txBody>
              <a:bodyPr spcFirstLastPara="0" vert="horz" wrap="square" lIns="4076966" tIns="2192630" rIns="315377" bIns="2837270" numCol="1" spcCol="1270" anchor="ctr" anchorCtr="0">
                <a:noAutofit/>
                <a:sp3d extrusionH="28000" prstMaterial="matte"/>
              </a:bodyPr>
              <a:lstStyle/>
              <a:p>
                <a:pPr marL="0" lvl="0" indent="0" algn="ctr" defTabSz="1244600">
                  <a:lnSpc>
                    <a:spcPct val="90000"/>
                  </a:lnSpc>
                  <a:spcBef>
                    <a:spcPct val="0"/>
                  </a:spcBef>
                  <a:spcAft>
                    <a:spcPct val="35000"/>
                  </a:spcAft>
                  <a:buNone/>
                </a:pPr>
                <a:r>
                  <a:rPr lang="de-DE" sz="2800" kern="1200" dirty="0"/>
                  <a:t>9 %</a:t>
                </a:r>
              </a:p>
              <a:p>
                <a:pPr marL="0" lvl="0" indent="0" algn="ctr" defTabSz="1244600">
                  <a:lnSpc>
                    <a:spcPct val="90000"/>
                  </a:lnSpc>
                  <a:spcBef>
                    <a:spcPct val="0"/>
                  </a:spcBef>
                  <a:spcAft>
                    <a:spcPct val="35000"/>
                  </a:spcAft>
                  <a:buNone/>
                </a:pPr>
                <a:r>
                  <a:rPr lang="de-DE" sz="2800" kern="1200" dirty="0"/>
                  <a:t>Per-former</a:t>
                </a:r>
              </a:p>
            </p:txBody>
          </p:sp>
          <p:sp>
            <p:nvSpPr>
              <p:cNvPr id="17" name="Freihandform: Form 16">
                <a:extLst>
                  <a:ext uri="{FF2B5EF4-FFF2-40B4-BE49-F238E27FC236}">
                    <a16:creationId xmlns:a16="http://schemas.microsoft.com/office/drawing/2014/main" id="{5061AC04-2533-4ECB-99E5-739995DAED73}"/>
                  </a:ext>
                </a:extLst>
              </p:cNvPr>
              <p:cNvSpPr/>
              <p:nvPr/>
            </p:nvSpPr>
            <p:spPr>
              <a:xfrm>
                <a:off x="2699240" y="290831"/>
                <a:ext cx="5950536" cy="5950536"/>
              </a:xfrm>
              <a:custGeom>
                <a:avLst/>
                <a:gdLst>
                  <a:gd name="connsiteX0" fmla="*/ 5875940 w 5950536"/>
                  <a:gd name="connsiteY0" fmla="*/ 3637327 h 5950536"/>
                  <a:gd name="connsiteX1" fmla="*/ 4266188 w 5950536"/>
                  <a:gd name="connsiteY1" fmla="*/ 5655892 h 5950536"/>
                  <a:gd name="connsiteX2" fmla="*/ 2975268 w 5950536"/>
                  <a:gd name="connsiteY2" fmla="*/ 2975268 h 5950536"/>
                  <a:gd name="connsiteX3" fmla="*/ 5875940 w 5950536"/>
                  <a:gd name="connsiteY3" fmla="*/ 3637327 h 5950536"/>
                </a:gdLst>
                <a:ahLst/>
                <a:cxnLst>
                  <a:cxn ang="0">
                    <a:pos x="connsiteX0" y="connsiteY0"/>
                  </a:cxn>
                  <a:cxn ang="0">
                    <a:pos x="connsiteX1" y="connsiteY1"/>
                  </a:cxn>
                  <a:cxn ang="0">
                    <a:pos x="connsiteX2" y="connsiteY2"/>
                  </a:cxn>
                  <a:cxn ang="0">
                    <a:pos x="connsiteX3" y="connsiteY3"/>
                  </a:cxn>
                </a:cxnLst>
                <a:rect l="l" t="t" r="r" b="b"/>
                <a:pathLst>
                  <a:path w="5950536" h="5950536">
                    <a:moveTo>
                      <a:pt x="5875940" y="3637327"/>
                    </a:moveTo>
                    <a:cubicBezTo>
                      <a:pt x="5674459" y="4520073"/>
                      <a:pt x="5081968" y="5263033"/>
                      <a:pt x="4266188" y="5655892"/>
                    </a:cubicBezTo>
                    <a:lnTo>
                      <a:pt x="2975268" y="2975268"/>
                    </a:lnTo>
                    <a:lnTo>
                      <a:pt x="5875940" y="3637327"/>
                    </a:lnTo>
                    <a:close/>
                  </a:path>
                </a:pathLst>
              </a:custGeom>
              <a:solidFill>
                <a:srgbClr val="D8DDE3"/>
              </a:solidFill>
              <a:sp3d extrusionH="152250" prstMaterial="matte">
                <a:bevelT w="165100" prst="coolSlant"/>
              </a:sp3d>
            </p:spPr>
            <p:style>
              <a:lnRef idx="0">
                <a:schemeClr val="lt1">
                  <a:hueOff val="0"/>
                  <a:satOff val="0"/>
                  <a:lumOff val="0"/>
                  <a:alphaOff val="0"/>
                </a:schemeClr>
              </a:lnRef>
              <a:fillRef idx="1">
                <a:scrgbClr r="0" g="0" b="0"/>
              </a:fillRef>
              <a:effectRef idx="2">
                <a:schemeClr val="accent2">
                  <a:shade val="50000"/>
                  <a:hueOff val="-337813"/>
                  <a:satOff val="4447"/>
                  <a:lumOff val="26638"/>
                  <a:alphaOff val="0"/>
                </a:schemeClr>
              </a:effectRef>
              <a:fontRef idx="minor">
                <a:schemeClr val="lt1"/>
              </a:fontRef>
            </p:style>
            <p:txBody>
              <a:bodyPr spcFirstLastPara="0" vert="horz" wrap="square" lIns="3856655" tIns="3559836" rIns="748207" bIns="1363805" numCol="1" spcCol="1270" anchor="ctr" anchorCtr="0">
                <a:noAutofit/>
                <a:sp3d extrusionH="28000" prstMaterial="matte"/>
              </a:bodyPr>
              <a:lstStyle/>
              <a:p>
                <a:pPr marL="0" lvl="0" indent="0" algn="ctr" defTabSz="1244600">
                  <a:lnSpc>
                    <a:spcPct val="90000"/>
                  </a:lnSpc>
                  <a:spcBef>
                    <a:spcPct val="0"/>
                  </a:spcBef>
                  <a:spcAft>
                    <a:spcPct val="35000"/>
                  </a:spcAft>
                  <a:buNone/>
                </a:pPr>
                <a:r>
                  <a:rPr lang="de-DE" sz="2800" kern="1200" dirty="0"/>
                  <a:t>11 % </a:t>
                </a:r>
                <a:r>
                  <a:rPr lang="de-DE" sz="2800" kern="1200" dirty="0" err="1"/>
                  <a:t>Diszipli-nierte</a:t>
                </a:r>
                <a:endParaRPr lang="de-DE" sz="2800" kern="1200" dirty="0"/>
              </a:p>
            </p:txBody>
          </p:sp>
          <p:sp>
            <p:nvSpPr>
              <p:cNvPr id="18" name="Freihandform: Form 17">
                <a:extLst>
                  <a:ext uri="{FF2B5EF4-FFF2-40B4-BE49-F238E27FC236}">
                    <a16:creationId xmlns:a16="http://schemas.microsoft.com/office/drawing/2014/main" id="{7B1252EF-23FE-4953-87CE-A3F89F62D8CC}"/>
                  </a:ext>
                </a:extLst>
              </p:cNvPr>
              <p:cNvSpPr/>
              <p:nvPr/>
            </p:nvSpPr>
            <p:spPr>
              <a:xfrm>
                <a:off x="2588730" y="343961"/>
                <a:ext cx="5950536" cy="5950536"/>
              </a:xfrm>
              <a:custGeom>
                <a:avLst/>
                <a:gdLst>
                  <a:gd name="connsiteX0" fmla="*/ 4266124 w 5950536"/>
                  <a:gd name="connsiteY0" fmla="*/ 5655923 h 5950536"/>
                  <a:gd name="connsiteX1" fmla="*/ 1684347 w 5950536"/>
                  <a:gd name="connsiteY1" fmla="*/ 5655891 h 5950536"/>
                  <a:gd name="connsiteX2" fmla="*/ 2975268 w 5950536"/>
                  <a:gd name="connsiteY2" fmla="*/ 2975268 h 5950536"/>
                  <a:gd name="connsiteX3" fmla="*/ 4266124 w 5950536"/>
                  <a:gd name="connsiteY3" fmla="*/ 5655923 h 5950536"/>
                </a:gdLst>
                <a:ahLst/>
                <a:cxnLst>
                  <a:cxn ang="0">
                    <a:pos x="connsiteX0" y="connsiteY0"/>
                  </a:cxn>
                  <a:cxn ang="0">
                    <a:pos x="connsiteX1" y="connsiteY1"/>
                  </a:cxn>
                  <a:cxn ang="0">
                    <a:pos x="connsiteX2" y="connsiteY2"/>
                  </a:cxn>
                  <a:cxn ang="0">
                    <a:pos x="connsiteX3" y="connsiteY3"/>
                  </a:cxn>
                </a:cxnLst>
                <a:rect l="l" t="t" r="r" b="b"/>
                <a:pathLst>
                  <a:path w="5950536" h="5950536">
                    <a:moveTo>
                      <a:pt x="4266124" y="5655923"/>
                    </a:moveTo>
                    <a:cubicBezTo>
                      <a:pt x="3450357" y="6048751"/>
                      <a:pt x="2500105" y="6048740"/>
                      <a:pt x="1684347" y="5655891"/>
                    </a:cubicBezTo>
                    <a:lnTo>
                      <a:pt x="2975268" y="2975268"/>
                    </a:lnTo>
                    <a:lnTo>
                      <a:pt x="4266124" y="5655923"/>
                    </a:lnTo>
                    <a:close/>
                  </a:path>
                </a:pathLst>
              </a:custGeom>
              <a:solidFill>
                <a:srgbClr val="D8DDE1"/>
              </a:solidFill>
              <a:sp3d extrusionH="152250" prstMaterial="matte">
                <a:bevelT w="165100" prst="coolSlant"/>
              </a:sp3d>
            </p:spPr>
            <p:style>
              <a:lnRef idx="0">
                <a:schemeClr val="lt1">
                  <a:hueOff val="0"/>
                  <a:satOff val="0"/>
                  <a:lumOff val="0"/>
                  <a:alphaOff val="0"/>
                </a:schemeClr>
              </a:lnRef>
              <a:fillRef idx="1">
                <a:scrgbClr r="0" g="0" b="0"/>
              </a:fillRef>
              <a:effectRef idx="2">
                <a:schemeClr val="accent2">
                  <a:shade val="50000"/>
                  <a:hueOff val="-506720"/>
                  <a:satOff val="6671"/>
                  <a:lumOff val="39957"/>
                  <a:alphaOff val="0"/>
                </a:schemeClr>
              </a:effectRef>
              <a:fontRef idx="minor">
                <a:schemeClr val="lt1"/>
              </a:fontRef>
            </p:style>
            <p:txBody>
              <a:bodyPr spcFirstLastPara="0" vert="horz" wrap="square" lIns="2320141" tIns="4710981" rIns="2320141" bIns="318919" numCol="1" spcCol="1270" anchor="ctr" anchorCtr="0">
                <a:noAutofit/>
                <a:sp3d extrusionH="28000" prstMaterial="matte"/>
              </a:bodyPr>
              <a:lstStyle/>
              <a:p>
                <a:pPr marL="0" lvl="0" indent="0" algn="ctr" defTabSz="1244600">
                  <a:lnSpc>
                    <a:spcPct val="90000"/>
                  </a:lnSpc>
                  <a:spcBef>
                    <a:spcPct val="0"/>
                  </a:spcBef>
                  <a:spcAft>
                    <a:spcPct val="35000"/>
                  </a:spcAft>
                  <a:buNone/>
                </a:pPr>
                <a:r>
                  <a:rPr lang="de-DE" sz="2800" kern="1200" dirty="0"/>
                  <a:t>19 % </a:t>
                </a:r>
                <a:r>
                  <a:rPr lang="de-DE" sz="2800" kern="1200" dirty="0" err="1"/>
                  <a:t>Traditio-nalisten</a:t>
                </a:r>
                <a:endParaRPr lang="de-DE" sz="1800" kern="1200" dirty="0"/>
              </a:p>
            </p:txBody>
          </p:sp>
          <p:sp>
            <p:nvSpPr>
              <p:cNvPr id="19" name="Freihandform: Form 18">
                <a:extLst>
                  <a:ext uri="{FF2B5EF4-FFF2-40B4-BE49-F238E27FC236}">
                    <a16:creationId xmlns:a16="http://schemas.microsoft.com/office/drawing/2014/main" id="{69ABC134-6C08-4418-86DB-8A26DC9BA7F9}"/>
                  </a:ext>
                </a:extLst>
              </p:cNvPr>
              <p:cNvSpPr/>
              <p:nvPr/>
            </p:nvSpPr>
            <p:spPr>
              <a:xfrm>
                <a:off x="2478220" y="290831"/>
                <a:ext cx="5950536" cy="5950536"/>
              </a:xfrm>
              <a:custGeom>
                <a:avLst/>
                <a:gdLst>
                  <a:gd name="connsiteX0" fmla="*/ 1684347 w 5950536"/>
                  <a:gd name="connsiteY0" fmla="*/ 5655892 h 5950536"/>
                  <a:gd name="connsiteX1" fmla="*/ 74596 w 5950536"/>
                  <a:gd name="connsiteY1" fmla="*/ 3637326 h 5950536"/>
                  <a:gd name="connsiteX2" fmla="*/ 2975268 w 5950536"/>
                  <a:gd name="connsiteY2" fmla="*/ 2975268 h 5950536"/>
                  <a:gd name="connsiteX3" fmla="*/ 1684347 w 5950536"/>
                  <a:gd name="connsiteY3" fmla="*/ 5655892 h 5950536"/>
                </a:gdLst>
                <a:ahLst/>
                <a:cxnLst>
                  <a:cxn ang="0">
                    <a:pos x="connsiteX0" y="connsiteY0"/>
                  </a:cxn>
                  <a:cxn ang="0">
                    <a:pos x="connsiteX1" y="connsiteY1"/>
                  </a:cxn>
                  <a:cxn ang="0">
                    <a:pos x="connsiteX2" y="connsiteY2"/>
                  </a:cxn>
                  <a:cxn ang="0">
                    <a:pos x="connsiteX3" y="connsiteY3"/>
                  </a:cxn>
                </a:cxnLst>
                <a:rect l="l" t="t" r="r" b="b"/>
                <a:pathLst>
                  <a:path w="5950536" h="5950536">
                    <a:moveTo>
                      <a:pt x="1684347" y="5655892"/>
                    </a:moveTo>
                    <a:cubicBezTo>
                      <a:pt x="868567" y="5263033"/>
                      <a:pt x="276076" y="4520072"/>
                      <a:pt x="74596" y="3637326"/>
                    </a:cubicBezTo>
                    <a:lnTo>
                      <a:pt x="2975268" y="2975268"/>
                    </a:lnTo>
                    <a:lnTo>
                      <a:pt x="1684347" y="5655892"/>
                    </a:lnTo>
                    <a:close/>
                  </a:path>
                </a:pathLst>
              </a:custGeom>
              <a:solidFill>
                <a:srgbClr val="AFBCC5"/>
              </a:solidFill>
              <a:sp3d extrusionH="152250" prstMaterial="matte">
                <a:bevelT w="165100" prst="coolSlant"/>
              </a:sp3d>
            </p:spPr>
            <p:style>
              <a:lnRef idx="0">
                <a:schemeClr val="lt1">
                  <a:hueOff val="0"/>
                  <a:satOff val="0"/>
                  <a:lumOff val="0"/>
                  <a:alphaOff val="0"/>
                </a:schemeClr>
              </a:lnRef>
              <a:fillRef idx="1">
                <a:scrgbClr r="0" g="0" b="0"/>
              </a:fillRef>
              <a:effectRef idx="2">
                <a:schemeClr val="accent2">
                  <a:shade val="50000"/>
                  <a:hueOff val="-506720"/>
                  <a:satOff val="6671"/>
                  <a:lumOff val="39957"/>
                  <a:alphaOff val="0"/>
                </a:schemeClr>
              </a:effectRef>
              <a:fontRef idx="minor">
                <a:schemeClr val="lt1"/>
              </a:fontRef>
            </p:style>
            <p:txBody>
              <a:bodyPr spcFirstLastPara="0" vert="horz" wrap="square" lIns="748208" tIns="3559836" rIns="3856654" bIns="1363805" numCol="1" spcCol="1270" anchor="ctr" anchorCtr="0">
                <a:noAutofit/>
                <a:sp3d extrusionH="28000" prstMaterial="matte"/>
              </a:bodyPr>
              <a:lstStyle/>
              <a:p>
                <a:pPr marL="0" lvl="0" indent="0" algn="ctr" defTabSz="1244600">
                  <a:lnSpc>
                    <a:spcPct val="90000"/>
                  </a:lnSpc>
                  <a:spcBef>
                    <a:spcPct val="0"/>
                  </a:spcBef>
                  <a:spcAft>
                    <a:spcPct val="35000"/>
                  </a:spcAft>
                  <a:buNone/>
                </a:pPr>
                <a:r>
                  <a:rPr lang="de-DE" sz="2800" kern="1200" dirty="0"/>
                  <a:t>30 % </a:t>
                </a:r>
                <a:r>
                  <a:rPr lang="de-DE" sz="2800" kern="1200" dirty="0" err="1"/>
                  <a:t>Harmo-niser</a:t>
                </a:r>
                <a:endParaRPr lang="de-DE" sz="2800" kern="1200" dirty="0"/>
              </a:p>
            </p:txBody>
          </p:sp>
          <p:sp>
            <p:nvSpPr>
              <p:cNvPr id="20" name="Freihandform: Form 19">
                <a:extLst>
                  <a:ext uri="{FF2B5EF4-FFF2-40B4-BE49-F238E27FC236}">
                    <a16:creationId xmlns:a16="http://schemas.microsoft.com/office/drawing/2014/main" id="{B1B96C2A-301C-4598-AE73-F7770AFC7465}"/>
                  </a:ext>
                </a:extLst>
              </p:cNvPr>
              <p:cNvSpPr/>
              <p:nvPr/>
            </p:nvSpPr>
            <p:spPr>
              <a:xfrm>
                <a:off x="2450593" y="170403"/>
                <a:ext cx="5950536" cy="5950536"/>
              </a:xfrm>
              <a:custGeom>
                <a:avLst/>
                <a:gdLst>
                  <a:gd name="connsiteX0" fmla="*/ 74596 w 5950536"/>
                  <a:gd name="connsiteY0" fmla="*/ 3637325 h 5950536"/>
                  <a:gd name="connsiteX1" fmla="*/ 649109 w 5950536"/>
                  <a:gd name="connsiteY1" fmla="*/ 1120220 h 5950536"/>
                  <a:gd name="connsiteX2" fmla="*/ 2975268 w 5950536"/>
                  <a:gd name="connsiteY2" fmla="*/ 2975268 h 5950536"/>
                  <a:gd name="connsiteX3" fmla="*/ 74596 w 5950536"/>
                  <a:gd name="connsiteY3" fmla="*/ 3637325 h 5950536"/>
                </a:gdLst>
                <a:ahLst/>
                <a:cxnLst>
                  <a:cxn ang="0">
                    <a:pos x="connsiteX0" y="connsiteY0"/>
                  </a:cxn>
                  <a:cxn ang="0">
                    <a:pos x="connsiteX1" y="connsiteY1"/>
                  </a:cxn>
                  <a:cxn ang="0">
                    <a:pos x="connsiteX2" y="connsiteY2"/>
                  </a:cxn>
                  <a:cxn ang="0">
                    <a:pos x="connsiteX3" y="connsiteY3"/>
                  </a:cxn>
                </a:cxnLst>
                <a:rect l="l" t="t" r="r" b="b"/>
                <a:pathLst>
                  <a:path w="5950536" h="5950536">
                    <a:moveTo>
                      <a:pt x="74596" y="3637325"/>
                    </a:moveTo>
                    <a:cubicBezTo>
                      <a:pt x="-126884" y="2754580"/>
                      <a:pt x="84573" y="1828126"/>
                      <a:pt x="649109" y="1120220"/>
                    </a:cubicBezTo>
                    <a:lnTo>
                      <a:pt x="2975268" y="2975268"/>
                    </a:lnTo>
                    <a:lnTo>
                      <a:pt x="74596" y="3637325"/>
                    </a:lnTo>
                    <a:close/>
                  </a:path>
                </a:pathLst>
              </a:custGeom>
              <a:solidFill>
                <a:srgbClr val="F19614"/>
              </a:solidFill>
              <a:sp3d extrusionH="152250" prstMaterial="matte">
                <a:bevelT w="165100" prst="coolSlant"/>
              </a:sp3d>
            </p:spPr>
            <p:style>
              <a:lnRef idx="0">
                <a:schemeClr val="lt1">
                  <a:hueOff val="0"/>
                  <a:satOff val="0"/>
                  <a:lumOff val="0"/>
                  <a:alphaOff val="0"/>
                </a:schemeClr>
              </a:lnRef>
              <a:fillRef idx="1">
                <a:scrgbClr r="0" g="0" b="0"/>
              </a:fillRef>
              <a:effectRef idx="2">
                <a:schemeClr val="accent2">
                  <a:shade val="50000"/>
                  <a:hueOff val="-337813"/>
                  <a:satOff val="4447"/>
                  <a:lumOff val="26638"/>
                  <a:alphaOff val="0"/>
                </a:schemeClr>
              </a:effectRef>
              <a:fontRef idx="minor">
                <a:schemeClr val="lt1"/>
              </a:fontRef>
            </p:style>
            <p:txBody>
              <a:bodyPr spcFirstLastPara="0" vert="horz" wrap="square" lIns="315377" tIns="2192630" rIns="4076966" bIns="2837270" numCol="1" spcCol="1270" anchor="ctr" anchorCtr="0">
                <a:noAutofit/>
                <a:sp3d extrusionH="28000" prstMaterial="matte"/>
              </a:bodyPr>
              <a:lstStyle/>
              <a:p>
                <a:pPr marL="0" lvl="0" indent="0" algn="ctr" defTabSz="1244600">
                  <a:lnSpc>
                    <a:spcPct val="90000"/>
                  </a:lnSpc>
                  <a:spcBef>
                    <a:spcPct val="0"/>
                  </a:spcBef>
                  <a:spcAft>
                    <a:spcPct val="35000"/>
                  </a:spcAft>
                  <a:buNone/>
                </a:pPr>
                <a:r>
                  <a:rPr lang="de-DE" sz="2800" kern="1200" dirty="0"/>
                  <a:t>12 % Offene</a:t>
                </a:r>
                <a:endParaRPr lang="de-DE" sz="1800" kern="1200" dirty="0"/>
              </a:p>
            </p:txBody>
          </p:sp>
          <p:sp>
            <p:nvSpPr>
              <p:cNvPr id="21" name="Freihandform: Form 20">
                <a:extLst>
                  <a:ext uri="{FF2B5EF4-FFF2-40B4-BE49-F238E27FC236}">
                    <a16:creationId xmlns:a16="http://schemas.microsoft.com/office/drawing/2014/main" id="{229732CC-C512-478E-9E9B-2148CF495616}"/>
                  </a:ext>
                </a:extLst>
              </p:cNvPr>
              <p:cNvSpPr/>
              <p:nvPr/>
            </p:nvSpPr>
            <p:spPr>
              <a:xfrm>
                <a:off x="2527100" y="74770"/>
                <a:ext cx="5950536" cy="5950536"/>
              </a:xfrm>
              <a:custGeom>
                <a:avLst/>
                <a:gdLst>
                  <a:gd name="connsiteX0" fmla="*/ 649109 w 5950536"/>
                  <a:gd name="connsiteY0" fmla="*/ 1120220 h 5950536"/>
                  <a:gd name="connsiteX1" fmla="*/ 2975268 w 5950536"/>
                  <a:gd name="connsiteY1" fmla="*/ 0 h 5950536"/>
                  <a:gd name="connsiteX2" fmla="*/ 2975268 w 5950536"/>
                  <a:gd name="connsiteY2" fmla="*/ 2975268 h 5950536"/>
                  <a:gd name="connsiteX3" fmla="*/ 649109 w 5950536"/>
                  <a:gd name="connsiteY3" fmla="*/ 1120220 h 5950536"/>
                </a:gdLst>
                <a:ahLst/>
                <a:cxnLst>
                  <a:cxn ang="0">
                    <a:pos x="connsiteX0" y="connsiteY0"/>
                  </a:cxn>
                  <a:cxn ang="0">
                    <a:pos x="connsiteX1" y="connsiteY1"/>
                  </a:cxn>
                  <a:cxn ang="0">
                    <a:pos x="connsiteX2" y="connsiteY2"/>
                  </a:cxn>
                  <a:cxn ang="0">
                    <a:pos x="connsiteX3" y="connsiteY3"/>
                  </a:cxn>
                </a:cxnLst>
                <a:rect l="l" t="t" r="r" b="b"/>
                <a:pathLst>
                  <a:path w="5950536" h="5950536">
                    <a:moveTo>
                      <a:pt x="649109" y="1120220"/>
                    </a:moveTo>
                    <a:cubicBezTo>
                      <a:pt x="1213646" y="412312"/>
                      <a:pt x="2069820" y="0"/>
                      <a:pt x="2975268" y="0"/>
                    </a:cubicBezTo>
                    <a:lnTo>
                      <a:pt x="2975268" y="2975268"/>
                    </a:lnTo>
                    <a:lnTo>
                      <a:pt x="649109" y="1120220"/>
                    </a:lnTo>
                    <a:close/>
                  </a:path>
                </a:pathLst>
              </a:custGeom>
              <a:solidFill>
                <a:srgbClr val="F5AC4D"/>
              </a:solidFill>
              <a:sp3d extrusionH="152250" prstMaterial="matte">
                <a:bevelT w="165100" prst="coolSlant"/>
              </a:sp3d>
            </p:spPr>
            <p:style>
              <a:lnRef idx="0">
                <a:schemeClr val="lt1">
                  <a:hueOff val="0"/>
                  <a:satOff val="0"/>
                  <a:lumOff val="0"/>
                  <a:alphaOff val="0"/>
                </a:schemeClr>
              </a:lnRef>
              <a:fillRef idx="1">
                <a:scrgbClr r="0" g="0" b="0"/>
              </a:fillRef>
              <a:effectRef idx="2">
                <a:schemeClr val="accent2">
                  <a:shade val="50000"/>
                  <a:hueOff val="-168907"/>
                  <a:satOff val="2224"/>
                  <a:lumOff val="13319"/>
                  <a:alphaOff val="0"/>
                </a:schemeClr>
              </a:effectRef>
              <a:fontRef idx="minor">
                <a:schemeClr val="lt1"/>
              </a:fontRef>
            </p:style>
            <p:txBody>
              <a:bodyPr spcFirstLastPara="0" vert="horz" wrap="square" lIns="1443145" tIns="588110" rIns="3161717" bIns="4300111" numCol="1" spcCol="1270" anchor="ctr" anchorCtr="0">
                <a:noAutofit/>
                <a:sp3d extrusionH="28000" prstMaterial="matte"/>
              </a:bodyPr>
              <a:lstStyle/>
              <a:p>
                <a:pPr marL="0" lvl="0" indent="0" algn="ctr" defTabSz="1244600">
                  <a:lnSpc>
                    <a:spcPct val="90000"/>
                  </a:lnSpc>
                  <a:spcBef>
                    <a:spcPct val="0"/>
                  </a:spcBef>
                  <a:spcAft>
                    <a:spcPct val="35000"/>
                  </a:spcAft>
                  <a:buNone/>
                </a:pPr>
                <a:r>
                  <a:rPr lang="de-DE" sz="2800" kern="1200" dirty="0"/>
                  <a:t>13 % </a:t>
                </a:r>
                <a:r>
                  <a:rPr lang="de-DE" sz="2800" kern="1200" dirty="0" err="1"/>
                  <a:t>Hedo</a:t>
                </a:r>
                <a:r>
                  <a:rPr lang="de-DE" sz="2800" kern="1200" dirty="0"/>
                  <a:t>-</a:t>
                </a:r>
              </a:p>
              <a:p>
                <a:pPr marL="0" lvl="0" indent="0" algn="ctr" defTabSz="1244600">
                  <a:lnSpc>
                    <a:spcPct val="90000"/>
                  </a:lnSpc>
                  <a:spcBef>
                    <a:spcPct val="0"/>
                  </a:spcBef>
                  <a:spcAft>
                    <a:spcPct val="35000"/>
                  </a:spcAft>
                  <a:buNone/>
                </a:pPr>
                <a:r>
                  <a:rPr lang="de-DE" sz="2800" kern="1200" dirty="0"/>
                  <a:t>nisten</a:t>
                </a:r>
              </a:p>
            </p:txBody>
          </p:sp>
        </p:grpSp>
        <p:grpSp>
          <p:nvGrpSpPr>
            <p:cNvPr id="6" name="Gruppieren 5">
              <a:extLst>
                <a:ext uri="{FF2B5EF4-FFF2-40B4-BE49-F238E27FC236}">
                  <a16:creationId xmlns:a16="http://schemas.microsoft.com/office/drawing/2014/main" id="{789DCAB7-D0FE-4EAA-B3AE-55C3CCC2D9C9}"/>
                </a:ext>
              </a:extLst>
            </p:cNvPr>
            <p:cNvGrpSpPr/>
            <p:nvPr/>
          </p:nvGrpSpPr>
          <p:grpSpPr>
            <a:xfrm>
              <a:off x="7888192" y="3115711"/>
              <a:ext cx="2520000" cy="561156"/>
              <a:chOff x="7888192" y="3115711"/>
              <a:chExt cx="2520000" cy="561156"/>
            </a:xfrm>
          </p:grpSpPr>
          <p:sp>
            <p:nvSpPr>
              <p:cNvPr id="13" name="Textfeld 12">
                <a:extLst>
                  <a:ext uri="{FF2B5EF4-FFF2-40B4-BE49-F238E27FC236}">
                    <a16:creationId xmlns:a16="http://schemas.microsoft.com/office/drawing/2014/main" id="{A2961E78-8FDA-4409-82FE-C4B515E46BED}"/>
                  </a:ext>
                </a:extLst>
              </p:cNvPr>
              <p:cNvSpPr txBox="1"/>
              <p:nvPr/>
            </p:nvSpPr>
            <p:spPr>
              <a:xfrm>
                <a:off x="7888192" y="3134679"/>
                <a:ext cx="2520000"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sz="2800" dirty="0"/>
                  <a:t>DOMINANZ </a:t>
                </a:r>
              </a:p>
            </p:txBody>
          </p:sp>
          <p:pic>
            <p:nvPicPr>
              <p:cNvPr id="14" name="Grafik 13" descr="Feuerwerkskörper">
                <a:extLst>
                  <a:ext uri="{FF2B5EF4-FFF2-40B4-BE49-F238E27FC236}">
                    <a16:creationId xmlns:a16="http://schemas.microsoft.com/office/drawing/2014/main" id="{00CB1F89-6837-4B11-8748-E12F7A5F6D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9765" y="3115711"/>
                <a:ext cx="561156" cy="561156"/>
              </a:xfrm>
              <a:prstGeom prst="rect">
                <a:avLst/>
              </a:prstGeom>
            </p:spPr>
          </p:pic>
        </p:grpSp>
        <p:grpSp>
          <p:nvGrpSpPr>
            <p:cNvPr id="7" name="Gruppieren 6">
              <a:extLst>
                <a:ext uri="{FF2B5EF4-FFF2-40B4-BE49-F238E27FC236}">
                  <a16:creationId xmlns:a16="http://schemas.microsoft.com/office/drawing/2014/main" id="{4F57466F-307C-4310-9D47-0BA10542C856}"/>
                </a:ext>
              </a:extLst>
            </p:cNvPr>
            <p:cNvGrpSpPr/>
            <p:nvPr/>
          </p:nvGrpSpPr>
          <p:grpSpPr>
            <a:xfrm>
              <a:off x="2655545" y="1131444"/>
              <a:ext cx="2520000" cy="600467"/>
              <a:chOff x="2655545" y="1131444"/>
              <a:chExt cx="2455902" cy="600467"/>
            </a:xfrm>
          </p:grpSpPr>
          <p:sp>
            <p:nvSpPr>
              <p:cNvPr id="11" name="Textfeld 10">
                <a:extLst>
                  <a:ext uri="{FF2B5EF4-FFF2-40B4-BE49-F238E27FC236}">
                    <a16:creationId xmlns:a16="http://schemas.microsoft.com/office/drawing/2014/main" id="{327FFF96-4A64-4589-AB56-10EA5D493CA6}"/>
                  </a:ext>
                </a:extLst>
              </p:cNvPr>
              <p:cNvSpPr txBox="1"/>
              <p:nvPr/>
            </p:nvSpPr>
            <p:spPr>
              <a:xfrm>
                <a:off x="2655545" y="1208691"/>
                <a:ext cx="2431463"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de-DE" sz="2800" dirty="0"/>
                  <a:t>STIMULANZ</a:t>
                </a:r>
              </a:p>
            </p:txBody>
          </p:sp>
          <p:pic>
            <p:nvPicPr>
              <p:cNvPr id="12" name="Grafik 11" descr="Champagnergläser">
                <a:extLst>
                  <a:ext uri="{FF2B5EF4-FFF2-40B4-BE49-F238E27FC236}">
                    <a16:creationId xmlns:a16="http://schemas.microsoft.com/office/drawing/2014/main" id="{4B66F365-47B1-4D85-A931-5D6AC23654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10980" y="1131444"/>
                <a:ext cx="600467" cy="600467"/>
              </a:xfrm>
              <a:prstGeom prst="rect">
                <a:avLst/>
              </a:prstGeom>
            </p:spPr>
          </p:pic>
        </p:grpSp>
        <p:grpSp>
          <p:nvGrpSpPr>
            <p:cNvPr id="8" name="Gruppieren 7">
              <a:extLst>
                <a:ext uri="{FF2B5EF4-FFF2-40B4-BE49-F238E27FC236}">
                  <a16:creationId xmlns:a16="http://schemas.microsoft.com/office/drawing/2014/main" id="{7F3D6DB8-422D-4C43-BEAA-809CE5F65064}"/>
                </a:ext>
              </a:extLst>
            </p:cNvPr>
            <p:cNvGrpSpPr/>
            <p:nvPr/>
          </p:nvGrpSpPr>
          <p:grpSpPr>
            <a:xfrm>
              <a:off x="2801006" y="5430753"/>
              <a:ext cx="2520000" cy="610951"/>
              <a:chOff x="2801006" y="5430753"/>
              <a:chExt cx="2520000" cy="610951"/>
            </a:xfrm>
          </p:grpSpPr>
          <p:sp>
            <p:nvSpPr>
              <p:cNvPr id="9" name="Textfeld 8">
                <a:extLst>
                  <a:ext uri="{FF2B5EF4-FFF2-40B4-BE49-F238E27FC236}">
                    <a16:creationId xmlns:a16="http://schemas.microsoft.com/office/drawing/2014/main" id="{7860376A-919F-4479-8C1F-EC3ED383533E}"/>
                  </a:ext>
                </a:extLst>
              </p:cNvPr>
              <p:cNvSpPr txBox="1"/>
              <p:nvPr/>
            </p:nvSpPr>
            <p:spPr>
              <a:xfrm>
                <a:off x="2801006" y="5518484"/>
                <a:ext cx="2520000" cy="523220"/>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de-DE" sz="2800" dirty="0"/>
                  <a:t>BALANCE</a:t>
                </a:r>
              </a:p>
            </p:txBody>
          </p:sp>
          <p:pic>
            <p:nvPicPr>
              <p:cNvPr id="10" name="Grafik 9" descr="Waage der Justitia">
                <a:extLst>
                  <a:ext uri="{FF2B5EF4-FFF2-40B4-BE49-F238E27FC236}">
                    <a16:creationId xmlns:a16="http://schemas.microsoft.com/office/drawing/2014/main" id="{A0377743-2D7A-43B3-ADC1-A59547C1B4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16434" y="5430753"/>
                <a:ext cx="600467" cy="600467"/>
              </a:xfrm>
              <a:prstGeom prst="rect">
                <a:avLst/>
              </a:prstGeom>
            </p:spPr>
          </p:pic>
        </p:grpSp>
      </p:grpSp>
    </p:spTree>
    <p:extLst>
      <p:ext uri="{BB962C8B-B14F-4D97-AF65-F5344CB8AC3E}">
        <p14:creationId xmlns:p14="http://schemas.microsoft.com/office/powerpoint/2010/main" val="3814966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1B09A5-EF88-44EC-8949-4A80A9D38143}"/>
              </a:ext>
            </a:extLst>
          </p:cNvPr>
          <p:cNvSpPr>
            <a:spLocks noGrp="1"/>
          </p:cNvSpPr>
          <p:nvPr>
            <p:ph type="title"/>
          </p:nvPr>
        </p:nvSpPr>
        <p:spPr/>
        <p:txBody>
          <a:bodyPr/>
          <a:lstStyle/>
          <a:p>
            <a:r>
              <a:rPr lang="de-DE"/>
              <a:t>Die Phasen des Konzepts</a:t>
            </a:r>
          </a:p>
        </p:txBody>
      </p:sp>
      <p:sp>
        <p:nvSpPr>
          <p:cNvPr id="3" name="Textplatzhalter 2">
            <a:extLst>
              <a:ext uri="{FF2B5EF4-FFF2-40B4-BE49-F238E27FC236}">
                <a16:creationId xmlns:a16="http://schemas.microsoft.com/office/drawing/2014/main" id="{3BDFD2BA-EE92-450A-9243-0D6295C8E8C6}"/>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922132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Text, Karte enthält.&#10;&#10;Automatisch generierte Beschreibung">
            <a:extLst>
              <a:ext uri="{FF2B5EF4-FFF2-40B4-BE49-F238E27FC236}">
                <a16:creationId xmlns:a16="http://schemas.microsoft.com/office/drawing/2014/main" id="{685CF61E-83E5-4B56-8C81-CFE681E9A5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04392" y="572278"/>
            <a:ext cx="8876522" cy="5616598"/>
          </a:xfrm>
          <a:prstGeom prst="rect">
            <a:avLst/>
          </a:prstGeom>
        </p:spPr>
      </p:pic>
      <p:grpSp>
        <p:nvGrpSpPr>
          <p:cNvPr id="8" name="Gruppieren 7">
            <a:extLst>
              <a:ext uri="{FF2B5EF4-FFF2-40B4-BE49-F238E27FC236}">
                <a16:creationId xmlns:a16="http://schemas.microsoft.com/office/drawing/2014/main" id="{93E9B032-BD3E-4EA2-8237-77C9DDC36D4D}"/>
              </a:ext>
            </a:extLst>
          </p:cNvPr>
          <p:cNvGrpSpPr/>
          <p:nvPr/>
        </p:nvGrpSpPr>
        <p:grpSpPr>
          <a:xfrm>
            <a:off x="8813103" y="1822396"/>
            <a:ext cx="2520000" cy="561156"/>
            <a:chOff x="7888192" y="3115711"/>
            <a:chExt cx="2520000" cy="561156"/>
          </a:xfrm>
        </p:grpSpPr>
        <p:sp>
          <p:nvSpPr>
            <p:cNvPr id="6" name="Textfeld 5">
              <a:extLst>
                <a:ext uri="{FF2B5EF4-FFF2-40B4-BE49-F238E27FC236}">
                  <a16:creationId xmlns:a16="http://schemas.microsoft.com/office/drawing/2014/main" id="{A8BA5A3B-215F-481E-84EC-E36966098F56}"/>
                </a:ext>
              </a:extLst>
            </p:cNvPr>
            <p:cNvSpPr txBox="1"/>
            <p:nvPr/>
          </p:nvSpPr>
          <p:spPr>
            <a:xfrm>
              <a:off x="7888192" y="3134679"/>
              <a:ext cx="2520000"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sz="2800" dirty="0"/>
                <a:t>DOMINANZ </a:t>
              </a:r>
            </a:p>
          </p:txBody>
        </p:sp>
        <p:pic>
          <p:nvPicPr>
            <p:cNvPr id="7" name="Grafik 6" descr="Feuerwerkskörper">
              <a:extLst>
                <a:ext uri="{FF2B5EF4-FFF2-40B4-BE49-F238E27FC236}">
                  <a16:creationId xmlns:a16="http://schemas.microsoft.com/office/drawing/2014/main" id="{4EA6056E-9334-42C2-803D-E9FC2781F6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09765" y="3115711"/>
              <a:ext cx="561156" cy="561156"/>
            </a:xfrm>
            <a:prstGeom prst="rect">
              <a:avLst/>
            </a:prstGeom>
          </p:spPr>
        </p:pic>
      </p:grpSp>
      <p:grpSp>
        <p:nvGrpSpPr>
          <p:cNvPr id="12" name="Gruppieren 11">
            <a:extLst>
              <a:ext uri="{FF2B5EF4-FFF2-40B4-BE49-F238E27FC236}">
                <a16:creationId xmlns:a16="http://schemas.microsoft.com/office/drawing/2014/main" id="{98D29208-3BD2-46A0-86E9-953934BACBB5}"/>
              </a:ext>
            </a:extLst>
          </p:cNvPr>
          <p:cNvGrpSpPr/>
          <p:nvPr/>
        </p:nvGrpSpPr>
        <p:grpSpPr>
          <a:xfrm>
            <a:off x="947614" y="1783085"/>
            <a:ext cx="2520000" cy="600467"/>
            <a:chOff x="2655545" y="1131444"/>
            <a:chExt cx="2455902" cy="600467"/>
          </a:xfrm>
        </p:grpSpPr>
        <p:sp>
          <p:nvSpPr>
            <p:cNvPr id="10" name="Textfeld 9">
              <a:extLst>
                <a:ext uri="{FF2B5EF4-FFF2-40B4-BE49-F238E27FC236}">
                  <a16:creationId xmlns:a16="http://schemas.microsoft.com/office/drawing/2014/main" id="{74E4E695-1A11-4DF1-B19D-D73FDFB288B9}"/>
                </a:ext>
              </a:extLst>
            </p:cNvPr>
            <p:cNvSpPr txBox="1"/>
            <p:nvPr/>
          </p:nvSpPr>
          <p:spPr>
            <a:xfrm>
              <a:off x="2655545" y="1208691"/>
              <a:ext cx="2431463"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de-DE" sz="2800" dirty="0"/>
                <a:t>STIMULANZ</a:t>
              </a:r>
            </a:p>
          </p:txBody>
        </p:sp>
        <p:pic>
          <p:nvPicPr>
            <p:cNvPr id="11" name="Grafik 10" descr="Champagnergläser">
              <a:extLst>
                <a:ext uri="{FF2B5EF4-FFF2-40B4-BE49-F238E27FC236}">
                  <a16:creationId xmlns:a16="http://schemas.microsoft.com/office/drawing/2014/main" id="{3F09E3EF-78D8-42C4-ACDD-17E9E5432D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10980" y="1131444"/>
              <a:ext cx="600467" cy="600467"/>
            </a:xfrm>
            <a:prstGeom prst="rect">
              <a:avLst/>
            </a:prstGeom>
          </p:spPr>
        </p:pic>
      </p:grpSp>
      <p:grpSp>
        <p:nvGrpSpPr>
          <p:cNvPr id="16" name="Gruppieren 15">
            <a:extLst>
              <a:ext uri="{FF2B5EF4-FFF2-40B4-BE49-F238E27FC236}">
                <a16:creationId xmlns:a16="http://schemas.microsoft.com/office/drawing/2014/main" id="{C145D89E-5713-4324-87D7-C77F466BC8BF}"/>
              </a:ext>
            </a:extLst>
          </p:cNvPr>
          <p:cNvGrpSpPr/>
          <p:nvPr/>
        </p:nvGrpSpPr>
        <p:grpSpPr>
          <a:xfrm>
            <a:off x="4724400" y="5588408"/>
            <a:ext cx="2520000" cy="610951"/>
            <a:chOff x="2801006" y="5430753"/>
            <a:chExt cx="2520000" cy="610951"/>
          </a:xfrm>
        </p:grpSpPr>
        <p:sp>
          <p:nvSpPr>
            <p:cNvPr id="14" name="Textfeld 13">
              <a:extLst>
                <a:ext uri="{FF2B5EF4-FFF2-40B4-BE49-F238E27FC236}">
                  <a16:creationId xmlns:a16="http://schemas.microsoft.com/office/drawing/2014/main" id="{1844718D-7F03-411E-B002-D5A385615947}"/>
                </a:ext>
              </a:extLst>
            </p:cNvPr>
            <p:cNvSpPr txBox="1"/>
            <p:nvPr/>
          </p:nvSpPr>
          <p:spPr>
            <a:xfrm>
              <a:off x="2801006" y="5518484"/>
              <a:ext cx="2520000" cy="523220"/>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de-DE" sz="2800" dirty="0"/>
                <a:t>BALANCE</a:t>
              </a:r>
            </a:p>
          </p:txBody>
        </p:sp>
        <p:pic>
          <p:nvPicPr>
            <p:cNvPr id="15" name="Grafik 14" descr="Waage der Justitia">
              <a:extLst>
                <a:ext uri="{FF2B5EF4-FFF2-40B4-BE49-F238E27FC236}">
                  <a16:creationId xmlns:a16="http://schemas.microsoft.com/office/drawing/2014/main" id="{E605D90C-4DDC-4C0E-92B7-814EE97F0C0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16434" y="5430753"/>
              <a:ext cx="600467" cy="600467"/>
            </a:xfrm>
            <a:prstGeom prst="rect">
              <a:avLst/>
            </a:prstGeom>
          </p:spPr>
        </p:pic>
      </p:grpSp>
    </p:spTree>
    <p:extLst>
      <p:ext uri="{BB962C8B-B14F-4D97-AF65-F5344CB8AC3E}">
        <p14:creationId xmlns:p14="http://schemas.microsoft.com/office/powerpoint/2010/main" val="2606111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Karte enthält.&#10;&#10;Automatisch generierte Beschreibung">
            <a:extLst>
              <a:ext uri="{FF2B5EF4-FFF2-40B4-BE49-F238E27FC236}">
                <a16:creationId xmlns:a16="http://schemas.microsoft.com/office/drawing/2014/main" id="{39CF4713-E650-4E69-803F-C399F503EF9D}"/>
              </a:ext>
            </a:extLst>
          </p:cNvPr>
          <p:cNvPicPr>
            <a:picLocks noChangeAspect="1"/>
          </p:cNvPicPr>
          <p:nvPr/>
        </p:nvPicPr>
        <p:blipFill rotWithShape="1">
          <a:blip r:embed="rId2"/>
          <a:srcRect l="2644" t="8682" r="2612" b="7441"/>
          <a:stretch/>
        </p:blipFill>
        <p:spPr>
          <a:xfrm>
            <a:off x="591005" y="318977"/>
            <a:ext cx="10583814" cy="6059095"/>
          </a:xfrm>
          <a:prstGeom prst="rect">
            <a:avLst/>
          </a:prstGeom>
        </p:spPr>
      </p:pic>
    </p:spTree>
    <p:extLst>
      <p:ext uri="{BB962C8B-B14F-4D97-AF65-F5344CB8AC3E}">
        <p14:creationId xmlns:p14="http://schemas.microsoft.com/office/powerpoint/2010/main" val="1709956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850E43-9ECD-4CE0-9D98-40D0A7AE233E}"/>
              </a:ext>
            </a:extLst>
          </p:cNvPr>
          <p:cNvSpPr>
            <a:spLocks noGrp="1"/>
          </p:cNvSpPr>
          <p:nvPr>
            <p:ph type="title"/>
          </p:nvPr>
        </p:nvSpPr>
        <p:spPr/>
        <p:txBody>
          <a:bodyPr/>
          <a:lstStyle/>
          <a:p>
            <a:r>
              <a:rPr lang="de-DE" dirty="0"/>
              <a:t>Stakeholder-Analyse</a:t>
            </a:r>
          </a:p>
        </p:txBody>
      </p:sp>
      <p:sp>
        <p:nvSpPr>
          <p:cNvPr id="3" name="Inhaltsplatzhalter 2">
            <a:extLst>
              <a:ext uri="{FF2B5EF4-FFF2-40B4-BE49-F238E27FC236}">
                <a16:creationId xmlns:a16="http://schemas.microsoft.com/office/drawing/2014/main" id="{B3F84544-0DF0-46E9-BBA8-DF92ECB8DE70}"/>
              </a:ext>
            </a:extLst>
          </p:cNvPr>
          <p:cNvSpPr>
            <a:spLocks noGrp="1"/>
          </p:cNvSpPr>
          <p:nvPr>
            <p:ph idx="1"/>
          </p:nvPr>
        </p:nvSpPr>
        <p:spPr/>
        <p:txBody>
          <a:bodyPr>
            <a:noAutofit/>
          </a:bodyPr>
          <a:lstStyle/>
          <a:p>
            <a:r>
              <a:rPr lang="de-DE" sz="2400" dirty="0"/>
              <a:t>Eine Kleinstadt in einem Entwicklungsland soll eine professionelle Müllabfuhr bekommen. Der Müll soll in Zukunft an eine Recyclinganlage außerhalb der Stadt verkauft werden.</a:t>
            </a:r>
          </a:p>
          <a:p>
            <a:r>
              <a:rPr lang="de-DE" sz="2400" dirty="0"/>
              <a:t>Die Gefahren, die von herumliegendem Müll ausgeht, sollen beseitigt, das Grundwasser geschützt und die Umweltverschmutzung reduziert werden. Zudem sollen wertvolle Materialien in der Recyclinganlage wiederverwertet werden, der Arbeitsschutz verbessert sowie Arbeitsplätze geschaffen werden.</a:t>
            </a:r>
          </a:p>
          <a:p>
            <a:r>
              <a:rPr lang="de-DE" sz="2400" dirty="0"/>
              <a:t>Doch: Was passiert mit den Menschen, die bisher im Müll nach verwertbaren Dingen gesucht haben und diese dann selbst an den Betreiber der Recyclinganlage verkauft haben? Wenn sie nicht in das Projekt eingebunden werden – z.B. als Besatzung der Müllabfuhr, oder als Mitarbeiter der Recyclinganlage – könnte sich hier ein Konflikt anbahnen.</a:t>
            </a:r>
          </a:p>
        </p:txBody>
      </p:sp>
    </p:spTree>
    <p:extLst>
      <p:ext uri="{BB962C8B-B14F-4D97-AF65-F5344CB8AC3E}">
        <p14:creationId xmlns:p14="http://schemas.microsoft.com/office/powerpoint/2010/main" val="3524974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C9C6F4-2A02-43AC-B7AA-8A33891309AB}"/>
              </a:ext>
            </a:extLst>
          </p:cNvPr>
          <p:cNvSpPr>
            <a:spLocks noGrp="1"/>
          </p:cNvSpPr>
          <p:nvPr>
            <p:ph type="title"/>
          </p:nvPr>
        </p:nvSpPr>
        <p:spPr/>
        <p:txBody>
          <a:bodyPr/>
          <a:lstStyle/>
          <a:p>
            <a:r>
              <a:rPr lang="de-DE" dirty="0"/>
              <a:t>Definition Stakeholder</a:t>
            </a:r>
          </a:p>
        </p:txBody>
      </p:sp>
      <p:sp>
        <p:nvSpPr>
          <p:cNvPr id="3" name="Inhaltsplatzhalter 2">
            <a:extLst>
              <a:ext uri="{FF2B5EF4-FFF2-40B4-BE49-F238E27FC236}">
                <a16:creationId xmlns:a16="http://schemas.microsoft.com/office/drawing/2014/main" id="{608E2ADA-F14C-481B-BD56-5C80025AD789}"/>
              </a:ext>
            </a:extLst>
          </p:cNvPr>
          <p:cNvSpPr>
            <a:spLocks noGrp="1"/>
          </p:cNvSpPr>
          <p:nvPr>
            <p:ph idx="1"/>
          </p:nvPr>
        </p:nvSpPr>
        <p:spPr/>
        <p:txBody>
          <a:bodyPr>
            <a:normAutofit lnSpcReduction="10000"/>
          </a:bodyPr>
          <a:lstStyle/>
          <a:p>
            <a:r>
              <a:rPr lang="de-DE" dirty="0"/>
              <a:t>„</a:t>
            </a:r>
            <a:r>
              <a:rPr lang="de-DE" dirty="0" err="1"/>
              <a:t>to</a:t>
            </a:r>
            <a:r>
              <a:rPr lang="de-DE" dirty="0"/>
              <a:t> </a:t>
            </a:r>
            <a:r>
              <a:rPr lang="de-DE" dirty="0" err="1"/>
              <a:t>have</a:t>
            </a:r>
            <a:r>
              <a:rPr lang="de-DE" dirty="0"/>
              <a:t> stake in = Interesse haben an“ </a:t>
            </a:r>
          </a:p>
          <a:p>
            <a:r>
              <a:rPr lang="de-DE" dirty="0"/>
              <a:t>Stakeholder sind Anspruchsgruppen, die sich von der Präsenz und den Handlungen der jeweiligen Organisation betroffen </a:t>
            </a:r>
            <a:r>
              <a:rPr lang="de-DE" u="sng" dirty="0"/>
              <a:t>fühlen</a:t>
            </a:r>
            <a:r>
              <a:rPr lang="de-DE" dirty="0"/>
              <a:t>. Aus diesem Grund entwickeln sie Meinungen und Erwartungen, die zusammen so eine Art energetisches Anspruchsgeflecht rund um die Organisation bilden. </a:t>
            </a:r>
          </a:p>
          <a:p>
            <a:r>
              <a:rPr lang="de-DE" dirty="0"/>
              <a:t>In der Tat: Es geht oft um gefühlte Bedrohung. Aufgabe der Unternehmenskommunikation ist, diese Gefühle wahrzunehmen, zu akzeptieren und ihnen argumentativ zu begegnen.</a:t>
            </a:r>
          </a:p>
          <a:p>
            <a:r>
              <a:rPr lang="de-DE" dirty="0"/>
              <a:t>Fakten und Klarstellungen, Einbinden und Zuhören.</a:t>
            </a:r>
          </a:p>
        </p:txBody>
      </p:sp>
      <p:sp>
        <p:nvSpPr>
          <p:cNvPr id="4" name="Rechteck 3">
            <a:extLst>
              <a:ext uri="{FF2B5EF4-FFF2-40B4-BE49-F238E27FC236}">
                <a16:creationId xmlns:a16="http://schemas.microsoft.com/office/drawing/2014/main" id="{6FBCC81D-649A-4459-8BF8-410745D7B3DF}"/>
              </a:ext>
            </a:extLst>
          </p:cNvPr>
          <p:cNvSpPr/>
          <p:nvPr/>
        </p:nvSpPr>
        <p:spPr>
          <a:xfrm>
            <a:off x="5072743" y="6488668"/>
            <a:ext cx="7119257" cy="369332"/>
          </a:xfrm>
          <a:prstGeom prst="rect">
            <a:avLst/>
          </a:prstGeom>
        </p:spPr>
        <p:txBody>
          <a:bodyPr wrap="square">
            <a:spAutoFit/>
          </a:bodyPr>
          <a:lstStyle/>
          <a:p>
            <a:r>
              <a:rPr lang="de-DE"/>
              <a:t>https://konzeptionerblog.de/2012/12/stakeholder-und-zielgruppen/</a:t>
            </a:r>
          </a:p>
        </p:txBody>
      </p:sp>
    </p:spTree>
    <p:extLst>
      <p:ext uri="{BB962C8B-B14F-4D97-AF65-F5344CB8AC3E}">
        <p14:creationId xmlns:p14="http://schemas.microsoft.com/office/powerpoint/2010/main" val="17331816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F85276-C9FF-4879-8F90-8C81CA9A6E12}"/>
              </a:ext>
            </a:extLst>
          </p:cNvPr>
          <p:cNvSpPr>
            <a:spLocks noGrp="1"/>
          </p:cNvSpPr>
          <p:nvPr>
            <p:ph type="title"/>
          </p:nvPr>
        </p:nvSpPr>
        <p:spPr/>
        <p:txBody>
          <a:bodyPr/>
          <a:lstStyle/>
          <a:p>
            <a:r>
              <a:rPr lang="de-DE" dirty="0"/>
              <a:t>Stakeholder sind entscheidend!</a:t>
            </a:r>
          </a:p>
        </p:txBody>
      </p:sp>
      <p:sp>
        <p:nvSpPr>
          <p:cNvPr id="3" name="Inhaltsplatzhalter 2">
            <a:extLst>
              <a:ext uri="{FF2B5EF4-FFF2-40B4-BE49-F238E27FC236}">
                <a16:creationId xmlns:a16="http://schemas.microsoft.com/office/drawing/2014/main" id="{8992D98C-62D4-4543-BAA3-3ACD546295D8}"/>
              </a:ext>
            </a:extLst>
          </p:cNvPr>
          <p:cNvSpPr>
            <a:spLocks noGrp="1"/>
          </p:cNvSpPr>
          <p:nvPr>
            <p:ph idx="1"/>
          </p:nvPr>
        </p:nvSpPr>
        <p:spPr/>
        <p:txBody>
          <a:bodyPr>
            <a:normAutofit fontScale="92500" lnSpcReduction="20000"/>
          </a:bodyPr>
          <a:lstStyle/>
          <a:p>
            <a:pPr marL="0" indent="0">
              <a:buNone/>
            </a:pPr>
            <a:r>
              <a:rPr lang="de-DE" dirty="0">
                <a:highlight>
                  <a:srgbClr val="FFFF00"/>
                </a:highlight>
              </a:rPr>
              <a:t>Stakeholder können das Projekt zum Scheitern bringen.</a:t>
            </a:r>
          </a:p>
          <a:p>
            <a:pPr marL="0" indent="0">
              <a:buNone/>
            </a:pPr>
            <a:r>
              <a:rPr lang="de-DE" dirty="0">
                <a:highlight>
                  <a:srgbClr val="FFFF00"/>
                </a:highlight>
              </a:rPr>
              <a:t>Sie können es aber auch entscheidend voranbringen.</a:t>
            </a:r>
          </a:p>
          <a:p>
            <a:pPr marL="0" indent="0">
              <a:buNone/>
            </a:pPr>
            <a:endParaRPr lang="de-DE" dirty="0"/>
          </a:p>
          <a:p>
            <a:pPr marL="0" indent="0">
              <a:buNone/>
            </a:pPr>
            <a:r>
              <a:rPr lang="de-DE" dirty="0"/>
              <a:t>In der </a:t>
            </a:r>
            <a:r>
              <a:rPr lang="de-DE" dirty="0" err="1"/>
              <a:t>Stakeholderanalyse</a:t>
            </a:r>
            <a:r>
              <a:rPr lang="de-DE" dirty="0"/>
              <a:t> geht also darum, </a:t>
            </a:r>
          </a:p>
          <a:p>
            <a:r>
              <a:rPr lang="de-DE" dirty="0"/>
              <a:t>mögliche Unterstützer und Promoter für unser Projekt zu erkennen</a:t>
            </a:r>
          </a:p>
          <a:p>
            <a:r>
              <a:rPr lang="de-DE" dirty="0"/>
              <a:t>Hindernisse und Widerstände, die von bestimmten Personen ausgehen könnten, frühzeitig im Blick zu haben</a:t>
            </a:r>
          </a:p>
          <a:p>
            <a:r>
              <a:rPr lang="de-DE" dirty="0"/>
              <a:t>mögliche Gegner zu identifizieren</a:t>
            </a:r>
          </a:p>
          <a:p>
            <a:r>
              <a:rPr lang="de-DE" dirty="0"/>
              <a:t>mögliche Betroffene nicht zu übersehen und ins Boot zu holen</a:t>
            </a:r>
          </a:p>
          <a:p>
            <a:r>
              <a:rPr lang="de-DE" dirty="0"/>
              <a:t>die individuellen Ziele der einzelnen Stakeholder vollständig zu erfassen</a:t>
            </a:r>
          </a:p>
        </p:txBody>
      </p:sp>
    </p:spTree>
    <p:extLst>
      <p:ext uri="{BB962C8B-B14F-4D97-AF65-F5344CB8AC3E}">
        <p14:creationId xmlns:p14="http://schemas.microsoft.com/office/powerpoint/2010/main" val="801441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432CF7-779E-4B7F-BA0F-9D91251F75C1}"/>
              </a:ext>
            </a:extLst>
          </p:cNvPr>
          <p:cNvSpPr>
            <a:spLocks noGrp="1"/>
          </p:cNvSpPr>
          <p:nvPr>
            <p:ph type="title"/>
          </p:nvPr>
        </p:nvSpPr>
        <p:spPr/>
        <p:txBody>
          <a:bodyPr/>
          <a:lstStyle/>
          <a:p>
            <a:r>
              <a:rPr lang="de-DE" dirty="0"/>
              <a:t>Stakeholder sind überall!</a:t>
            </a:r>
          </a:p>
        </p:txBody>
      </p:sp>
      <p:sp>
        <p:nvSpPr>
          <p:cNvPr id="3" name="Inhaltsplatzhalter 2">
            <a:extLst>
              <a:ext uri="{FF2B5EF4-FFF2-40B4-BE49-F238E27FC236}">
                <a16:creationId xmlns:a16="http://schemas.microsoft.com/office/drawing/2014/main" id="{94DCC467-E0E0-43EE-AE45-8F7B72C02629}"/>
              </a:ext>
            </a:extLst>
          </p:cNvPr>
          <p:cNvSpPr>
            <a:spLocks noGrp="1"/>
          </p:cNvSpPr>
          <p:nvPr>
            <p:ph idx="1"/>
          </p:nvPr>
        </p:nvSpPr>
        <p:spPr/>
        <p:txBody>
          <a:bodyPr>
            <a:normAutofit lnSpcReduction="10000"/>
          </a:bodyPr>
          <a:lstStyle/>
          <a:p>
            <a:pPr fontAlgn="base"/>
            <a:r>
              <a:rPr lang="de-DE" dirty="0"/>
              <a:t>Wer arbeitet aktiv im Projekt mit?</a:t>
            </a:r>
          </a:p>
          <a:p>
            <a:pPr fontAlgn="base"/>
            <a:r>
              <a:rPr lang="de-DE" dirty="0"/>
              <a:t>Wer hat Interesse am Projektergebnis?</a:t>
            </a:r>
          </a:p>
          <a:p>
            <a:pPr fontAlgn="base"/>
            <a:r>
              <a:rPr lang="de-DE" dirty="0"/>
              <a:t>Wer finanziert das Projekt?</a:t>
            </a:r>
          </a:p>
          <a:p>
            <a:pPr fontAlgn="base"/>
            <a:r>
              <a:rPr lang="de-DE" dirty="0"/>
              <a:t>Wer muss mit dem Projektergebnis leben?</a:t>
            </a:r>
          </a:p>
          <a:p>
            <a:pPr fontAlgn="base"/>
            <a:r>
              <a:rPr lang="de-DE" dirty="0"/>
              <a:t>Wer hat Bedenken gegen das Projekt?</a:t>
            </a:r>
          </a:p>
          <a:p>
            <a:pPr fontAlgn="base"/>
            <a:r>
              <a:rPr lang="de-DE" dirty="0"/>
              <a:t>Wer legt die Rahmenbedingungen für das Projekt fest?</a:t>
            </a:r>
          </a:p>
          <a:p>
            <a:pPr fontAlgn="base"/>
            <a:r>
              <a:rPr lang="de-DE" dirty="0"/>
              <a:t>Wer ist strikt gegen das Projekt?</a:t>
            </a:r>
          </a:p>
          <a:p>
            <a:pPr fontAlgn="base"/>
            <a:r>
              <a:rPr lang="de-DE" dirty="0"/>
              <a:t>Wer ist eifersüchtig auf unseren Erfolg? </a:t>
            </a:r>
          </a:p>
          <a:p>
            <a:pPr fontAlgn="base"/>
            <a:r>
              <a:rPr lang="de-DE" dirty="0"/>
              <a:t>Wer möchte zwar nicht mitarbeiten, aber gefragt werden?</a:t>
            </a:r>
          </a:p>
          <a:p>
            <a:endParaRPr lang="de-DE" dirty="0"/>
          </a:p>
        </p:txBody>
      </p:sp>
    </p:spTree>
    <p:extLst>
      <p:ext uri="{BB962C8B-B14F-4D97-AF65-F5344CB8AC3E}">
        <p14:creationId xmlns:p14="http://schemas.microsoft.com/office/powerpoint/2010/main" val="2766210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Stakeholder - Grundbegriffe der Wirtschaft ￢ﾗﾏ Gehe auf SIMPLECLUB.DE/GO &amp; werde #EinserSchￃﾼler">
            <a:hlinkClick r:id="" action="ppaction://media"/>
            <a:extLst>
              <a:ext uri="{FF2B5EF4-FFF2-40B4-BE49-F238E27FC236}">
                <a16:creationId xmlns:a16="http://schemas.microsoft.com/office/drawing/2014/main" id="{BA33BC91-0E2C-4353-B232-F07D7453F719}"/>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3161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AE3CB7-2E37-48FC-BF65-6F8ECFB60E8F}"/>
              </a:ext>
            </a:extLst>
          </p:cNvPr>
          <p:cNvSpPr>
            <a:spLocks noGrp="1"/>
          </p:cNvSpPr>
          <p:nvPr>
            <p:ph type="title"/>
          </p:nvPr>
        </p:nvSpPr>
        <p:spPr/>
        <p:txBody>
          <a:bodyPr/>
          <a:lstStyle/>
          <a:p>
            <a:r>
              <a:rPr lang="de-DE"/>
              <a:t>Wer sind Stakeholder?</a:t>
            </a:r>
          </a:p>
        </p:txBody>
      </p:sp>
      <p:sp>
        <p:nvSpPr>
          <p:cNvPr id="4" name="Textfeld 3">
            <a:extLst>
              <a:ext uri="{FF2B5EF4-FFF2-40B4-BE49-F238E27FC236}">
                <a16:creationId xmlns:a16="http://schemas.microsoft.com/office/drawing/2014/main" id="{C7ED04FE-9141-49C1-8866-4477B5DEBFA5}"/>
              </a:ext>
            </a:extLst>
          </p:cNvPr>
          <p:cNvSpPr txBox="1"/>
          <p:nvPr/>
        </p:nvSpPr>
        <p:spPr>
          <a:xfrm>
            <a:off x="1117600" y="2339669"/>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Mitarbeiterinnen </a:t>
            </a:r>
            <a:br>
              <a:rPr lang="de-DE" dirty="0"/>
            </a:br>
            <a:r>
              <a:rPr lang="de-DE" dirty="0"/>
              <a:t>und Mitarbeiter</a:t>
            </a:r>
          </a:p>
        </p:txBody>
      </p:sp>
      <p:sp>
        <p:nvSpPr>
          <p:cNvPr id="5" name="Textfeld 4">
            <a:extLst>
              <a:ext uri="{FF2B5EF4-FFF2-40B4-BE49-F238E27FC236}">
                <a16:creationId xmlns:a16="http://schemas.microsoft.com/office/drawing/2014/main" id="{17711A6D-0954-4AA8-BA94-2D91FCA6BF27}"/>
              </a:ext>
            </a:extLst>
          </p:cNvPr>
          <p:cNvSpPr txBox="1"/>
          <p:nvPr/>
        </p:nvSpPr>
        <p:spPr>
          <a:xfrm>
            <a:off x="1117600" y="3156066"/>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Managerinnen </a:t>
            </a:r>
            <a:br>
              <a:rPr lang="de-DE" dirty="0"/>
            </a:br>
            <a:r>
              <a:rPr lang="de-DE" dirty="0"/>
              <a:t>und Manager</a:t>
            </a:r>
          </a:p>
        </p:txBody>
      </p:sp>
      <p:sp>
        <p:nvSpPr>
          <p:cNvPr id="6" name="Textfeld 5">
            <a:extLst>
              <a:ext uri="{FF2B5EF4-FFF2-40B4-BE49-F238E27FC236}">
                <a16:creationId xmlns:a16="http://schemas.microsoft.com/office/drawing/2014/main" id="{3D3BD1AF-23D1-4F04-96A9-2ABBDC509126}"/>
              </a:ext>
            </a:extLst>
          </p:cNvPr>
          <p:cNvSpPr txBox="1"/>
          <p:nvPr/>
        </p:nvSpPr>
        <p:spPr>
          <a:xfrm>
            <a:off x="1117600" y="3972463"/>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Inhaberinnen </a:t>
            </a:r>
            <a:br>
              <a:rPr lang="de-DE" dirty="0"/>
            </a:br>
            <a:r>
              <a:rPr lang="de-DE" dirty="0"/>
              <a:t>und Inhaber</a:t>
            </a:r>
          </a:p>
        </p:txBody>
      </p:sp>
      <p:sp>
        <p:nvSpPr>
          <p:cNvPr id="7" name="Textfeld 6">
            <a:extLst>
              <a:ext uri="{FF2B5EF4-FFF2-40B4-BE49-F238E27FC236}">
                <a16:creationId xmlns:a16="http://schemas.microsoft.com/office/drawing/2014/main" id="{A4611F53-259A-4EC8-9C20-E1D40575A3A5}"/>
              </a:ext>
            </a:extLst>
          </p:cNvPr>
          <p:cNvSpPr txBox="1"/>
          <p:nvPr/>
        </p:nvSpPr>
        <p:spPr>
          <a:xfrm>
            <a:off x="4823178" y="2339669"/>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Lieferantinnen </a:t>
            </a:r>
            <a:br>
              <a:rPr lang="de-DE" dirty="0"/>
            </a:br>
            <a:r>
              <a:rPr lang="de-DE" dirty="0"/>
              <a:t>und Lieferanten</a:t>
            </a:r>
          </a:p>
        </p:txBody>
      </p:sp>
      <p:sp>
        <p:nvSpPr>
          <p:cNvPr id="8" name="Textfeld 7">
            <a:extLst>
              <a:ext uri="{FF2B5EF4-FFF2-40B4-BE49-F238E27FC236}">
                <a16:creationId xmlns:a16="http://schemas.microsoft.com/office/drawing/2014/main" id="{B8F73912-5AE4-43AA-A000-FDE7E875CC13}"/>
              </a:ext>
            </a:extLst>
          </p:cNvPr>
          <p:cNvSpPr txBox="1"/>
          <p:nvPr/>
        </p:nvSpPr>
        <p:spPr>
          <a:xfrm>
            <a:off x="8528756" y="2339669"/>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Politikerinnen</a:t>
            </a:r>
            <a:br>
              <a:rPr lang="de-DE" dirty="0"/>
            </a:br>
            <a:r>
              <a:rPr lang="de-DE" dirty="0"/>
              <a:t>und Politiker</a:t>
            </a:r>
          </a:p>
        </p:txBody>
      </p:sp>
      <p:sp>
        <p:nvSpPr>
          <p:cNvPr id="9" name="Textfeld 8">
            <a:extLst>
              <a:ext uri="{FF2B5EF4-FFF2-40B4-BE49-F238E27FC236}">
                <a16:creationId xmlns:a16="http://schemas.microsoft.com/office/drawing/2014/main" id="{D29E1476-D8E5-4B0D-B63C-8D42AF536C7B}"/>
              </a:ext>
            </a:extLst>
          </p:cNvPr>
          <p:cNvSpPr txBox="1"/>
          <p:nvPr/>
        </p:nvSpPr>
        <p:spPr>
          <a:xfrm>
            <a:off x="4823178" y="3972463"/>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Kundinnen </a:t>
            </a:r>
          </a:p>
          <a:p>
            <a:pPr algn="ctr"/>
            <a:r>
              <a:rPr lang="de-DE" dirty="0"/>
              <a:t>und Kunden</a:t>
            </a:r>
          </a:p>
        </p:txBody>
      </p:sp>
      <p:sp>
        <p:nvSpPr>
          <p:cNvPr id="10" name="Textfeld 9">
            <a:extLst>
              <a:ext uri="{FF2B5EF4-FFF2-40B4-BE49-F238E27FC236}">
                <a16:creationId xmlns:a16="http://schemas.microsoft.com/office/drawing/2014/main" id="{55D55463-4123-421F-864E-27E610B3A8CD}"/>
              </a:ext>
            </a:extLst>
          </p:cNvPr>
          <p:cNvSpPr txBox="1"/>
          <p:nvPr/>
        </p:nvSpPr>
        <p:spPr>
          <a:xfrm>
            <a:off x="4823178" y="3156066"/>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Nachbarinnen </a:t>
            </a:r>
          </a:p>
          <a:p>
            <a:pPr algn="ctr"/>
            <a:r>
              <a:rPr lang="de-DE" dirty="0"/>
              <a:t>und Nachbarn</a:t>
            </a:r>
          </a:p>
        </p:txBody>
      </p:sp>
      <p:sp>
        <p:nvSpPr>
          <p:cNvPr id="11" name="Textfeld 10">
            <a:extLst>
              <a:ext uri="{FF2B5EF4-FFF2-40B4-BE49-F238E27FC236}">
                <a16:creationId xmlns:a16="http://schemas.microsoft.com/office/drawing/2014/main" id="{D2C3119D-2A9C-46C4-8F9A-38CAE43A8AB3}"/>
              </a:ext>
            </a:extLst>
          </p:cNvPr>
          <p:cNvSpPr txBox="1"/>
          <p:nvPr/>
        </p:nvSpPr>
        <p:spPr>
          <a:xfrm>
            <a:off x="4823178" y="4788860"/>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Kritikerinnen </a:t>
            </a:r>
            <a:br>
              <a:rPr lang="de-DE" dirty="0"/>
            </a:br>
            <a:r>
              <a:rPr lang="de-DE" dirty="0"/>
              <a:t>und Kritiker</a:t>
            </a:r>
          </a:p>
        </p:txBody>
      </p:sp>
      <p:sp>
        <p:nvSpPr>
          <p:cNvPr id="12" name="Textfeld 11">
            <a:extLst>
              <a:ext uri="{FF2B5EF4-FFF2-40B4-BE49-F238E27FC236}">
                <a16:creationId xmlns:a16="http://schemas.microsoft.com/office/drawing/2014/main" id="{27E32323-9BFE-4655-B35F-1F7E2C872539}"/>
              </a:ext>
            </a:extLst>
          </p:cNvPr>
          <p:cNvSpPr txBox="1"/>
          <p:nvPr/>
        </p:nvSpPr>
        <p:spPr>
          <a:xfrm>
            <a:off x="1117600" y="4788860"/>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Investorinnen </a:t>
            </a:r>
            <a:br>
              <a:rPr lang="de-DE" dirty="0"/>
            </a:br>
            <a:r>
              <a:rPr lang="de-DE" dirty="0"/>
              <a:t>und Investoren</a:t>
            </a:r>
          </a:p>
        </p:txBody>
      </p:sp>
      <p:sp>
        <p:nvSpPr>
          <p:cNvPr id="13" name="Textfeld 12">
            <a:extLst>
              <a:ext uri="{FF2B5EF4-FFF2-40B4-BE49-F238E27FC236}">
                <a16:creationId xmlns:a16="http://schemas.microsoft.com/office/drawing/2014/main" id="{E512FB42-FFB2-464F-B612-26B53D86A78D}"/>
              </a:ext>
            </a:extLst>
          </p:cNvPr>
          <p:cNvSpPr txBox="1"/>
          <p:nvPr/>
        </p:nvSpPr>
        <p:spPr>
          <a:xfrm>
            <a:off x="8528756" y="3156066"/>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Behörden </a:t>
            </a:r>
            <a:br>
              <a:rPr lang="de-DE" dirty="0"/>
            </a:br>
            <a:r>
              <a:rPr lang="de-DE" dirty="0"/>
              <a:t>und Ämter</a:t>
            </a:r>
          </a:p>
        </p:txBody>
      </p:sp>
      <p:sp>
        <p:nvSpPr>
          <p:cNvPr id="14" name="Textfeld 13">
            <a:extLst>
              <a:ext uri="{FF2B5EF4-FFF2-40B4-BE49-F238E27FC236}">
                <a16:creationId xmlns:a16="http://schemas.microsoft.com/office/drawing/2014/main" id="{A867BF7E-E161-4596-A0F2-63D89DE4D6DC}"/>
              </a:ext>
            </a:extLst>
          </p:cNvPr>
          <p:cNvSpPr txBox="1"/>
          <p:nvPr/>
        </p:nvSpPr>
        <p:spPr>
          <a:xfrm>
            <a:off x="8528756" y="3972463"/>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Verbände und Interessensvertretungen</a:t>
            </a:r>
          </a:p>
        </p:txBody>
      </p:sp>
      <p:sp>
        <p:nvSpPr>
          <p:cNvPr id="15" name="Textfeld 14">
            <a:extLst>
              <a:ext uri="{FF2B5EF4-FFF2-40B4-BE49-F238E27FC236}">
                <a16:creationId xmlns:a16="http://schemas.microsoft.com/office/drawing/2014/main" id="{F59F347F-0A2F-4017-863E-75D61B85987B}"/>
              </a:ext>
            </a:extLst>
          </p:cNvPr>
          <p:cNvSpPr txBox="1"/>
          <p:nvPr/>
        </p:nvSpPr>
        <p:spPr>
          <a:xfrm>
            <a:off x="8528756" y="4788860"/>
            <a:ext cx="3070578"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Bürgerbewegungen </a:t>
            </a:r>
            <a:br>
              <a:rPr lang="de-DE" dirty="0"/>
            </a:br>
            <a:r>
              <a:rPr lang="de-DE" dirty="0"/>
              <a:t>und NGOs</a:t>
            </a:r>
          </a:p>
        </p:txBody>
      </p:sp>
    </p:spTree>
    <p:extLst>
      <p:ext uri="{BB962C8B-B14F-4D97-AF65-F5344CB8AC3E}">
        <p14:creationId xmlns:p14="http://schemas.microsoft.com/office/powerpoint/2010/main" val="34412135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FC12CC-3944-49ED-989F-0D6628C634DD}"/>
              </a:ext>
            </a:extLst>
          </p:cNvPr>
          <p:cNvSpPr>
            <a:spLocks noGrp="1"/>
          </p:cNvSpPr>
          <p:nvPr>
            <p:ph type="title"/>
          </p:nvPr>
        </p:nvSpPr>
        <p:spPr/>
        <p:txBody>
          <a:bodyPr/>
          <a:lstStyle/>
          <a:p>
            <a:r>
              <a:rPr lang="de-DE" dirty="0"/>
              <a:t>Stakeholder verstehen</a:t>
            </a:r>
          </a:p>
        </p:txBody>
      </p:sp>
      <p:sp>
        <p:nvSpPr>
          <p:cNvPr id="3" name="Inhaltsplatzhalter 2">
            <a:extLst>
              <a:ext uri="{FF2B5EF4-FFF2-40B4-BE49-F238E27FC236}">
                <a16:creationId xmlns:a16="http://schemas.microsoft.com/office/drawing/2014/main" id="{319BD282-EB34-4299-96E7-439D33A755CB}"/>
              </a:ext>
            </a:extLst>
          </p:cNvPr>
          <p:cNvSpPr>
            <a:spLocks noGrp="1"/>
          </p:cNvSpPr>
          <p:nvPr>
            <p:ph idx="1"/>
          </p:nvPr>
        </p:nvSpPr>
        <p:spPr/>
        <p:txBody>
          <a:bodyPr>
            <a:normAutofit fontScale="85000" lnSpcReduction="10000"/>
          </a:bodyPr>
          <a:lstStyle/>
          <a:p>
            <a:r>
              <a:rPr lang="de-DE" dirty="0"/>
              <a:t>Nicht nur die Position, sondern den Menschen hinter der Position kennen.</a:t>
            </a:r>
          </a:p>
          <a:p>
            <a:r>
              <a:rPr lang="de-DE" dirty="0"/>
              <a:t>Was treibt diese Person an? Welchen Zwängen ist sie unterworfen? Welche Emotionen hat sie, wenn es um das Projekt (oder dessen Auswirkungen) geht? Wie sieht für sie Erfolg aus?</a:t>
            </a:r>
          </a:p>
          <a:p>
            <a:r>
              <a:rPr lang="de-DE" dirty="0"/>
              <a:t>Bei kritischen oder negativ eingestellten Stakeholdern ist es wichtig, ihren Blickwinkel zu verstehen! </a:t>
            </a:r>
          </a:p>
          <a:p>
            <a:r>
              <a:rPr lang="de-DE" dirty="0"/>
              <a:t>Warum sind sie gegen das Projekt? Welche Bedenken haben sie? Was wollen sie erreichen und warum? </a:t>
            </a:r>
          </a:p>
          <a:p>
            <a:r>
              <a:rPr lang="de-DE" dirty="0"/>
              <a:t>In die Stakeholder hineinversetzen, ihre Situation verstehen, ihren Blickwinkel einnehmen. So kann man sehr viel für das Projekt lernen und es möglicherweise noch besser machen. </a:t>
            </a:r>
          </a:p>
          <a:p>
            <a:r>
              <a:rPr lang="de-DE" dirty="0"/>
              <a:t>Im besten Fall: Widerstände auflösen, aus Gegnern werden Unterstützer.</a:t>
            </a:r>
          </a:p>
          <a:p>
            <a:endParaRPr lang="de-DE" dirty="0"/>
          </a:p>
        </p:txBody>
      </p:sp>
    </p:spTree>
    <p:extLst>
      <p:ext uri="{BB962C8B-B14F-4D97-AF65-F5344CB8AC3E}">
        <p14:creationId xmlns:p14="http://schemas.microsoft.com/office/powerpoint/2010/main" val="425937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119B35-AC35-4A09-B05C-C9CEAA67D506}"/>
              </a:ext>
            </a:extLst>
          </p:cNvPr>
          <p:cNvSpPr>
            <a:spLocks noGrp="1"/>
          </p:cNvSpPr>
          <p:nvPr>
            <p:ph type="title"/>
          </p:nvPr>
        </p:nvSpPr>
        <p:spPr/>
        <p:txBody>
          <a:bodyPr/>
          <a:lstStyle/>
          <a:p>
            <a:r>
              <a:rPr lang="de-DE" dirty="0"/>
              <a:t>Beziehung und Kommunikation</a:t>
            </a:r>
          </a:p>
        </p:txBody>
      </p:sp>
      <p:sp>
        <p:nvSpPr>
          <p:cNvPr id="3" name="Inhaltsplatzhalter 2">
            <a:extLst>
              <a:ext uri="{FF2B5EF4-FFF2-40B4-BE49-F238E27FC236}">
                <a16:creationId xmlns:a16="http://schemas.microsoft.com/office/drawing/2014/main" id="{4AD89226-3B37-437D-9A38-1A4AC18DDB08}"/>
              </a:ext>
            </a:extLst>
          </p:cNvPr>
          <p:cNvSpPr>
            <a:spLocks noGrp="1"/>
          </p:cNvSpPr>
          <p:nvPr>
            <p:ph idx="1"/>
          </p:nvPr>
        </p:nvSpPr>
        <p:spPr/>
        <p:txBody>
          <a:bodyPr>
            <a:normAutofit fontScale="92500"/>
          </a:bodyPr>
          <a:lstStyle/>
          <a:p>
            <a:r>
              <a:rPr lang="de-DE" dirty="0"/>
              <a:t>In der Beziehung zu den Stakeholdern liegt der wirkliche Schlüssel zum Erfolg. Denn je mehr Vertrauen beide Seiten ineinander haben, desto offener können sie miteinander umgehen. Dadurch können viele Probleme schon frühzeitig angesprochen und aus der Welt geschafft werden.</a:t>
            </a:r>
          </a:p>
          <a:p>
            <a:r>
              <a:rPr lang="de-DE" dirty="0"/>
              <a:t>Dazu dient zielgerichtete Kommunikation. Nehmt Euch Zeit dafür!</a:t>
            </a:r>
          </a:p>
          <a:p>
            <a:r>
              <a:rPr lang="de-DE" dirty="0"/>
              <a:t>Achte auch darauf, dass eine gelungene Kommunikation aus einem guten Zusammenspiel zwischen Sender und Empfänger besteht: Der Sender verpackt seine Botschaft und der Empfänger entschlüsselt sie. </a:t>
            </a:r>
            <a:r>
              <a:rPr lang="de-DE"/>
              <a:t>Und </a:t>
            </a:r>
            <a:r>
              <a:rPr lang="de-DE" dirty="0"/>
              <a:t>das kann leicht zu Missverständnissen führen!</a:t>
            </a:r>
          </a:p>
          <a:p>
            <a:endParaRPr lang="de-DE" dirty="0"/>
          </a:p>
        </p:txBody>
      </p:sp>
    </p:spTree>
    <p:extLst>
      <p:ext uri="{BB962C8B-B14F-4D97-AF65-F5344CB8AC3E}">
        <p14:creationId xmlns:p14="http://schemas.microsoft.com/office/powerpoint/2010/main" val="3358926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a:extLst>
              <a:ext uri="{FF2B5EF4-FFF2-40B4-BE49-F238E27FC236}">
                <a16:creationId xmlns:a16="http://schemas.microsoft.com/office/drawing/2014/main" id="{5CA87741-0ECD-4F4F-AA66-697F8466100A}"/>
              </a:ext>
            </a:extLst>
          </p:cNvPr>
          <p:cNvGraphicFramePr/>
          <p:nvPr>
            <p:extLst>
              <p:ext uri="{D42A27DB-BD31-4B8C-83A1-F6EECF244321}">
                <p14:modId xmlns:p14="http://schemas.microsoft.com/office/powerpoint/2010/main" val="812147980"/>
              </p:ext>
            </p:extLst>
          </p:nvPr>
        </p:nvGraphicFramePr>
        <p:xfrm>
          <a:off x="588797" y="-780799"/>
          <a:ext cx="14049872" cy="70839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el 1">
            <a:extLst>
              <a:ext uri="{FF2B5EF4-FFF2-40B4-BE49-F238E27FC236}">
                <a16:creationId xmlns:a16="http://schemas.microsoft.com/office/drawing/2014/main" id="{D2820EA1-1985-4498-A2C5-28034D3F5244}"/>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lgn="l"/>
            <a:r>
              <a:rPr lang="de-DE"/>
              <a:t>7 Phasen</a:t>
            </a:r>
            <a:endParaRPr lang="de-DE" dirty="0"/>
          </a:p>
        </p:txBody>
      </p:sp>
    </p:spTree>
    <p:extLst>
      <p:ext uri="{BB962C8B-B14F-4D97-AF65-F5344CB8AC3E}">
        <p14:creationId xmlns:p14="http://schemas.microsoft.com/office/powerpoint/2010/main" val="153060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31EA028F-2FF7-4FFB-8327-C59C1F75918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83466C5B-2F07-43DB-8DBC-D538D79035E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2D2D5B82-5F6A-406C-A7C8-B0150395F21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1137973D-03F3-43B6-8984-CF53FD185C1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73ECAF5E-FBC5-405A-8F49-2CB495523FE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934F842A-6B19-4EF5-BAD6-7AD12EAEEAF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D9703383-DAB6-4129-B7AA-E9A0B9F0E92A}"/>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AD3F29FE-A22F-4EC1-A1CC-F4BDE806B35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AD0043E2-9494-4A5C-8958-DB4EE30179C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CFB17591-6560-4F0C-B4B5-56228877037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4EFCAACF-BA06-485A-82A8-C33BE478CDBB}"/>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graphicEl>
                                              <a:dgm id="{018EEFB6-5B67-40AA-B460-A34FEB33D397}"/>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graphicEl>
                                              <a:dgm id="{8ACE4C9D-4213-488F-A4F1-2A1D8C72BA5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graphicEl>
                                              <a:dgm id="{14D4158F-D294-45F7-A559-FB9889C95A7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C7AB8-52B9-4AD0-9D3B-EDE2AABC53A7}"/>
              </a:ext>
            </a:extLst>
          </p:cNvPr>
          <p:cNvSpPr>
            <a:spLocks noGrp="1"/>
          </p:cNvSpPr>
          <p:nvPr>
            <p:ph type="title"/>
          </p:nvPr>
        </p:nvSpPr>
        <p:spPr/>
        <p:txBody>
          <a:bodyPr/>
          <a:lstStyle/>
          <a:p>
            <a:r>
              <a:rPr lang="de-DE"/>
              <a:t>Stakeholder-Mapping</a:t>
            </a:r>
          </a:p>
        </p:txBody>
      </p:sp>
      <p:sp>
        <p:nvSpPr>
          <p:cNvPr id="4" name="Rechteck 3">
            <a:extLst>
              <a:ext uri="{FF2B5EF4-FFF2-40B4-BE49-F238E27FC236}">
                <a16:creationId xmlns:a16="http://schemas.microsoft.com/office/drawing/2014/main" id="{1FEF7DB5-035F-4C10-B41E-1A8A5B594815}"/>
              </a:ext>
            </a:extLst>
          </p:cNvPr>
          <p:cNvSpPr/>
          <p:nvPr/>
        </p:nvSpPr>
        <p:spPr>
          <a:xfrm>
            <a:off x="838198" y="2191435"/>
            <a:ext cx="10800000" cy="646331"/>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de-DE" b="1"/>
              <a:t>Positiv, neutral oder negativ</a:t>
            </a:r>
            <a:br>
              <a:rPr lang="de-DE" b="1"/>
            </a:br>
            <a:r>
              <a:rPr lang="de-DE"/>
              <a:t>Wie steht der Stakeholder zur Organisation?</a:t>
            </a:r>
          </a:p>
        </p:txBody>
      </p:sp>
      <p:sp>
        <p:nvSpPr>
          <p:cNvPr id="5" name="Rechteck 4">
            <a:extLst>
              <a:ext uri="{FF2B5EF4-FFF2-40B4-BE49-F238E27FC236}">
                <a16:creationId xmlns:a16="http://schemas.microsoft.com/office/drawing/2014/main" id="{9912962A-7BEE-4A51-98F3-B0120BFB3FB2}"/>
              </a:ext>
            </a:extLst>
          </p:cNvPr>
          <p:cNvSpPr/>
          <p:nvPr/>
        </p:nvSpPr>
        <p:spPr>
          <a:xfrm>
            <a:off x="838200" y="3125708"/>
            <a:ext cx="6120000" cy="646331"/>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de-DE" b="1"/>
              <a:t>Passiv oder aktiv</a:t>
            </a:r>
          </a:p>
          <a:p>
            <a:r>
              <a:rPr lang="de-DE"/>
              <a:t>Wie verhält sich der Stakeholder?</a:t>
            </a:r>
          </a:p>
        </p:txBody>
      </p:sp>
      <p:sp>
        <p:nvSpPr>
          <p:cNvPr id="6" name="Rechteck 5">
            <a:extLst>
              <a:ext uri="{FF2B5EF4-FFF2-40B4-BE49-F238E27FC236}">
                <a16:creationId xmlns:a16="http://schemas.microsoft.com/office/drawing/2014/main" id="{7E420200-77AA-4EC9-8647-A86B396A4351}"/>
              </a:ext>
            </a:extLst>
          </p:cNvPr>
          <p:cNvSpPr/>
          <p:nvPr/>
        </p:nvSpPr>
        <p:spPr>
          <a:xfrm>
            <a:off x="838200" y="4030170"/>
            <a:ext cx="6120000" cy="646331"/>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r>
              <a:rPr lang="de-DE" b="1"/>
              <a:t>Primär oder sekundär</a:t>
            </a:r>
          </a:p>
          <a:p>
            <a:r>
              <a:rPr lang="de-DE"/>
              <a:t>Wie maßgeblich ist der Stakeholder?</a:t>
            </a:r>
          </a:p>
        </p:txBody>
      </p:sp>
      <p:sp>
        <p:nvSpPr>
          <p:cNvPr id="7" name="Rechteck 6">
            <a:extLst>
              <a:ext uri="{FF2B5EF4-FFF2-40B4-BE49-F238E27FC236}">
                <a16:creationId xmlns:a16="http://schemas.microsoft.com/office/drawing/2014/main" id="{BED421D6-FEAC-4F76-954C-B141F5DB9442}"/>
              </a:ext>
            </a:extLst>
          </p:cNvPr>
          <p:cNvSpPr/>
          <p:nvPr/>
        </p:nvSpPr>
        <p:spPr>
          <a:xfrm>
            <a:off x="838200" y="4964443"/>
            <a:ext cx="6120000" cy="646331"/>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r>
              <a:rPr lang="de-DE" b="1"/>
              <a:t>Direkt oder indirekt</a:t>
            </a:r>
            <a:br>
              <a:rPr lang="de-DE" b="1"/>
            </a:br>
            <a:r>
              <a:rPr lang="de-DE"/>
              <a:t>Wie ist die Verbindung zum Stakeholder?</a:t>
            </a:r>
          </a:p>
        </p:txBody>
      </p:sp>
      <p:sp>
        <p:nvSpPr>
          <p:cNvPr id="8" name="Rechteck 7">
            <a:extLst>
              <a:ext uri="{FF2B5EF4-FFF2-40B4-BE49-F238E27FC236}">
                <a16:creationId xmlns:a16="http://schemas.microsoft.com/office/drawing/2014/main" id="{C818058A-66A8-494B-94D3-EA98977F2A07}"/>
              </a:ext>
            </a:extLst>
          </p:cNvPr>
          <p:cNvSpPr/>
          <p:nvPr/>
        </p:nvSpPr>
        <p:spPr>
          <a:xfrm>
            <a:off x="5518198" y="3282404"/>
            <a:ext cx="6120000" cy="646331"/>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de-DE" b="1"/>
              <a:t>Gegenwärtig oder zukünftig</a:t>
            </a:r>
            <a:br>
              <a:rPr lang="de-DE" b="1"/>
            </a:br>
            <a:r>
              <a:rPr lang="de-DE"/>
              <a:t>Welche Veränderungen sind zu erwarten?</a:t>
            </a:r>
          </a:p>
        </p:txBody>
      </p:sp>
      <p:sp>
        <p:nvSpPr>
          <p:cNvPr id="9" name="Rechteck 8">
            <a:extLst>
              <a:ext uri="{FF2B5EF4-FFF2-40B4-BE49-F238E27FC236}">
                <a16:creationId xmlns:a16="http://schemas.microsoft.com/office/drawing/2014/main" id="{0D93EEE7-398B-4094-ADA8-494EFAD9AC2F}"/>
              </a:ext>
            </a:extLst>
          </p:cNvPr>
          <p:cNvSpPr/>
          <p:nvPr/>
        </p:nvSpPr>
        <p:spPr>
          <a:xfrm>
            <a:off x="5518198" y="5159131"/>
            <a:ext cx="6120000" cy="646331"/>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de-DE" b="1"/>
              <a:t>Intern oder extern</a:t>
            </a:r>
            <a:br>
              <a:rPr lang="de-DE" b="1"/>
            </a:br>
            <a:r>
              <a:rPr lang="de-DE"/>
              <a:t>Gehört der Stakeholder zu Organisation oder Umfeld?</a:t>
            </a:r>
          </a:p>
        </p:txBody>
      </p:sp>
      <p:sp>
        <p:nvSpPr>
          <p:cNvPr id="10" name="Rechteck 9">
            <a:extLst>
              <a:ext uri="{FF2B5EF4-FFF2-40B4-BE49-F238E27FC236}">
                <a16:creationId xmlns:a16="http://schemas.microsoft.com/office/drawing/2014/main" id="{26FE9B9D-6BD9-48DF-89E5-BD0DED25396E}"/>
              </a:ext>
            </a:extLst>
          </p:cNvPr>
          <p:cNvSpPr/>
          <p:nvPr/>
        </p:nvSpPr>
        <p:spPr>
          <a:xfrm>
            <a:off x="5518198" y="4224858"/>
            <a:ext cx="6120000" cy="646331"/>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r>
              <a:rPr lang="de-DE" b="1"/>
              <a:t>Insider oder Outsider</a:t>
            </a:r>
          </a:p>
          <a:p>
            <a:r>
              <a:rPr lang="de-DE">
                <a:solidFill>
                  <a:schemeClr val="bg1"/>
                </a:solidFill>
                <a:latin typeface="Open Sans"/>
              </a:rPr>
              <a:t>Wieweit kennt sich der Stakeholder aus?</a:t>
            </a:r>
            <a:endParaRPr lang="de-DE">
              <a:solidFill>
                <a:schemeClr val="bg1"/>
              </a:solidFill>
            </a:endParaRPr>
          </a:p>
        </p:txBody>
      </p:sp>
    </p:spTree>
    <p:extLst>
      <p:ext uri="{BB962C8B-B14F-4D97-AF65-F5344CB8AC3E}">
        <p14:creationId xmlns:p14="http://schemas.microsoft.com/office/powerpoint/2010/main" val="3573259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DD4449-51FE-41F8-B9A6-68B6354402BF}"/>
              </a:ext>
            </a:extLst>
          </p:cNvPr>
          <p:cNvSpPr>
            <a:spLocks noGrp="1"/>
          </p:cNvSpPr>
          <p:nvPr>
            <p:ph type="title"/>
          </p:nvPr>
        </p:nvSpPr>
        <p:spPr/>
        <p:txBody>
          <a:bodyPr/>
          <a:lstStyle/>
          <a:p>
            <a:r>
              <a:rPr lang="de-DE"/>
              <a:t>Stakeholder-Mapping</a:t>
            </a:r>
          </a:p>
        </p:txBody>
      </p:sp>
      <p:graphicFrame>
        <p:nvGraphicFramePr>
          <p:cNvPr id="4" name="Tabelle 4">
            <a:extLst>
              <a:ext uri="{FF2B5EF4-FFF2-40B4-BE49-F238E27FC236}">
                <a16:creationId xmlns:a16="http://schemas.microsoft.com/office/drawing/2014/main" id="{0254CC02-9192-4EBC-B1E4-80E2D0F8D746}"/>
              </a:ext>
            </a:extLst>
          </p:cNvPr>
          <p:cNvGraphicFramePr>
            <a:graphicFrameLocks noGrp="1"/>
          </p:cNvGraphicFramePr>
          <p:nvPr>
            <p:extLst>
              <p:ext uri="{D42A27DB-BD31-4B8C-83A1-F6EECF244321}">
                <p14:modId xmlns:p14="http://schemas.microsoft.com/office/powerpoint/2010/main" val="770112514"/>
              </p:ext>
            </p:extLst>
          </p:nvPr>
        </p:nvGraphicFramePr>
        <p:xfrm>
          <a:off x="1739537" y="1690688"/>
          <a:ext cx="8128000" cy="4292102"/>
        </p:xfrm>
        <a:graphic>
          <a:graphicData uri="http://schemas.openxmlformats.org/drawingml/2006/table">
            <a:tbl>
              <a:tblPr bandRow="1">
                <a:tableStyleId>{5C22544A-7EE6-4342-B048-85BDC9FD1C3A}</a:tableStyleId>
              </a:tblPr>
              <a:tblGrid>
                <a:gridCol w="4064000">
                  <a:extLst>
                    <a:ext uri="{9D8B030D-6E8A-4147-A177-3AD203B41FA5}">
                      <a16:colId xmlns:a16="http://schemas.microsoft.com/office/drawing/2014/main" val="1155077128"/>
                    </a:ext>
                  </a:extLst>
                </a:gridCol>
                <a:gridCol w="4064000">
                  <a:extLst>
                    <a:ext uri="{9D8B030D-6E8A-4147-A177-3AD203B41FA5}">
                      <a16:colId xmlns:a16="http://schemas.microsoft.com/office/drawing/2014/main" val="4164768345"/>
                    </a:ext>
                  </a:extLst>
                </a:gridCol>
              </a:tblGrid>
              <a:tr h="2146051">
                <a:tc>
                  <a:txBody>
                    <a:bodyPr/>
                    <a:lstStyle/>
                    <a:p>
                      <a:endParaRPr lang="de-DE" dirty="0"/>
                    </a:p>
                    <a:p>
                      <a:endParaRPr lang="de-DE" dirty="0"/>
                    </a:p>
                    <a:p>
                      <a:pPr algn="ctr"/>
                      <a:r>
                        <a:rPr lang="de-DE" sz="2400" dirty="0"/>
                        <a:t>B</a:t>
                      </a:r>
                    </a:p>
                    <a:p>
                      <a:pPr algn="ctr"/>
                      <a:r>
                        <a:rPr lang="de-DE" sz="2000" dirty="0"/>
                        <a:t>Keep </a:t>
                      </a:r>
                      <a:r>
                        <a:rPr lang="de-DE" sz="2000" dirty="0" err="1"/>
                        <a:t>informed</a:t>
                      </a:r>
                      <a:endParaRPr lang="de-DE" sz="2000" dirty="0"/>
                    </a:p>
                  </a:txBody>
                  <a:tcPr>
                    <a:solidFill>
                      <a:schemeClr val="tx1">
                        <a:lumMod val="40000"/>
                        <a:lumOff val="60000"/>
                      </a:schemeClr>
                    </a:solidFill>
                  </a:tcPr>
                </a:tc>
                <a:tc>
                  <a:txBody>
                    <a:bodyPr/>
                    <a:lstStyle/>
                    <a:p>
                      <a:pPr algn="ctr"/>
                      <a:endParaRPr lang="de-DE"/>
                    </a:p>
                    <a:p>
                      <a:pPr algn="ctr"/>
                      <a:endParaRPr lang="de-DE"/>
                    </a:p>
                    <a:p>
                      <a:pPr algn="ctr"/>
                      <a:r>
                        <a:rPr lang="de-DE" sz="2800" b="1">
                          <a:solidFill>
                            <a:schemeClr val="bg1"/>
                          </a:solidFill>
                        </a:rPr>
                        <a:t>D </a:t>
                      </a:r>
                    </a:p>
                    <a:p>
                      <a:pPr algn="ctr"/>
                      <a:r>
                        <a:rPr lang="de-DE" sz="2800" b="1">
                          <a:solidFill>
                            <a:schemeClr val="bg1"/>
                          </a:solidFill>
                        </a:rPr>
                        <a:t>Key </a:t>
                      </a:r>
                      <a:r>
                        <a:rPr lang="de-DE" sz="2800" b="1" err="1">
                          <a:solidFill>
                            <a:schemeClr val="bg1"/>
                          </a:solidFill>
                        </a:rPr>
                        <a:t>players</a:t>
                      </a:r>
                      <a:endParaRPr lang="de-DE" sz="2800" b="1">
                        <a:solidFill>
                          <a:schemeClr val="bg1"/>
                        </a:solidFill>
                      </a:endParaRPr>
                    </a:p>
                  </a:txBody>
                  <a:tcPr>
                    <a:solidFill>
                      <a:schemeClr val="tx1">
                        <a:lumMod val="60000"/>
                        <a:lumOff val="40000"/>
                      </a:schemeClr>
                    </a:solidFill>
                  </a:tcPr>
                </a:tc>
                <a:extLst>
                  <a:ext uri="{0D108BD9-81ED-4DB2-BD59-A6C34878D82A}">
                    <a16:rowId xmlns:a16="http://schemas.microsoft.com/office/drawing/2014/main" val="3896445836"/>
                  </a:ext>
                </a:extLst>
              </a:tr>
              <a:tr h="2146051">
                <a:tc>
                  <a:txBody>
                    <a:bodyPr/>
                    <a:lstStyle/>
                    <a:p>
                      <a:endParaRPr lang="de-DE"/>
                    </a:p>
                    <a:p>
                      <a:endParaRPr lang="de-DE"/>
                    </a:p>
                    <a:p>
                      <a:endParaRPr lang="de-DE"/>
                    </a:p>
                    <a:p>
                      <a:pPr algn="ctr"/>
                      <a:r>
                        <a:rPr lang="de-DE" sz="1600"/>
                        <a:t>A</a:t>
                      </a:r>
                    </a:p>
                    <a:p>
                      <a:pPr algn="ctr"/>
                      <a:r>
                        <a:rPr lang="de-DE" sz="1600"/>
                        <a:t>Minimal </a:t>
                      </a:r>
                      <a:r>
                        <a:rPr lang="de-DE" sz="1600" err="1"/>
                        <a:t>effort</a:t>
                      </a:r>
                      <a:endParaRPr lang="de-DE" sz="1600"/>
                    </a:p>
                  </a:txBody>
                  <a:tcPr>
                    <a:solidFill>
                      <a:schemeClr val="tx1">
                        <a:lumMod val="20000"/>
                        <a:lumOff val="80000"/>
                      </a:schemeClr>
                    </a:solidFill>
                  </a:tcPr>
                </a:tc>
                <a:tc>
                  <a:txBody>
                    <a:bodyPr/>
                    <a:lstStyle/>
                    <a:p>
                      <a:pPr algn="ctr"/>
                      <a:endParaRPr lang="de-DE" dirty="0"/>
                    </a:p>
                    <a:p>
                      <a:pPr algn="ctr"/>
                      <a:endParaRPr lang="de-DE" dirty="0"/>
                    </a:p>
                    <a:p>
                      <a:pPr algn="ctr"/>
                      <a:endParaRPr lang="de-DE" dirty="0"/>
                    </a:p>
                    <a:p>
                      <a:pPr algn="ctr"/>
                      <a:r>
                        <a:rPr lang="de-DE" sz="2400" dirty="0"/>
                        <a:t>C</a:t>
                      </a:r>
                    </a:p>
                    <a:p>
                      <a:pPr algn="ctr"/>
                      <a:r>
                        <a:rPr lang="de-DE" sz="2400" dirty="0"/>
                        <a:t>Keep </a:t>
                      </a:r>
                      <a:r>
                        <a:rPr lang="de-DE" sz="2400" dirty="0" err="1"/>
                        <a:t>satisfied</a:t>
                      </a:r>
                      <a:endParaRPr lang="de-DE" sz="2400" dirty="0"/>
                    </a:p>
                  </a:txBody>
                  <a:tcPr>
                    <a:solidFill>
                      <a:schemeClr val="tx1">
                        <a:lumMod val="40000"/>
                        <a:lumOff val="60000"/>
                      </a:schemeClr>
                    </a:solidFill>
                  </a:tcPr>
                </a:tc>
                <a:extLst>
                  <a:ext uri="{0D108BD9-81ED-4DB2-BD59-A6C34878D82A}">
                    <a16:rowId xmlns:a16="http://schemas.microsoft.com/office/drawing/2014/main" val="1570066429"/>
                  </a:ext>
                </a:extLst>
              </a:tr>
            </a:tbl>
          </a:graphicData>
        </a:graphic>
      </p:graphicFrame>
      <p:sp>
        <p:nvSpPr>
          <p:cNvPr id="7" name="Textfeld 6">
            <a:extLst>
              <a:ext uri="{FF2B5EF4-FFF2-40B4-BE49-F238E27FC236}">
                <a16:creationId xmlns:a16="http://schemas.microsoft.com/office/drawing/2014/main" id="{1879B4CF-7D67-4672-B46A-1AD7724AC75A}"/>
              </a:ext>
            </a:extLst>
          </p:cNvPr>
          <p:cNvSpPr txBox="1"/>
          <p:nvPr/>
        </p:nvSpPr>
        <p:spPr>
          <a:xfrm>
            <a:off x="1739537" y="5982790"/>
            <a:ext cx="8128000" cy="369332"/>
          </a:xfrm>
          <a:prstGeom prst="rect">
            <a:avLst/>
          </a:prstGeom>
          <a:noFill/>
        </p:spPr>
        <p:txBody>
          <a:bodyPr wrap="square" rtlCol="0">
            <a:spAutoFit/>
          </a:bodyPr>
          <a:lstStyle/>
          <a:p>
            <a:r>
              <a:rPr lang="de-DE" dirty="0"/>
              <a:t>LOW                                                               </a:t>
            </a:r>
            <a:r>
              <a:rPr lang="de-DE" b="1" dirty="0"/>
              <a:t>POWER</a:t>
            </a:r>
            <a:r>
              <a:rPr lang="de-DE" dirty="0"/>
              <a:t>                                                              HIGH</a:t>
            </a:r>
          </a:p>
        </p:txBody>
      </p:sp>
      <p:sp>
        <p:nvSpPr>
          <p:cNvPr id="8" name="Textfeld 7">
            <a:extLst>
              <a:ext uri="{FF2B5EF4-FFF2-40B4-BE49-F238E27FC236}">
                <a16:creationId xmlns:a16="http://schemas.microsoft.com/office/drawing/2014/main" id="{12287C17-60A6-44F3-93BE-B5B6C43B63EC}"/>
              </a:ext>
            </a:extLst>
          </p:cNvPr>
          <p:cNvSpPr txBox="1"/>
          <p:nvPr/>
        </p:nvSpPr>
        <p:spPr>
          <a:xfrm rot="16200000">
            <a:off x="-938852" y="3393666"/>
            <a:ext cx="4808919" cy="369332"/>
          </a:xfrm>
          <a:prstGeom prst="rect">
            <a:avLst/>
          </a:prstGeom>
          <a:noFill/>
        </p:spPr>
        <p:txBody>
          <a:bodyPr wrap="square" rtlCol="0">
            <a:spAutoFit/>
          </a:bodyPr>
          <a:lstStyle/>
          <a:p>
            <a:r>
              <a:rPr lang="de-DE" dirty="0"/>
              <a:t>LOW                       </a:t>
            </a:r>
            <a:r>
              <a:rPr lang="de-DE" b="1" dirty="0"/>
              <a:t>INFLUENCE</a:t>
            </a:r>
            <a:r>
              <a:rPr lang="de-DE" dirty="0"/>
              <a:t>                HIGH</a:t>
            </a:r>
          </a:p>
        </p:txBody>
      </p:sp>
    </p:spTree>
    <p:extLst>
      <p:ext uri="{BB962C8B-B14F-4D97-AF65-F5344CB8AC3E}">
        <p14:creationId xmlns:p14="http://schemas.microsoft.com/office/powerpoint/2010/main" val="2789377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E09E9F-2496-4910-B6D3-ED52F77AE5D3}"/>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8067EA3A-C1A5-41A3-AC67-CEAF13F66BBA}"/>
              </a:ext>
            </a:extLst>
          </p:cNvPr>
          <p:cNvSpPr>
            <a:spLocks noGrp="1"/>
          </p:cNvSpPr>
          <p:nvPr>
            <p:ph idx="1"/>
          </p:nvPr>
        </p:nvSpPr>
        <p:spPr/>
        <p:txBody>
          <a:bodyPr/>
          <a:lstStyle/>
          <a:p>
            <a:endParaRPr lang="de-DE"/>
          </a:p>
        </p:txBody>
      </p:sp>
      <p:pic>
        <p:nvPicPr>
          <p:cNvPr id="5" name="Grafik 4" descr="Ein Bild, das Screenshot enthält.&#10;&#10;Automatisch generierte Beschreibung">
            <a:extLst>
              <a:ext uri="{FF2B5EF4-FFF2-40B4-BE49-F238E27FC236}">
                <a16:creationId xmlns:a16="http://schemas.microsoft.com/office/drawing/2014/main" id="{B9F73BB6-5248-4031-8872-84FC2F0071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40" t="9430" r="24939" b="3360"/>
          <a:stretch/>
        </p:blipFill>
        <p:spPr>
          <a:xfrm>
            <a:off x="838200" y="-122680"/>
            <a:ext cx="9787467" cy="6963662"/>
          </a:xfrm>
          <a:prstGeom prst="rect">
            <a:avLst/>
          </a:prstGeom>
        </p:spPr>
      </p:pic>
      <p:sp>
        <p:nvSpPr>
          <p:cNvPr id="6" name="Rechteck 5">
            <a:extLst>
              <a:ext uri="{FF2B5EF4-FFF2-40B4-BE49-F238E27FC236}">
                <a16:creationId xmlns:a16="http://schemas.microsoft.com/office/drawing/2014/main" id="{20E85AAD-74EA-4DC2-A0FD-1759113A759A}"/>
              </a:ext>
            </a:extLst>
          </p:cNvPr>
          <p:cNvSpPr/>
          <p:nvPr/>
        </p:nvSpPr>
        <p:spPr>
          <a:xfrm rot="16200000">
            <a:off x="9036226" y="3816628"/>
            <a:ext cx="5679375" cy="369332"/>
          </a:xfrm>
          <a:prstGeom prst="rect">
            <a:avLst/>
          </a:prstGeom>
        </p:spPr>
        <p:txBody>
          <a:bodyPr wrap="none">
            <a:spAutoFit/>
          </a:bodyPr>
          <a:lstStyle/>
          <a:p>
            <a:r>
              <a:rPr lang="de-DE"/>
              <a:t>https://milanote.com/templates/stakeholder-mapping</a:t>
            </a:r>
          </a:p>
        </p:txBody>
      </p:sp>
    </p:spTree>
    <p:extLst>
      <p:ext uri="{BB962C8B-B14F-4D97-AF65-F5344CB8AC3E}">
        <p14:creationId xmlns:p14="http://schemas.microsoft.com/office/powerpoint/2010/main" val="37977035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715EE-0769-4A74-9455-54E923D9123A}"/>
              </a:ext>
            </a:extLst>
          </p:cNvPr>
          <p:cNvSpPr>
            <a:spLocks noGrp="1"/>
          </p:cNvSpPr>
          <p:nvPr>
            <p:ph type="title"/>
          </p:nvPr>
        </p:nvSpPr>
        <p:spPr/>
        <p:txBody>
          <a:bodyPr/>
          <a:lstStyle/>
          <a:p>
            <a:r>
              <a:rPr lang="de-DE" dirty="0"/>
              <a:t>Strategie</a:t>
            </a:r>
          </a:p>
        </p:txBody>
      </p:sp>
      <p:sp>
        <p:nvSpPr>
          <p:cNvPr id="3" name="Textplatzhalter 2">
            <a:extLst>
              <a:ext uri="{FF2B5EF4-FFF2-40B4-BE49-F238E27FC236}">
                <a16:creationId xmlns:a16="http://schemas.microsoft.com/office/drawing/2014/main" id="{86C73382-5B58-4F32-9C6C-F4BEF03C36FB}"/>
              </a:ext>
            </a:extLst>
          </p:cNvPr>
          <p:cNvSpPr>
            <a:spLocks noGrp="1"/>
          </p:cNvSpPr>
          <p:nvPr>
            <p:ph type="body" idx="1"/>
          </p:nvPr>
        </p:nvSpPr>
        <p:spPr/>
        <p:txBody>
          <a:bodyPr/>
          <a:lstStyle/>
          <a:p>
            <a:r>
              <a:rPr lang="de-DE" dirty="0"/>
              <a:t>Wie passen meine Botschaften zu meinen Zielen?</a:t>
            </a:r>
          </a:p>
        </p:txBody>
      </p:sp>
      <p:sp>
        <p:nvSpPr>
          <p:cNvPr id="7" name="Fußzeilenplatzhalter 6">
            <a:extLst>
              <a:ext uri="{FF2B5EF4-FFF2-40B4-BE49-F238E27FC236}">
                <a16:creationId xmlns:a16="http://schemas.microsoft.com/office/drawing/2014/main" id="{80929309-F446-4D41-B849-8C1A2EAEAF1B}"/>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2F6A2C10-EF27-4060-9994-59B2ABC584FB}"/>
              </a:ext>
            </a:extLst>
          </p:cNvPr>
          <p:cNvSpPr>
            <a:spLocks noGrp="1"/>
          </p:cNvSpPr>
          <p:nvPr>
            <p:ph type="sldNum" sz="quarter" idx="12"/>
          </p:nvPr>
        </p:nvSpPr>
        <p:spPr/>
        <p:txBody>
          <a:bodyPr/>
          <a:lstStyle/>
          <a:p>
            <a:fld id="{BAFF30EA-0E8F-4029-98E4-BCB635AEA523}" type="slidenum">
              <a:rPr lang="de-DE" smtClean="0"/>
              <a:pPr/>
              <a:t>53</a:t>
            </a:fld>
            <a:endParaRPr lang="de-DE" dirty="0"/>
          </a:p>
        </p:txBody>
      </p:sp>
      <p:graphicFrame>
        <p:nvGraphicFramePr>
          <p:cNvPr id="6" name="Diagramm 5">
            <a:extLst>
              <a:ext uri="{FF2B5EF4-FFF2-40B4-BE49-F238E27FC236}">
                <a16:creationId xmlns:a16="http://schemas.microsoft.com/office/drawing/2014/main" id="{0F0503E7-0FEC-4107-95B7-AD5EDC39A74E}"/>
              </a:ext>
            </a:extLst>
          </p:cNvPr>
          <p:cNvGraphicFramePr/>
          <p:nvPr/>
        </p:nvGraphicFramePr>
        <p:xfrm>
          <a:off x="4181793" y="-420444"/>
          <a:ext cx="9828000" cy="57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775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1EA028F-2FF7-4FFB-8327-C59C1F75918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83466C5B-2F07-43DB-8DBC-D538D79035E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2D2D5B82-5F6A-406C-A7C8-B0150395F21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1137973D-03F3-43B6-8984-CF53FD185C1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73ECAF5E-FBC5-405A-8F49-2CB495523FE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934F842A-6B19-4EF5-BAD6-7AD12EAEEAF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D9703383-DAB6-4129-B7AA-E9A0B9F0E92A}"/>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AD3F29FE-A22F-4EC1-A1CC-F4BDE806B35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AD0043E2-9494-4A5C-8958-DB4EE30179C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CFB17591-6560-4F0C-B4B5-56228877037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graphicEl>
                                              <a:dgm id="{4EFCAACF-BA06-485A-82A8-C33BE478CDBB}"/>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graphicEl>
                                              <a:dgm id="{018EEFB6-5B67-40AA-B460-A34FEB33D397}"/>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graphicEl>
                                              <a:dgm id="{8ACE4C9D-4213-488F-A4F1-2A1D8C72BA5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14D4158F-D294-45F7-A559-FB9889C95A7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Warum Strategie?</a:t>
            </a:r>
          </a:p>
        </p:txBody>
      </p:sp>
      <p:sp>
        <p:nvSpPr>
          <p:cNvPr id="3" name="Inhaltsplatzhalter 2"/>
          <p:cNvSpPr>
            <a:spLocks noGrp="1"/>
          </p:cNvSpPr>
          <p:nvPr>
            <p:ph idx="1"/>
          </p:nvPr>
        </p:nvSpPr>
        <p:spPr>
          <a:xfrm>
            <a:off x="838200" y="2184616"/>
            <a:ext cx="3240000" cy="3240000"/>
          </a:xfrm>
        </p:spPr>
        <p:style>
          <a:lnRef idx="0">
            <a:schemeClr val="accent2"/>
          </a:lnRef>
          <a:fillRef idx="3">
            <a:schemeClr val="accent2"/>
          </a:fillRef>
          <a:effectRef idx="3">
            <a:schemeClr val="accent2"/>
          </a:effectRef>
          <a:fontRef idx="minor">
            <a:schemeClr val="lt1"/>
          </a:fontRef>
        </p:style>
        <p:txBody>
          <a:bodyPr>
            <a:normAutofit/>
          </a:bodyPr>
          <a:lstStyle/>
          <a:p>
            <a:pPr marL="0" indent="0">
              <a:lnSpc>
                <a:spcPct val="100000"/>
              </a:lnSpc>
              <a:buNone/>
            </a:pPr>
            <a:r>
              <a:rPr lang="de-DE" sz="2000" b="1" dirty="0">
                <a:highlight>
                  <a:srgbClr val="008080"/>
                </a:highlight>
              </a:rPr>
              <a:t>Strategie verhindert</a:t>
            </a:r>
            <a:br>
              <a:rPr lang="de-DE" sz="2000" b="1" dirty="0">
                <a:highlight>
                  <a:srgbClr val="008080"/>
                </a:highlight>
              </a:rPr>
            </a:br>
            <a:r>
              <a:rPr lang="de-DE" sz="2000" b="1" dirty="0">
                <a:highlight>
                  <a:srgbClr val="008080"/>
                </a:highlight>
              </a:rPr>
              <a:t>„Blinde Kuh“-Spielen. </a:t>
            </a:r>
          </a:p>
          <a:p>
            <a:pPr marL="0" indent="0" algn="ctr">
              <a:lnSpc>
                <a:spcPct val="100000"/>
              </a:lnSpc>
              <a:buNone/>
            </a:pPr>
            <a:endParaRPr lang="de-DE" sz="2000" dirty="0"/>
          </a:p>
          <a:p>
            <a:pPr marL="0" indent="0" algn="ctr">
              <a:lnSpc>
                <a:spcPct val="100000"/>
              </a:lnSpc>
              <a:buNone/>
            </a:pPr>
            <a:r>
              <a:rPr lang="de-DE" sz="2000" dirty="0"/>
              <a:t>Man muss nicht raten </a:t>
            </a:r>
            <a:br>
              <a:rPr lang="de-DE" sz="2000" dirty="0"/>
            </a:br>
            <a:r>
              <a:rPr lang="de-DE" sz="2000" dirty="0"/>
              <a:t>und hoffen, </a:t>
            </a:r>
            <a:br>
              <a:rPr lang="de-DE" sz="2000" dirty="0"/>
            </a:br>
            <a:r>
              <a:rPr lang="de-DE" sz="2000" dirty="0"/>
              <a:t>sondern kann selber planen und steuern. </a:t>
            </a:r>
          </a:p>
        </p:txBody>
      </p:sp>
      <p:sp>
        <p:nvSpPr>
          <p:cNvPr id="4" name="Rechteck 3"/>
          <p:cNvSpPr/>
          <p:nvPr/>
        </p:nvSpPr>
        <p:spPr>
          <a:xfrm>
            <a:off x="4476000" y="2184616"/>
            <a:ext cx="3240000" cy="3240000"/>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de-DE" sz="2000" b="1">
                <a:highlight>
                  <a:srgbClr val="008080"/>
                </a:highlight>
              </a:rPr>
              <a:t>Mit strategischen Überlegungen kann man</a:t>
            </a:r>
          </a:p>
          <a:p>
            <a:pPr algn="ctr"/>
            <a:endParaRPr lang="de-DE" sz="2000" b="1"/>
          </a:p>
          <a:p>
            <a:pPr algn="ctr"/>
            <a:endParaRPr lang="de-DE" sz="2000" b="1"/>
          </a:p>
          <a:p>
            <a:pPr algn="ctr"/>
            <a:r>
              <a:rPr lang="de-DE" sz="2000"/>
              <a:t>sein Leben, den Einsatz von Ressourcen und den Erfolg  planen, optimieren und gestalten.</a:t>
            </a:r>
          </a:p>
          <a:p>
            <a:endParaRPr lang="de-DE" sz="2000"/>
          </a:p>
          <a:p>
            <a:r>
              <a:rPr lang="de-DE" sz="2000"/>
              <a:t> </a:t>
            </a:r>
          </a:p>
        </p:txBody>
      </p:sp>
      <p:sp>
        <p:nvSpPr>
          <p:cNvPr id="5" name="Rechteck 4"/>
          <p:cNvSpPr/>
          <p:nvPr/>
        </p:nvSpPr>
        <p:spPr>
          <a:xfrm>
            <a:off x="8113800" y="2184616"/>
            <a:ext cx="3240000" cy="3240000"/>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de-DE" sz="2000" b="1">
                <a:highlight>
                  <a:srgbClr val="008080"/>
                </a:highlight>
              </a:rPr>
              <a:t>Einfache und praktische Regeln und Methoden</a:t>
            </a:r>
          </a:p>
          <a:p>
            <a:endParaRPr lang="de-DE" sz="2000" b="1">
              <a:solidFill>
                <a:schemeClr val="tx1"/>
              </a:solidFill>
            </a:endParaRPr>
          </a:p>
          <a:p>
            <a:endParaRPr lang="de-DE" sz="2000" b="1">
              <a:solidFill>
                <a:schemeClr val="tx1"/>
              </a:solidFill>
            </a:endParaRPr>
          </a:p>
          <a:p>
            <a:pPr algn="ctr"/>
            <a:r>
              <a:rPr lang="de-DE" sz="2000">
                <a:solidFill>
                  <a:schemeClr val="bg1"/>
                </a:solidFill>
              </a:rPr>
              <a:t>helfen dabei, planvoll zum Ziel zu kommen. </a:t>
            </a:r>
            <a:br>
              <a:rPr lang="de-DE" sz="2000">
                <a:solidFill>
                  <a:schemeClr val="bg1"/>
                </a:solidFill>
              </a:rPr>
            </a:br>
            <a:r>
              <a:rPr lang="de-DE" sz="2000">
                <a:solidFill>
                  <a:schemeClr val="bg1"/>
                </a:solidFill>
              </a:rPr>
              <a:t>Wer eine Strategie hat, weiß, was sie tut.</a:t>
            </a:r>
            <a:endParaRPr lang="de-DE" sz="2000"/>
          </a:p>
          <a:p>
            <a:endParaRPr lang="de-DE" sz="2000"/>
          </a:p>
          <a:p>
            <a:endParaRPr lang="de-DE" sz="2000"/>
          </a:p>
        </p:txBody>
      </p:sp>
    </p:spTree>
    <p:extLst>
      <p:ext uri="{BB962C8B-B14F-4D97-AF65-F5344CB8AC3E}">
        <p14:creationId xmlns:p14="http://schemas.microsoft.com/office/powerpoint/2010/main" val="15029006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Strategie, Taktik, </a:t>
            </a:r>
            <a:r>
              <a:rPr lang="de-DE" err="1"/>
              <a:t>Operations</a:t>
            </a:r>
            <a:endParaRPr lang="de-DE"/>
          </a:p>
        </p:txBody>
      </p:sp>
      <p:sp>
        <p:nvSpPr>
          <p:cNvPr id="4" name="Textfeld 3"/>
          <p:cNvSpPr txBox="1"/>
          <p:nvPr/>
        </p:nvSpPr>
        <p:spPr>
          <a:xfrm>
            <a:off x="838200" y="1689052"/>
            <a:ext cx="3420000" cy="409342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de-DE" sz="2000" b="1">
                <a:highlight>
                  <a:srgbClr val="17697F"/>
                </a:highlight>
              </a:rPr>
              <a:t>Operativ   </a:t>
            </a:r>
            <a:r>
              <a:rPr lang="de-DE" sz="2000" b="1">
                <a:solidFill>
                  <a:srgbClr val="17697F"/>
                </a:solidFill>
                <a:highlight>
                  <a:srgbClr val="17697F"/>
                </a:highlight>
              </a:rPr>
              <a:t>.</a:t>
            </a:r>
          </a:p>
          <a:p>
            <a:br>
              <a:rPr lang="de-DE" sz="2000"/>
            </a:br>
            <a:r>
              <a:rPr lang="de-DE" sz="2000"/>
              <a:t>kurzfristig (&gt; 1 Jahr) </a:t>
            </a:r>
            <a:br>
              <a:rPr lang="de-DE" sz="2000"/>
            </a:br>
            <a:r>
              <a:rPr lang="de-DE" sz="2000"/>
              <a:t>konkret und detailliert, </a:t>
            </a:r>
            <a:br>
              <a:rPr lang="de-DE" sz="2000"/>
            </a:br>
            <a:r>
              <a:rPr lang="de-DE" sz="2000"/>
              <a:t>betrachtet quantitativ die wertschöpfenden Prozesse.</a:t>
            </a:r>
          </a:p>
          <a:p>
            <a:pPr algn="ctr"/>
            <a:endParaRPr lang="de-DE" sz="2000"/>
          </a:p>
          <a:p>
            <a:pPr algn="ctr"/>
            <a:r>
              <a:rPr lang="de-DE" sz="2000" b="1" i="1">
                <a:highlight>
                  <a:srgbClr val="17697F"/>
                </a:highlight>
              </a:rPr>
              <a:t>         Was</a:t>
            </a:r>
            <a:r>
              <a:rPr lang="de-DE" sz="2000">
                <a:highlight>
                  <a:srgbClr val="17697F"/>
                </a:highlight>
              </a:rPr>
              <a:t> machen wir?        </a:t>
            </a:r>
            <a:r>
              <a:rPr lang="de-DE" sz="2000">
                <a:solidFill>
                  <a:schemeClr val="tx1"/>
                </a:solidFill>
                <a:highlight>
                  <a:srgbClr val="17697F"/>
                </a:highlight>
              </a:rPr>
              <a:t>.</a:t>
            </a:r>
          </a:p>
          <a:p>
            <a:pPr algn="ctr"/>
            <a:endParaRPr lang="de-DE" sz="2000"/>
          </a:p>
          <a:p>
            <a:pPr algn="ctr"/>
            <a:r>
              <a:rPr lang="de-DE" sz="2000"/>
              <a:t>Aufgaben, die den Produktions- und Arbeits-ablauf im Unternehmen tagtäglich betreffen. </a:t>
            </a:r>
          </a:p>
        </p:txBody>
      </p:sp>
      <p:sp>
        <p:nvSpPr>
          <p:cNvPr id="6" name="Rechteck 5"/>
          <p:cNvSpPr/>
          <p:nvPr/>
        </p:nvSpPr>
        <p:spPr>
          <a:xfrm>
            <a:off x="4629593" y="1689052"/>
            <a:ext cx="3420000" cy="4093428"/>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de-DE" sz="2000" b="1">
                <a:highlight>
                  <a:srgbClr val="17697F"/>
                </a:highlight>
              </a:rPr>
              <a:t>Taktisch   </a:t>
            </a:r>
            <a:r>
              <a:rPr lang="de-DE" sz="2000" b="1">
                <a:solidFill>
                  <a:schemeClr val="tx1"/>
                </a:solidFill>
                <a:highlight>
                  <a:srgbClr val="17697F"/>
                </a:highlight>
              </a:rPr>
              <a:t>.</a:t>
            </a:r>
          </a:p>
          <a:p>
            <a:br>
              <a:rPr lang="de-DE" sz="2000"/>
            </a:br>
            <a:r>
              <a:rPr lang="de-DE" sz="2000"/>
              <a:t>mittelfristig (1-3 Jahre) </a:t>
            </a:r>
            <a:br>
              <a:rPr lang="de-DE" sz="2000"/>
            </a:br>
            <a:r>
              <a:rPr lang="de-DE" sz="2000"/>
              <a:t>weniger detailliert </a:t>
            </a:r>
          </a:p>
          <a:p>
            <a:r>
              <a:rPr lang="de-DE" sz="2000"/>
              <a:t>beschreibt die konkreten Maßnahmen und Tools.</a:t>
            </a:r>
          </a:p>
          <a:p>
            <a:pPr algn="ctr"/>
            <a:endParaRPr lang="de-DE" sz="2000"/>
          </a:p>
          <a:p>
            <a:pPr algn="ctr"/>
            <a:r>
              <a:rPr lang="de-DE" sz="2000" b="1" i="1">
                <a:highlight>
                  <a:srgbClr val="17697F"/>
                </a:highlight>
              </a:rPr>
              <a:t>       Wie</a:t>
            </a:r>
            <a:r>
              <a:rPr lang="de-DE" sz="2000">
                <a:highlight>
                  <a:srgbClr val="17697F"/>
                </a:highlight>
              </a:rPr>
              <a:t> machen wir es?      </a:t>
            </a:r>
            <a:r>
              <a:rPr lang="de-DE" sz="2000">
                <a:solidFill>
                  <a:schemeClr val="tx1"/>
                </a:solidFill>
                <a:highlight>
                  <a:srgbClr val="17697F"/>
                </a:highlight>
              </a:rPr>
              <a:t>.</a:t>
            </a:r>
          </a:p>
          <a:p>
            <a:pPr algn="ctr"/>
            <a:endParaRPr lang="de-DE" sz="2000"/>
          </a:p>
          <a:p>
            <a:pPr algn="ctr"/>
            <a:r>
              <a:rPr lang="de-DE" sz="2000"/>
              <a:t>Taktiken sind die Mittel, </a:t>
            </a:r>
            <a:br>
              <a:rPr lang="de-DE" sz="2000"/>
            </a:br>
            <a:r>
              <a:rPr lang="de-DE" sz="2000"/>
              <a:t>die eingesetzt werden, </a:t>
            </a:r>
            <a:br>
              <a:rPr lang="de-DE" sz="2000"/>
            </a:br>
            <a:r>
              <a:rPr lang="de-DE" sz="2000"/>
              <a:t>um die strategischen Ziele zu erreichen.</a:t>
            </a:r>
          </a:p>
        </p:txBody>
      </p:sp>
      <p:sp>
        <p:nvSpPr>
          <p:cNvPr id="7" name="Rechteck 6"/>
          <p:cNvSpPr/>
          <p:nvPr/>
        </p:nvSpPr>
        <p:spPr>
          <a:xfrm>
            <a:off x="8420986" y="1689052"/>
            <a:ext cx="3420000" cy="4093428"/>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r>
              <a:rPr lang="de-DE" sz="2000" b="1">
                <a:highlight>
                  <a:srgbClr val="17697F"/>
                </a:highlight>
              </a:rPr>
              <a:t>Strategisch   </a:t>
            </a:r>
            <a:r>
              <a:rPr lang="de-DE" sz="2000" b="1">
                <a:solidFill>
                  <a:schemeClr val="tx1"/>
                </a:solidFill>
                <a:highlight>
                  <a:srgbClr val="17697F"/>
                </a:highlight>
              </a:rPr>
              <a:t>.</a:t>
            </a:r>
            <a:br>
              <a:rPr lang="de-DE" sz="2000"/>
            </a:br>
            <a:endParaRPr lang="de-DE" sz="2000"/>
          </a:p>
          <a:p>
            <a:r>
              <a:rPr lang="de-DE" sz="2000"/>
              <a:t>Langfristig (&gt;3 Jahre)</a:t>
            </a:r>
          </a:p>
          <a:p>
            <a:r>
              <a:rPr lang="de-DE" sz="2000"/>
              <a:t>grundsätzlich und global</a:t>
            </a:r>
          </a:p>
          <a:p>
            <a:r>
              <a:rPr lang="de-DE" sz="2000"/>
              <a:t>legt grundlegende Ziele eines Unternehmens fest.</a:t>
            </a:r>
          </a:p>
          <a:p>
            <a:pPr algn="ctr"/>
            <a:endParaRPr lang="de-DE" sz="2000"/>
          </a:p>
          <a:p>
            <a:pPr algn="ctr"/>
            <a:r>
              <a:rPr lang="de-DE" sz="2000" b="1" i="1"/>
              <a:t> </a:t>
            </a:r>
            <a:r>
              <a:rPr lang="de-DE" sz="2000" b="1" i="1">
                <a:highlight>
                  <a:srgbClr val="17697F"/>
                </a:highlight>
              </a:rPr>
              <a:t>  Warum</a:t>
            </a:r>
            <a:r>
              <a:rPr lang="de-DE" sz="2000">
                <a:highlight>
                  <a:srgbClr val="17697F"/>
                </a:highlight>
              </a:rPr>
              <a:t> machen wir es?    </a:t>
            </a:r>
            <a:r>
              <a:rPr lang="de-DE" sz="2000">
                <a:solidFill>
                  <a:schemeClr val="tx1"/>
                </a:solidFill>
                <a:highlight>
                  <a:srgbClr val="17697F"/>
                </a:highlight>
              </a:rPr>
              <a:t>.</a:t>
            </a:r>
          </a:p>
          <a:p>
            <a:pPr algn="ctr"/>
            <a:endParaRPr lang="de-DE" sz="2000"/>
          </a:p>
          <a:p>
            <a:pPr algn="ctr"/>
            <a:r>
              <a:rPr lang="de-DE" sz="2000"/>
              <a:t>Die Strategie definiert, </a:t>
            </a:r>
            <a:br>
              <a:rPr lang="de-DE" sz="2000"/>
            </a:br>
            <a:r>
              <a:rPr lang="de-DE" sz="2000"/>
              <a:t>wo es hingeht, was das Ziel ist und warum es </a:t>
            </a:r>
            <a:br>
              <a:rPr lang="de-DE" sz="2000"/>
            </a:br>
            <a:r>
              <a:rPr lang="de-DE" sz="2000"/>
              <a:t>erreicht werden soll.</a:t>
            </a:r>
          </a:p>
        </p:txBody>
      </p:sp>
    </p:spTree>
    <p:extLst>
      <p:ext uri="{BB962C8B-B14F-4D97-AF65-F5344CB8AC3E}">
        <p14:creationId xmlns:p14="http://schemas.microsoft.com/office/powerpoint/2010/main" val="22105041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12192000" cy="6858000"/>
          </a:xfrm>
          <a:prstGeom prst="rect">
            <a:avLst/>
          </a:prstGeom>
          <a:solidFill>
            <a:srgbClr val="2A6C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0" y="0"/>
            <a:ext cx="12192000" cy="6858000"/>
          </a:xfrm>
          <a:prstGeom prst="rect">
            <a:avLst/>
          </a:prstGeom>
        </p:spPr>
        <p:txBody>
          <a:bodyPr wrap="square" anchor="ctr" anchorCtr="1">
            <a:noAutofit/>
          </a:bodyPr>
          <a:lstStyle/>
          <a:p>
            <a:r>
              <a:rPr lang="de-DE" sz="3600" b="1" i="0">
                <a:solidFill>
                  <a:schemeClr val="bg1"/>
                </a:solidFill>
                <a:effectLst/>
                <a:latin typeface="+mj-lt"/>
              </a:rPr>
              <a:t>Wenn Du nicht weißt, warum Du etwas tust, </a:t>
            </a:r>
          </a:p>
          <a:p>
            <a:r>
              <a:rPr lang="de-DE" sz="5400" b="1">
                <a:solidFill>
                  <a:schemeClr val="bg1"/>
                </a:solidFill>
                <a:latin typeface="+mj-lt"/>
              </a:rPr>
              <a:t>w</a:t>
            </a:r>
            <a:r>
              <a:rPr lang="de-DE" sz="5400" b="1" i="0">
                <a:solidFill>
                  <a:schemeClr val="bg1"/>
                </a:solidFill>
                <a:effectLst/>
                <a:latin typeface="+mj-lt"/>
              </a:rPr>
              <a:t>ie sollen es andere wissen?</a:t>
            </a:r>
            <a:endParaRPr lang="de-DE" sz="5400" b="1">
              <a:solidFill>
                <a:schemeClr val="bg1"/>
              </a:solidFill>
              <a:latin typeface="+mj-lt"/>
            </a:endParaRPr>
          </a:p>
        </p:txBody>
      </p:sp>
      <p:sp>
        <p:nvSpPr>
          <p:cNvPr id="6" name="Textfeld 5">
            <a:extLst>
              <a:ext uri="{FF2B5EF4-FFF2-40B4-BE49-F238E27FC236}">
                <a16:creationId xmlns:a16="http://schemas.microsoft.com/office/drawing/2014/main" id="{52B3F703-FD67-4A5D-B72C-AC8B0ADC5BA0}"/>
              </a:ext>
            </a:extLst>
          </p:cNvPr>
          <p:cNvSpPr txBox="1"/>
          <p:nvPr/>
        </p:nvSpPr>
        <p:spPr>
          <a:xfrm>
            <a:off x="9000000" y="4788000"/>
            <a:ext cx="2988000" cy="584775"/>
          </a:xfrm>
          <a:prstGeom prst="rect">
            <a:avLst/>
          </a:prstGeom>
          <a:noFill/>
        </p:spPr>
        <p:txBody>
          <a:bodyPr wrap="square" rtlCol="0">
            <a:spAutoFit/>
          </a:bodyPr>
          <a:lstStyle/>
          <a:p>
            <a:r>
              <a:rPr lang="de-DE" sz="3200">
                <a:solidFill>
                  <a:schemeClr val="bg1"/>
                </a:solidFill>
              </a:rPr>
              <a:t>Simon </a:t>
            </a:r>
            <a:r>
              <a:rPr lang="de-DE" sz="3200" err="1">
                <a:solidFill>
                  <a:schemeClr val="bg1"/>
                </a:solidFill>
              </a:rPr>
              <a:t>Sinek</a:t>
            </a:r>
            <a:endParaRPr lang="de-DE" sz="3200">
              <a:solidFill>
                <a:schemeClr val="bg1"/>
              </a:solidFill>
            </a:endParaRPr>
          </a:p>
        </p:txBody>
      </p:sp>
    </p:spTree>
    <p:extLst>
      <p:ext uri="{BB962C8B-B14F-4D97-AF65-F5344CB8AC3E}">
        <p14:creationId xmlns:p14="http://schemas.microsoft.com/office/powerpoint/2010/main" val="26059024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12192000" cy="6858000"/>
          </a:xfrm>
          <a:prstGeom prst="rect">
            <a:avLst/>
          </a:prstGeom>
          <a:solidFill>
            <a:srgbClr val="F297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0" y="0"/>
            <a:ext cx="12192000" cy="6858000"/>
          </a:xfrm>
          <a:prstGeom prst="rect">
            <a:avLst/>
          </a:prstGeom>
        </p:spPr>
        <p:txBody>
          <a:bodyPr wrap="square" anchor="ctr" anchorCtr="1">
            <a:noAutofit/>
          </a:bodyPr>
          <a:lstStyle/>
          <a:p>
            <a:r>
              <a:rPr lang="de-DE" sz="8000" b="1" err="1">
                <a:solidFill>
                  <a:schemeClr val="bg1"/>
                </a:solidFill>
                <a:latin typeface="+mj-lt"/>
              </a:rPr>
              <a:t>Know</a:t>
            </a:r>
            <a:r>
              <a:rPr lang="de-DE" sz="8000" b="1">
                <a:solidFill>
                  <a:schemeClr val="bg1"/>
                </a:solidFill>
                <a:latin typeface="+mj-lt"/>
              </a:rPr>
              <a:t> </a:t>
            </a:r>
            <a:r>
              <a:rPr lang="de-DE" sz="8000" b="1" err="1">
                <a:solidFill>
                  <a:schemeClr val="bg1"/>
                </a:solidFill>
                <a:latin typeface="+mj-lt"/>
              </a:rPr>
              <a:t>your</a:t>
            </a:r>
            <a:r>
              <a:rPr lang="de-DE" sz="8000" b="1">
                <a:solidFill>
                  <a:schemeClr val="bg1"/>
                </a:solidFill>
                <a:latin typeface="+mj-lt"/>
              </a:rPr>
              <a:t> „</a:t>
            </a:r>
            <a:r>
              <a:rPr lang="de-DE" sz="8000" b="1" err="1">
                <a:solidFill>
                  <a:schemeClr val="bg1"/>
                </a:solidFill>
                <a:latin typeface="+mj-lt"/>
              </a:rPr>
              <a:t>Why</a:t>
            </a:r>
            <a:r>
              <a:rPr lang="de-DE" sz="8000" b="1" i="0">
                <a:solidFill>
                  <a:schemeClr val="bg1"/>
                </a:solidFill>
                <a:effectLst/>
                <a:latin typeface="+mj-lt"/>
              </a:rPr>
              <a:t>?“</a:t>
            </a:r>
            <a:endParaRPr lang="de-DE" sz="8000" b="1">
              <a:solidFill>
                <a:schemeClr val="bg1"/>
              </a:solidFill>
              <a:latin typeface="+mj-lt"/>
            </a:endParaRPr>
          </a:p>
        </p:txBody>
      </p:sp>
      <p:sp>
        <p:nvSpPr>
          <p:cNvPr id="6" name="Textfeld 5">
            <a:extLst>
              <a:ext uri="{FF2B5EF4-FFF2-40B4-BE49-F238E27FC236}">
                <a16:creationId xmlns:a16="http://schemas.microsoft.com/office/drawing/2014/main" id="{52B3F703-FD67-4A5D-B72C-AC8B0ADC5BA0}"/>
              </a:ext>
            </a:extLst>
          </p:cNvPr>
          <p:cNvSpPr txBox="1"/>
          <p:nvPr/>
        </p:nvSpPr>
        <p:spPr>
          <a:xfrm>
            <a:off x="9000000" y="4788000"/>
            <a:ext cx="2988000" cy="584775"/>
          </a:xfrm>
          <a:prstGeom prst="rect">
            <a:avLst/>
          </a:prstGeom>
          <a:noFill/>
        </p:spPr>
        <p:txBody>
          <a:bodyPr wrap="square" rtlCol="0">
            <a:spAutoFit/>
          </a:bodyPr>
          <a:lstStyle/>
          <a:p>
            <a:r>
              <a:rPr lang="de-DE" sz="3200">
                <a:solidFill>
                  <a:schemeClr val="bg1"/>
                </a:solidFill>
              </a:rPr>
              <a:t>Simon </a:t>
            </a:r>
            <a:r>
              <a:rPr lang="de-DE" sz="3200" err="1">
                <a:solidFill>
                  <a:schemeClr val="bg1"/>
                </a:solidFill>
              </a:rPr>
              <a:t>Sinek</a:t>
            </a:r>
            <a:endParaRPr lang="de-DE" sz="3200">
              <a:solidFill>
                <a:schemeClr val="bg1"/>
              </a:solidFill>
            </a:endParaRPr>
          </a:p>
        </p:txBody>
      </p:sp>
    </p:spTree>
    <p:extLst>
      <p:ext uri="{BB962C8B-B14F-4D97-AF65-F5344CB8AC3E}">
        <p14:creationId xmlns:p14="http://schemas.microsoft.com/office/powerpoint/2010/main" val="17509993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hlinkClick r:id="rId2"/>
            <a:extLst>
              <a:ext uri="{FF2B5EF4-FFF2-40B4-BE49-F238E27FC236}">
                <a16:creationId xmlns:a16="http://schemas.microsoft.com/office/drawing/2014/main" id="{B5BF079B-F4B9-4DD2-BDC8-6DBF46E89216}"/>
              </a:ext>
            </a:extLst>
          </p:cNvPr>
          <p:cNvPicPr>
            <a:picLocks noChangeAspect="1"/>
          </p:cNvPicPr>
          <p:nvPr/>
        </p:nvPicPr>
        <p:blipFill>
          <a:blip r:embed="rId3"/>
          <a:stretch>
            <a:fillRect/>
          </a:stretch>
        </p:blipFill>
        <p:spPr>
          <a:xfrm>
            <a:off x="790310" y="339634"/>
            <a:ext cx="10232219" cy="6048103"/>
          </a:xfrm>
          <a:prstGeom prst="rect">
            <a:avLst/>
          </a:prstGeom>
        </p:spPr>
      </p:pic>
      <p:sp>
        <p:nvSpPr>
          <p:cNvPr id="5" name="Textfeld 4">
            <a:extLst>
              <a:ext uri="{FF2B5EF4-FFF2-40B4-BE49-F238E27FC236}">
                <a16:creationId xmlns:a16="http://schemas.microsoft.com/office/drawing/2014/main" id="{54B2A6C7-5CC5-46A9-9B99-06D3D07AB940}"/>
              </a:ext>
            </a:extLst>
          </p:cNvPr>
          <p:cNvSpPr txBox="1"/>
          <p:nvPr/>
        </p:nvSpPr>
        <p:spPr>
          <a:xfrm>
            <a:off x="9884011" y="688503"/>
            <a:ext cx="2277036" cy="369332"/>
          </a:xfrm>
          <a:prstGeom prst="rect">
            <a:avLst/>
          </a:prstGeom>
          <a:noFill/>
        </p:spPr>
        <p:txBody>
          <a:bodyPr wrap="square" rtlCol="0">
            <a:spAutoFit/>
          </a:bodyPr>
          <a:lstStyle/>
          <a:p>
            <a:r>
              <a:rPr lang="de-DE" err="1"/>
              <a:t>by</a:t>
            </a:r>
            <a:r>
              <a:rPr lang="de-DE"/>
              <a:t> Simon </a:t>
            </a:r>
            <a:r>
              <a:rPr lang="de-DE" err="1"/>
              <a:t>Sinek</a:t>
            </a:r>
            <a:endParaRPr lang="de-DE"/>
          </a:p>
        </p:txBody>
      </p:sp>
    </p:spTree>
    <p:extLst>
      <p:ext uri="{BB962C8B-B14F-4D97-AF65-F5344CB8AC3E}">
        <p14:creationId xmlns:p14="http://schemas.microsoft.com/office/powerpoint/2010/main" val="28541050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43B32E-4F7A-4E86-B963-FA84F69CF04E}"/>
              </a:ext>
            </a:extLst>
          </p:cNvPr>
          <p:cNvSpPr>
            <a:spLocks noGrp="1"/>
          </p:cNvSpPr>
          <p:nvPr>
            <p:ph type="title"/>
          </p:nvPr>
        </p:nvSpPr>
        <p:spPr/>
        <p:txBody>
          <a:bodyPr/>
          <a:lstStyle/>
          <a:p>
            <a:endParaRPr lang="de-DE"/>
          </a:p>
        </p:txBody>
      </p:sp>
      <p:pic>
        <p:nvPicPr>
          <p:cNvPr id="4" name="Onlinemedien 3">
            <a:hlinkClick r:id="" action="ppaction://media"/>
            <a:extLst>
              <a:ext uri="{FF2B5EF4-FFF2-40B4-BE49-F238E27FC236}">
                <a16:creationId xmlns:a16="http://schemas.microsoft.com/office/drawing/2014/main" id="{11C246D6-7B94-4132-BA71-C4E708AF538D}"/>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
        <p:nvSpPr>
          <p:cNvPr id="3" name="Textfeld 2">
            <a:extLst>
              <a:ext uri="{FF2B5EF4-FFF2-40B4-BE49-F238E27FC236}">
                <a16:creationId xmlns:a16="http://schemas.microsoft.com/office/drawing/2014/main" id="{E76AE85B-5C9D-468E-8C76-5584B866D847}"/>
              </a:ext>
            </a:extLst>
          </p:cNvPr>
          <p:cNvSpPr txBox="1"/>
          <p:nvPr/>
        </p:nvSpPr>
        <p:spPr>
          <a:xfrm>
            <a:off x="1078172" y="6114197"/>
            <a:ext cx="9228422" cy="461665"/>
          </a:xfrm>
          <a:prstGeom prst="rect">
            <a:avLst/>
          </a:prstGeom>
          <a:noFill/>
        </p:spPr>
        <p:txBody>
          <a:bodyPr wrap="square" rtlCol="0">
            <a:spAutoFit/>
          </a:bodyPr>
          <a:lstStyle/>
          <a:p>
            <a:r>
              <a:rPr lang="de-DE" sz="2400" b="1">
                <a:solidFill>
                  <a:schemeClr val="bg1"/>
                </a:solidFill>
              </a:rPr>
              <a:t>Simon </a:t>
            </a:r>
            <a:r>
              <a:rPr lang="de-DE" sz="2400" b="1" err="1">
                <a:solidFill>
                  <a:schemeClr val="bg1"/>
                </a:solidFill>
              </a:rPr>
              <a:t>Sinek</a:t>
            </a:r>
            <a:r>
              <a:rPr lang="de-DE" sz="2400" b="1">
                <a:solidFill>
                  <a:schemeClr val="bg1"/>
                </a:solidFill>
              </a:rPr>
              <a:t>: The Golden Circle</a:t>
            </a:r>
            <a:r>
              <a:rPr lang="de-DE" sz="2400">
                <a:solidFill>
                  <a:schemeClr val="bg1"/>
                </a:solidFill>
              </a:rPr>
              <a:t>, TED-Talk, ca. 20 Minuten lang</a:t>
            </a:r>
          </a:p>
        </p:txBody>
      </p:sp>
    </p:spTree>
    <p:extLst>
      <p:ext uri="{BB962C8B-B14F-4D97-AF65-F5344CB8AC3E}">
        <p14:creationId xmlns:p14="http://schemas.microsoft.com/office/powerpoint/2010/main" val="4243948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5C3AC4-DBCA-4BB5-9B4C-C8DC1C7A33CC}"/>
              </a:ext>
            </a:extLst>
          </p:cNvPr>
          <p:cNvSpPr>
            <a:spLocks noGrp="1"/>
          </p:cNvSpPr>
          <p:nvPr>
            <p:ph type="title"/>
          </p:nvPr>
        </p:nvSpPr>
        <p:spPr/>
        <p:txBody>
          <a:bodyPr/>
          <a:lstStyle/>
          <a:p>
            <a:r>
              <a:rPr lang="de-DE" dirty="0"/>
              <a:t>Analyse</a:t>
            </a:r>
          </a:p>
        </p:txBody>
      </p:sp>
      <p:sp>
        <p:nvSpPr>
          <p:cNvPr id="3" name="Textplatzhalter 2">
            <a:extLst>
              <a:ext uri="{FF2B5EF4-FFF2-40B4-BE49-F238E27FC236}">
                <a16:creationId xmlns:a16="http://schemas.microsoft.com/office/drawing/2014/main" id="{71DD2226-087B-461D-8189-C6ACCC2A66A9}"/>
              </a:ext>
            </a:extLst>
          </p:cNvPr>
          <p:cNvSpPr>
            <a:spLocks noGrp="1"/>
          </p:cNvSpPr>
          <p:nvPr>
            <p:ph type="body" idx="1"/>
          </p:nvPr>
        </p:nvSpPr>
        <p:spPr/>
        <p:txBody>
          <a:bodyPr/>
          <a:lstStyle/>
          <a:p>
            <a:r>
              <a:rPr lang="de-DE" dirty="0"/>
              <a:t>Kommunikation wirkt,</a:t>
            </a:r>
            <a:br>
              <a:rPr lang="de-DE" dirty="0"/>
            </a:br>
            <a:r>
              <a:rPr lang="de-DE" dirty="0"/>
              <a:t>wenn sie die Ausgangsbedingungen kennt.</a:t>
            </a:r>
          </a:p>
        </p:txBody>
      </p:sp>
      <p:graphicFrame>
        <p:nvGraphicFramePr>
          <p:cNvPr id="6" name="Diagramm 5">
            <a:extLst>
              <a:ext uri="{FF2B5EF4-FFF2-40B4-BE49-F238E27FC236}">
                <a16:creationId xmlns:a16="http://schemas.microsoft.com/office/drawing/2014/main" id="{556F401F-6144-43BA-8FAC-13C0E15C89EC}"/>
              </a:ext>
            </a:extLst>
          </p:cNvPr>
          <p:cNvGraphicFramePr/>
          <p:nvPr>
            <p:extLst>
              <p:ext uri="{D42A27DB-BD31-4B8C-83A1-F6EECF244321}">
                <p14:modId xmlns:p14="http://schemas.microsoft.com/office/powerpoint/2010/main" val="700766361"/>
              </p:ext>
            </p:extLst>
          </p:nvPr>
        </p:nvGraphicFramePr>
        <p:xfrm>
          <a:off x="4181793" y="-420444"/>
          <a:ext cx="9828000" cy="57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569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1EA028F-2FF7-4FFB-8327-C59C1F75918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83466C5B-2F07-43DB-8DBC-D538D79035E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2D2D5B82-5F6A-406C-A7C8-B0150395F21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1137973D-03F3-43B6-8984-CF53FD185C1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73ECAF5E-FBC5-405A-8F49-2CB495523FE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934F842A-6B19-4EF5-BAD6-7AD12EAEEAF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D9703383-DAB6-4129-B7AA-E9A0B9F0E92A}"/>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AD3F29FE-A22F-4EC1-A1CC-F4BDE806B35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AD0043E2-9494-4A5C-8958-DB4EE30179C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CFB17591-6560-4F0C-B4B5-56228877037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graphicEl>
                                              <a:dgm id="{4EFCAACF-BA06-485A-82A8-C33BE478CDBB}"/>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graphicEl>
                                              <a:dgm id="{018EEFB6-5B67-40AA-B460-A34FEB33D397}"/>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graphicEl>
                                              <a:dgm id="{8ACE4C9D-4213-488F-A4F1-2A1D8C72BA5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14D4158F-D294-45F7-A559-FB9889C95A7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5" name="Rechteck 4"/>
          <p:cNvSpPr/>
          <p:nvPr/>
        </p:nvSpPr>
        <p:spPr>
          <a:xfrm>
            <a:off x="0" y="0"/>
            <a:ext cx="12192000" cy="6858000"/>
          </a:xfrm>
          <a:prstGeom prst="rect">
            <a:avLst/>
          </a:prstGeom>
          <a:solidFill>
            <a:srgbClr val="1769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0" y="0"/>
            <a:ext cx="12192000" cy="6858000"/>
          </a:xfrm>
          <a:prstGeom prst="rect">
            <a:avLst/>
          </a:prstGeom>
        </p:spPr>
        <p:txBody>
          <a:bodyPr wrap="square" anchor="ctr" anchorCtr="1">
            <a:noAutofit/>
          </a:bodyPr>
          <a:lstStyle/>
          <a:p>
            <a:r>
              <a:rPr lang="de-DE" sz="3600" b="1">
                <a:solidFill>
                  <a:schemeClr val="bg1"/>
                </a:solidFill>
                <a:latin typeface="+mj-lt"/>
              </a:rPr>
              <a:t>Die Leute kaufen nicht, was du tust, </a:t>
            </a:r>
          </a:p>
          <a:p>
            <a:r>
              <a:rPr lang="de-DE" sz="6000" b="1">
                <a:solidFill>
                  <a:schemeClr val="bg1"/>
                </a:solidFill>
                <a:latin typeface="+mj-lt"/>
              </a:rPr>
              <a:t>sie kaufen, warum du es tust.</a:t>
            </a:r>
          </a:p>
        </p:txBody>
      </p:sp>
      <p:sp>
        <p:nvSpPr>
          <p:cNvPr id="6" name="Textfeld 5">
            <a:extLst>
              <a:ext uri="{FF2B5EF4-FFF2-40B4-BE49-F238E27FC236}">
                <a16:creationId xmlns:a16="http://schemas.microsoft.com/office/drawing/2014/main" id="{6D874734-712F-4F1B-95D6-92A4BD5B1C1F}"/>
              </a:ext>
            </a:extLst>
          </p:cNvPr>
          <p:cNvSpPr txBox="1"/>
          <p:nvPr/>
        </p:nvSpPr>
        <p:spPr>
          <a:xfrm>
            <a:off x="8640000" y="4788000"/>
            <a:ext cx="2988000" cy="584775"/>
          </a:xfrm>
          <a:prstGeom prst="rect">
            <a:avLst/>
          </a:prstGeom>
          <a:noFill/>
        </p:spPr>
        <p:txBody>
          <a:bodyPr wrap="square" rtlCol="0">
            <a:spAutoFit/>
          </a:bodyPr>
          <a:lstStyle/>
          <a:p>
            <a:r>
              <a:rPr lang="de-DE" sz="3200">
                <a:solidFill>
                  <a:schemeClr val="bg1"/>
                </a:solidFill>
              </a:rPr>
              <a:t>Simon </a:t>
            </a:r>
            <a:r>
              <a:rPr lang="de-DE" sz="3200" err="1">
                <a:solidFill>
                  <a:schemeClr val="bg1"/>
                </a:solidFill>
              </a:rPr>
              <a:t>Sinek</a:t>
            </a:r>
            <a:endParaRPr lang="de-DE" sz="3200">
              <a:solidFill>
                <a:schemeClr val="bg1"/>
              </a:solidFill>
            </a:endParaRPr>
          </a:p>
        </p:txBody>
      </p:sp>
    </p:spTree>
    <p:extLst>
      <p:ext uri="{BB962C8B-B14F-4D97-AF65-F5344CB8AC3E}">
        <p14:creationId xmlns:p14="http://schemas.microsoft.com/office/powerpoint/2010/main" val="3711497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562818-4EC2-4217-A9BF-90CF81564C22}"/>
              </a:ext>
            </a:extLst>
          </p:cNvPr>
          <p:cNvSpPr>
            <a:spLocks noGrp="1"/>
          </p:cNvSpPr>
          <p:nvPr>
            <p:ph type="title"/>
          </p:nvPr>
        </p:nvSpPr>
        <p:spPr/>
        <p:txBody>
          <a:bodyPr/>
          <a:lstStyle/>
          <a:p>
            <a:r>
              <a:rPr lang="de-DE"/>
              <a:t>Vom „</a:t>
            </a:r>
            <a:r>
              <a:rPr lang="de-DE" err="1"/>
              <a:t>Why</a:t>
            </a:r>
            <a:r>
              <a:rPr lang="de-DE"/>
              <a:t>“ zur Story</a:t>
            </a:r>
          </a:p>
        </p:txBody>
      </p:sp>
      <p:sp>
        <p:nvSpPr>
          <p:cNvPr id="4" name="Textfeld 3">
            <a:extLst>
              <a:ext uri="{FF2B5EF4-FFF2-40B4-BE49-F238E27FC236}">
                <a16:creationId xmlns:a16="http://schemas.microsoft.com/office/drawing/2014/main" id="{BC23C27D-A706-4841-BB06-E2B990D921E5}"/>
              </a:ext>
            </a:extLst>
          </p:cNvPr>
          <p:cNvSpPr txBox="1"/>
          <p:nvPr/>
        </p:nvSpPr>
        <p:spPr>
          <a:xfrm>
            <a:off x="838200" y="2282591"/>
            <a:ext cx="3240000" cy="2862322"/>
          </a:xfrm>
          <a:prstGeom prst="rect">
            <a:avLst/>
          </a:prstGeom>
          <a:ln/>
        </p:spPr>
        <p:style>
          <a:lnRef idx="0">
            <a:schemeClr val="dk1"/>
          </a:lnRef>
          <a:fillRef idx="3">
            <a:schemeClr val="dk1"/>
          </a:fillRef>
          <a:effectRef idx="3">
            <a:schemeClr val="dk1"/>
          </a:effectRef>
          <a:fontRef idx="minor">
            <a:schemeClr val="lt1"/>
          </a:fontRef>
        </p:style>
        <p:txBody>
          <a:bodyPr wrap="square" rtlCol="0">
            <a:spAutoFit/>
          </a:bodyPr>
          <a:lstStyle/>
          <a:p>
            <a:pPr algn="ctr"/>
            <a:endParaRPr lang="de-DE" sz="2000" b="1"/>
          </a:p>
          <a:p>
            <a:pPr algn="ctr"/>
            <a:r>
              <a:rPr lang="de-DE" sz="2000" b="1"/>
              <a:t>Das „</a:t>
            </a:r>
            <a:r>
              <a:rPr lang="de-DE" sz="2000" b="1" err="1"/>
              <a:t>Why</a:t>
            </a:r>
            <a:r>
              <a:rPr lang="de-DE" sz="2000" b="1"/>
              <a:t>“ bestimmt unsere Story. </a:t>
            </a:r>
          </a:p>
          <a:p>
            <a:pPr algn="ctr"/>
            <a:endParaRPr lang="de-DE" sz="2000"/>
          </a:p>
          <a:p>
            <a:pPr algn="ctr"/>
            <a:r>
              <a:rPr lang="de-DE" sz="2000"/>
              <a:t>Das „</a:t>
            </a:r>
            <a:r>
              <a:rPr lang="de-DE" sz="2000" err="1"/>
              <a:t>Why</a:t>
            </a:r>
            <a:r>
              <a:rPr lang="de-DE" sz="2000"/>
              <a:t>“ ist </a:t>
            </a:r>
            <a:br>
              <a:rPr lang="de-DE" sz="2000"/>
            </a:br>
            <a:r>
              <a:rPr lang="de-DE" sz="2000"/>
              <a:t>unsere Botschaft, </a:t>
            </a:r>
            <a:br>
              <a:rPr lang="de-DE" sz="2000"/>
            </a:br>
            <a:r>
              <a:rPr lang="de-DE" sz="2000"/>
              <a:t>die wir transparent </a:t>
            </a:r>
            <a:br>
              <a:rPr lang="de-DE" sz="2000"/>
            </a:br>
            <a:r>
              <a:rPr lang="de-DE" sz="2000"/>
              <a:t>machen wollen.</a:t>
            </a:r>
          </a:p>
          <a:p>
            <a:pPr algn="ctr"/>
            <a:endParaRPr lang="de-DE" sz="2000"/>
          </a:p>
        </p:txBody>
      </p:sp>
      <p:sp>
        <p:nvSpPr>
          <p:cNvPr id="5" name="Rechteck 4">
            <a:extLst>
              <a:ext uri="{FF2B5EF4-FFF2-40B4-BE49-F238E27FC236}">
                <a16:creationId xmlns:a16="http://schemas.microsoft.com/office/drawing/2014/main" id="{97C8A82F-4F11-4C16-B7ED-9EF1A430C408}"/>
              </a:ext>
            </a:extLst>
          </p:cNvPr>
          <p:cNvSpPr/>
          <p:nvPr/>
        </p:nvSpPr>
        <p:spPr>
          <a:xfrm>
            <a:off x="4629593" y="2281388"/>
            <a:ext cx="3240000" cy="286232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endParaRPr lang="de-DE" sz="2000" b="1"/>
          </a:p>
          <a:p>
            <a:pPr algn="ctr"/>
            <a:r>
              <a:rPr lang="de-DE" sz="2000" b="1"/>
              <a:t>Das „</a:t>
            </a:r>
            <a:r>
              <a:rPr lang="de-DE" sz="2000" b="1" err="1"/>
              <a:t>Why</a:t>
            </a:r>
            <a:r>
              <a:rPr lang="de-DE" sz="2000" b="1"/>
              <a:t>“ sagt, warum wir besonders sind.</a:t>
            </a:r>
          </a:p>
          <a:p>
            <a:pPr algn="ctr"/>
            <a:endParaRPr lang="de-DE" sz="2000"/>
          </a:p>
          <a:p>
            <a:pPr algn="ctr"/>
            <a:r>
              <a:rPr lang="de-DE" sz="2000"/>
              <a:t>Das „</a:t>
            </a:r>
            <a:r>
              <a:rPr lang="de-DE" sz="2000" err="1"/>
              <a:t>Why</a:t>
            </a:r>
            <a:r>
              <a:rPr lang="de-DE" sz="2000"/>
              <a:t>“ sagt, </a:t>
            </a:r>
            <a:br>
              <a:rPr lang="de-DE" sz="2000"/>
            </a:br>
            <a:r>
              <a:rPr lang="de-DE" sz="2000"/>
              <a:t>warum wir existieren. </a:t>
            </a:r>
            <a:br>
              <a:rPr lang="de-DE" sz="2000"/>
            </a:br>
            <a:r>
              <a:rPr lang="de-DE" sz="2000"/>
              <a:t>Es sagt, warum es wichtig ist, dass es uns gibt.</a:t>
            </a:r>
          </a:p>
          <a:p>
            <a:pPr algn="ctr"/>
            <a:r>
              <a:rPr lang="de-DE" sz="2000"/>
              <a:t>  </a:t>
            </a:r>
          </a:p>
        </p:txBody>
      </p:sp>
      <p:sp>
        <p:nvSpPr>
          <p:cNvPr id="6" name="Rechteck 5">
            <a:extLst>
              <a:ext uri="{FF2B5EF4-FFF2-40B4-BE49-F238E27FC236}">
                <a16:creationId xmlns:a16="http://schemas.microsoft.com/office/drawing/2014/main" id="{C1EDE747-78C2-4887-970D-2B65ABF593B3}"/>
              </a:ext>
            </a:extLst>
          </p:cNvPr>
          <p:cNvSpPr/>
          <p:nvPr/>
        </p:nvSpPr>
        <p:spPr>
          <a:xfrm>
            <a:off x="8393276" y="2295243"/>
            <a:ext cx="3240000" cy="2862322"/>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endParaRPr lang="de-DE" sz="2000" b="1"/>
          </a:p>
          <a:p>
            <a:pPr algn="ctr"/>
            <a:r>
              <a:rPr lang="de-DE" sz="2000" b="1"/>
              <a:t>Das „</a:t>
            </a:r>
            <a:r>
              <a:rPr lang="de-DE" sz="2000" b="1" err="1"/>
              <a:t>Why</a:t>
            </a:r>
            <a:r>
              <a:rPr lang="de-DE" sz="2000" b="1"/>
              <a:t>“ macht unsere Story erst attraktiv.</a:t>
            </a:r>
          </a:p>
          <a:p>
            <a:pPr algn="ctr"/>
            <a:endParaRPr lang="de-DE" sz="2000"/>
          </a:p>
          <a:p>
            <a:pPr algn="ctr"/>
            <a:r>
              <a:rPr lang="de-DE" sz="2000"/>
              <a:t>Wir müssen dieses „</a:t>
            </a:r>
            <a:r>
              <a:rPr lang="de-DE" sz="2000" err="1"/>
              <a:t>Why</a:t>
            </a:r>
            <a:r>
              <a:rPr lang="de-DE" sz="2000"/>
              <a:t>“ so genau wie möglich definieren. Fehlt es, </a:t>
            </a:r>
            <a:br>
              <a:rPr lang="de-DE" sz="2000"/>
            </a:br>
            <a:r>
              <a:rPr lang="de-DE" sz="2000"/>
              <a:t>ist die Geschichte dünn.</a:t>
            </a:r>
          </a:p>
          <a:p>
            <a:pPr algn="ctr"/>
            <a:endParaRPr lang="de-DE" sz="2000"/>
          </a:p>
        </p:txBody>
      </p:sp>
    </p:spTree>
    <p:extLst>
      <p:ext uri="{BB962C8B-B14F-4D97-AF65-F5344CB8AC3E}">
        <p14:creationId xmlns:p14="http://schemas.microsoft.com/office/powerpoint/2010/main" val="7944638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DELSEY Paris - What Matters is Inside">
            <a:hlinkClick r:id="" action="ppaction://media"/>
            <a:extLst>
              <a:ext uri="{FF2B5EF4-FFF2-40B4-BE49-F238E27FC236}">
                <a16:creationId xmlns:a16="http://schemas.microsoft.com/office/drawing/2014/main" id="{4ED68E5E-3F22-48CD-9D98-D63920F132B1}"/>
              </a:ext>
            </a:extLst>
          </p:cNvPr>
          <p:cNvPicPr>
            <a:picLocks noRot="1" noChangeAspect="1"/>
          </p:cNvPicPr>
          <p:nvPr>
            <a:videoFile r:link="rId1"/>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223542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4D1C5D-5AAB-4F8E-8E72-5683472DA810}"/>
              </a:ext>
            </a:extLst>
          </p:cNvPr>
          <p:cNvSpPr>
            <a:spLocks noGrp="1"/>
          </p:cNvSpPr>
          <p:nvPr>
            <p:ph type="title"/>
          </p:nvPr>
        </p:nvSpPr>
        <p:spPr/>
        <p:txBody>
          <a:bodyPr/>
          <a:lstStyle/>
          <a:p>
            <a:r>
              <a:rPr lang="de-DE"/>
              <a:t>Das „</a:t>
            </a:r>
            <a:r>
              <a:rPr lang="de-DE" err="1"/>
              <a:t>Why</a:t>
            </a:r>
            <a:r>
              <a:rPr lang="de-DE"/>
              <a:t>“ ist der Nutzen</a:t>
            </a:r>
          </a:p>
        </p:txBody>
      </p:sp>
      <p:sp>
        <p:nvSpPr>
          <p:cNvPr id="3" name="Inhaltsplatzhalter 2">
            <a:extLst>
              <a:ext uri="{FF2B5EF4-FFF2-40B4-BE49-F238E27FC236}">
                <a16:creationId xmlns:a16="http://schemas.microsoft.com/office/drawing/2014/main" id="{0C5D4A6F-2657-4D39-BA4D-F31C02821D12}"/>
              </a:ext>
            </a:extLst>
          </p:cNvPr>
          <p:cNvSpPr>
            <a:spLocks noGrp="1"/>
          </p:cNvSpPr>
          <p:nvPr>
            <p:ph idx="1"/>
          </p:nvPr>
        </p:nvSpPr>
        <p:spPr>
          <a:xfrm>
            <a:off x="2092234" y="1848576"/>
            <a:ext cx="7508966" cy="4351338"/>
          </a:xfr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ormAutofit/>
          </a:bodyPr>
          <a:lstStyle/>
          <a:p>
            <a:pPr marL="0" indent="0">
              <a:buNone/>
            </a:pPr>
            <a:endParaRPr lang="de-DE" sz="3200" dirty="0"/>
          </a:p>
          <a:p>
            <a:pPr marL="0" indent="0" algn="ctr">
              <a:buNone/>
            </a:pPr>
            <a:r>
              <a:rPr lang="de-DE" sz="3200" dirty="0"/>
              <a:t>„In einem unternehmerischen Kontext definiert das „</a:t>
            </a:r>
            <a:r>
              <a:rPr lang="de-DE" sz="3200" dirty="0" err="1"/>
              <a:t>Why</a:t>
            </a:r>
            <a:r>
              <a:rPr lang="de-DE" sz="3200" dirty="0"/>
              <a:t>“ </a:t>
            </a:r>
            <a:br>
              <a:rPr lang="de-DE" sz="3200" dirty="0"/>
            </a:br>
            <a:r>
              <a:rPr lang="de-DE" sz="3200" dirty="0"/>
              <a:t>den </a:t>
            </a:r>
            <a:r>
              <a:rPr lang="de-DE" sz="3200" b="1" dirty="0"/>
              <a:t>Purpose</a:t>
            </a:r>
            <a:r>
              <a:rPr lang="de-DE" sz="3200" dirty="0"/>
              <a:t> oder auch den </a:t>
            </a:r>
            <a:br>
              <a:rPr lang="de-DE" sz="3200" dirty="0"/>
            </a:br>
            <a:r>
              <a:rPr lang="de-DE" sz="3200" dirty="0"/>
              <a:t>höheren Sinn einer Organisation. </a:t>
            </a:r>
            <a:br>
              <a:rPr lang="de-DE" sz="3200" dirty="0"/>
            </a:br>
            <a:r>
              <a:rPr lang="de-DE" sz="3200" dirty="0"/>
              <a:t>Dieser Purpose bezieht sich </a:t>
            </a:r>
            <a:br>
              <a:rPr lang="de-DE" sz="3200" dirty="0"/>
            </a:br>
            <a:r>
              <a:rPr lang="de-DE" sz="3200" dirty="0"/>
              <a:t>in meinem Verständnis </a:t>
            </a:r>
            <a:br>
              <a:rPr lang="de-DE" sz="3200" dirty="0"/>
            </a:br>
            <a:r>
              <a:rPr lang="de-DE" sz="3200" dirty="0"/>
              <a:t>immer auf den </a:t>
            </a:r>
            <a:r>
              <a:rPr lang="de-DE" sz="3200" b="1" dirty="0"/>
              <a:t>Kunden.</a:t>
            </a:r>
            <a:r>
              <a:rPr lang="de-DE" sz="3200" dirty="0"/>
              <a:t>“ </a:t>
            </a:r>
          </a:p>
        </p:txBody>
      </p:sp>
      <p:sp>
        <p:nvSpPr>
          <p:cNvPr id="4" name="Rechteck 3">
            <a:extLst>
              <a:ext uri="{FF2B5EF4-FFF2-40B4-BE49-F238E27FC236}">
                <a16:creationId xmlns:a16="http://schemas.microsoft.com/office/drawing/2014/main" id="{E9B6A76B-3968-4BB0-9023-DE51FDDF1564}"/>
              </a:ext>
            </a:extLst>
          </p:cNvPr>
          <p:cNvSpPr/>
          <p:nvPr/>
        </p:nvSpPr>
        <p:spPr>
          <a:xfrm>
            <a:off x="6514131" y="6311900"/>
            <a:ext cx="5564537" cy="369332"/>
          </a:xfrm>
          <a:prstGeom prst="rect">
            <a:avLst/>
          </a:prstGeom>
        </p:spPr>
        <p:txBody>
          <a:bodyPr wrap="none">
            <a:spAutoFit/>
          </a:bodyPr>
          <a:lstStyle/>
          <a:p>
            <a:r>
              <a:rPr lang="de-DE">
                <a:hlinkClick r:id="rId2"/>
              </a:rPr>
              <a:t>https://digitaleneuordnung.de/blog/why-how-what/</a:t>
            </a:r>
            <a:r>
              <a:rPr lang="de-DE"/>
              <a:t> </a:t>
            </a:r>
          </a:p>
        </p:txBody>
      </p:sp>
    </p:spTree>
    <p:extLst>
      <p:ext uri="{BB962C8B-B14F-4D97-AF65-F5344CB8AC3E}">
        <p14:creationId xmlns:p14="http://schemas.microsoft.com/office/powerpoint/2010/main" val="10654468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61" y="0"/>
            <a:ext cx="12237261" cy="6832728"/>
          </a:xfrm>
          <a:prstGeom prst="rect">
            <a:avLst/>
          </a:prstGeom>
        </p:spPr>
      </p:pic>
    </p:spTree>
    <p:extLst>
      <p:ext uri="{BB962C8B-B14F-4D97-AF65-F5344CB8AC3E}">
        <p14:creationId xmlns:p14="http://schemas.microsoft.com/office/powerpoint/2010/main" val="11482153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A08245-7E47-422C-8863-C79824275F20}"/>
              </a:ext>
            </a:extLst>
          </p:cNvPr>
          <p:cNvSpPr>
            <a:spLocks noGrp="1"/>
          </p:cNvSpPr>
          <p:nvPr>
            <p:ph type="title"/>
          </p:nvPr>
        </p:nvSpPr>
        <p:spPr/>
        <p:txBody>
          <a:bodyPr/>
          <a:lstStyle/>
          <a:p>
            <a:r>
              <a:rPr lang="de-DE"/>
              <a:t>Aufgabe: 20 Minuten</a:t>
            </a:r>
          </a:p>
        </p:txBody>
      </p:sp>
      <p:sp>
        <p:nvSpPr>
          <p:cNvPr id="3" name="Inhaltsplatzhalter 2">
            <a:extLst>
              <a:ext uri="{FF2B5EF4-FFF2-40B4-BE49-F238E27FC236}">
                <a16:creationId xmlns:a16="http://schemas.microsoft.com/office/drawing/2014/main" id="{5438B479-77FE-4017-BB0D-797056E462E4}"/>
              </a:ext>
            </a:extLst>
          </p:cNvPr>
          <p:cNvSpPr>
            <a:spLocks noGrp="1"/>
          </p:cNvSpPr>
          <p:nvPr>
            <p:ph idx="1"/>
          </p:nvPr>
        </p:nvSpPr>
        <p:spPr/>
        <p:txBody>
          <a:bodyPr vert="horz" lIns="91440" tIns="45720" rIns="91440" bIns="45720" rtlCol="0" anchor="t">
            <a:normAutofit/>
          </a:bodyPr>
          <a:lstStyle/>
          <a:p>
            <a:r>
              <a:rPr lang="de-DE" dirty="0"/>
              <a:t>Sucht Euch das „</a:t>
            </a:r>
            <a:r>
              <a:rPr lang="de-DE" dirty="0" err="1"/>
              <a:t>Why</a:t>
            </a:r>
            <a:r>
              <a:rPr lang="de-DE" dirty="0"/>
              <a:t>“ Eures Cases!</a:t>
            </a:r>
          </a:p>
          <a:p>
            <a:r>
              <a:rPr lang="de-DE" b="1" dirty="0"/>
              <a:t>„inneres </a:t>
            </a:r>
            <a:r>
              <a:rPr lang="de-DE" b="1" dirty="0" err="1"/>
              <a:t>Why</a:t>
            </a:r>
            <a:r>
              <a:rPr lang="de-DE" b="1" dirty="0"/>
              <a:t>“:</a:t>
            </a:r>
            <a:r>
              <a:rPr lang="de-DE" dirty="0"/>
              <a:t> Woran „glaubt“ Ihr? </a:t>
            </a:r>
            <a:br>
              <a:rPr lang="de-DE" dirty="0"/>
            </a:br>
            <a:r>
              <a:rPr lang="de-DE" dirty="0"/>
              <a:t>Was ist Eure Motivation? Worin seht Ihr einen Sinn? </a:t>
            </a:r>
            <a:br>
              <a:rPr lang="de-DE" dirty="0"/>
            </a:br>
            <a:r>
              <a:rPr lang="de-DE" dirty="0"/>
              <a:t>Warum macht Ihr, was Ihr macht?</a:t>
            </a:r>
          </a:p>
          <a:p>
            <a:r>
              <a:rPr lang="de-DE" b="1" dirty="0"/>
              <a:t>„äußeres </a:t>
            </a:r>
            <a:r>
              <a:rPr lang="de-DE" b="1" dirty="0" err="1"/>
              <a:t>Why</a:t>
            </a:r>
            <a:r>
              <a:rPr lang="de-DE" b="1" dirty="0"/>
              <a:t>“:</a:t>
            </a:r>
            <a:r>
              <a:rPr lang="de-DE" dirty="0"/>
              <a:t> Womit möchtet Ihr die Welt verändern? </a:t>
            </a:r>
            <a:br>
              <a:rPr lang="de-DE" dirty="0"/>
            </a:br>
            <a:r>
              <a:rPr lang="de-DE" dirty="0"/>
              <a:t>Wie möchtet Ihr die Menschheit voranbringen? </a:t>
            </a:r>
            <a:br>
              <a:rPr lang="de-DE" dirty="0"/>
            </a:br>
            <a:r>
              <a:rPr lang="de-DE" dirty="0"/>
              <a:t>Womit möchtet Ihr in die Geschichte eingehen? </a:t>
            </a:r>
            <a:br>
              <a:rPr lang="de-DE" dirty="0"/>
            </a:br>
            <a:r>
              <a:rPr lang="de-DE" dirty="0"/>
              <a:t>Warum wird die Welt hinterher nicht mehr die gleiche sein wie zuvor?</a:t>
            </a:r>
          </a:p>
        </p:txBody>
      </p:sp>
    </p:spTree>
    <p:extLst>
      <p:ext uri="{BB962C8B-B14F-4D97-AF65-F5344CB8AC3E}">
        <p14:creationId xmlns:p14="http://schemas.microsoft.com/office/powerpoint/2010/main" val="29109714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Strategisches Vorgehen</a:t>
            </a:r>
          </a:p>
        </p:txBody>
      </p:sp>
      <p:graphicFrame>
        <p:nvGraphicFramePr>
          <p:cNvPr id="4" name="Diagramm 3"/>
          <p:cNvGraphicFramePr/>
          <p:nvPr>
            <p:extLst>
              <p:ext uri="{D42A27DB-BD31-4B8C-83A1-F6EECF244321}">
                <p14:modId xmlns:p14="http://schemas.microsoft.com/office/powerpoint/2010/main" val="3109147855"/>
              </p:ext>
            </p:extLst>
          </p:nvPr>
        </p:nvGraphicFramePr>
        <p:xfrm>
          <a:off x="187036" y="2382981"/>
          <a:ext cx="12004964" cy="32696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2" name="Inhaltsplatzhalter 3">
            <a:extLst>
              <a:ext uri="{FF2B5EF4-FFF2-40B4-BE49-F238E27FC236}">
                <a16:creationId xmlns:a16="http://schemas.microsoft.com/office/drawing/2014/main" id="{3A58225D-AE33-453B-880B-1737293314A5}"/>
              </a:ext>
            </a:extLst>
          </p:cNvPr>
          <p:cNvGraphicFramePr>
            <a:graphicFrameLocks noGrp="1"/>
          </p:cNvGraphicFramePr>
          <p:nvPr>
            <p:ph idx="1"/>
            <p:extLst>
              <p:ext uri="{D42A27DB-BD31-4B8C-83A1-F6EECF244321}">
                <p14:modId xmlns:p14="http://schemas.microsoft.com/office/powerpoint/2010/main" val="2578109896"/>
              </p:ext>
            </p:extLst>
          </p:nvPr>
        </p:nvGraphicFramePr>
        <p:xfrm>
          <a:off x="187036" y="2019589"/>
          <a:ext cx="12004964" cy="42149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030328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Gegenstand und Begriffe</a:t>
            </a:r>
          </a:p>
        </p:txBody>
      </p:sp>
      <p:sp>
        <p:nvSpPr>
          <p:cNvPr id="4" name="Ellipse 3"/>
          <p:cNvSpPr>
            <a:spLocks/>
          </p:cNvSpPr>
          <p:nvPr/>
        </p:nvSpPr>
        <p:spPr>
          <a:xfrm>
            <a:off x="2481359" y="2725588"/>
            <a:ext cx="2160000" cy="2160000"/>
          </a:xfrm>
          <a:prstGeom prst="ellipse">
            <a:avLst/>
          </a:prstGeom>
          <a:solidFill>
            <a:srgbClr val="D8D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2">
                    <a:lumMod val="25000"/>
                  </a:schemeClr>
                </a:solidFill>
              </a:rPr>
              <a:t>Leitbild</a:t>
            </a:r>
          </a:p>
          <a:p>
            <a:pPr algn="ctr"/>
            <a:r>
              <a:rPr lang="de-DE">
                <a:solidFill>
                  <a:schemeClr val="bg2">
                    <a:lumMod val="25000"/>
                  </a:schemeClr>
                </a:solidFill>
              </a:rPr>
              <a:t>Corporate Identity</a:t>
            </a:r>
          </a:p>
        </p:txBody>
      </p:sp>
      <p:sp>
        <p:nvSpPr>
          <p:cNvPr id="5" name="Ellipse 4"/>
          <p:cNvSpPr/>
          <p:nvPr/>
        </p:nvSpPr>
        <p:spPr>
          <a:xfrm>
            <a:off x="7094838" y="2205215"/>
            <a:ext cx="2160000" cy="2160000"/>
          </a:xfrm>
          <a:prstGeom prst="ellipse">
            <a:avLst/>
          </a:prstGeom>
          <a:solidFill>
            <a:srgbClr val="176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Mission</a:t>
            </a:r>
          </a:p>
        </p:txBody>
      </p:sp>
      <p:sp>
        <p:nvSpPr>
          <p:cNvPr id="6" name="Ellipse 5"/>
          <p:cNvSpPr/>
          <p:nvPr/>
        </p:nvSpPr>
        <p:spPr>
          <a:xfrm>
            <a:off x="9792156" y="565588"/>
            <a:ext cx="2160000" cy="2160000"/>
          </a:xfrm>
          <a:prstGeom prst="ellipse">
            <a:avLst/>
          </a:prstGeom>
          <a:solidFill>
            <a:srgbClr val="588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Purpose</a:t>
            </a:r>
          </a:p>
        </p:txBody>
      </p:sp>
      <p:sp>
        <p:nvSpPr>
          <p:cNvPr id="7" name="Ellipse 6"/>
          <p:cNvSpPr/>
          <p:nvPr/>
        </p:nvSpPr>
        <p:spPr>
          <a:xfrm>
            <a:off x="360838" y="3579187"/>
            <a:ext cx="2160000" cy="2160000"/>
          </a:xfrm>
          <a:prstGeom prst="ellipse">
            <a:avLst/>
          </a:prstGeom>
          <a:gradFill>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Strategie</a:t>
            </a:r>
          </a:p>
        </p:txBody>
      </p:sp>
      <p:sp>
        <p:nvSpPr>
          <p:cNvPr id="8" name="Ellipse 7"/>
          <p:cNvSpPr/>
          <p:nvPr/>
        </p:nvSpPr>
        <p:spPr>
          <a:xfrm>
            <a:off x="4754588" y="2900208"/>
            <a:ext cx="2160000" cy="2160000"/>
          </a:xfrm>
          <a:prstGeom prst="ellipse">
            <a:avLst/>
          </a:prstGeom>
          <a:solidFill>
            <a:srgbClr val="F5A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700">
                <a:solidFill>
                  <a:schemeClr val="tx1"/>
                </a:solidFill>
              </a:rPr>
              <a:t>Strategische Ziele</a:t>
            </a:r>
          </a:p>
        </p:txBody>
      </p:sp>
      <p:sp>
        <p:nvSpPr>
          <p:cNvPr id="9" name="Ellipse 8"/>
          <p:cNvSpPr/>
          <p:nvPr/>
        </p:nvSpPr>
        <p:spPr>
          <a:xfrm>
            <a:off x="7027818" y="4454433"/>
            <a:ext cx="2160000" cy="2160000"/>
          </a:xfrm>
          <a:prstGeom prst="ellipse">
            <a:avLst/>
          </a:prstGeom>
          <a:solidFill>
            <a:srgbClr val="869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700">
                <a:solidFill>
                  <a:schemeClr val="bg1"/>
                </a:solidFill>
              </a:rPr>
              <a:t>Strategische Maßnahmen</a:t>
            </a:r>
          </a:p>
        </p:txBody>
      </p:sp>
      <p:sp>
        <p:nvSpPr>
          <p:cNvPr id="11" name="Rechteckige Legende 10"/>
          <p:cNvSpPr/>
          <p:nvPr/>
        </p:nvSpPr>
        <p:spPr>
          <a:xfrm>
            <a:off x="6091192" y="1645588"/>
            <a:ext cx="2513535" cy="816306"/>
          </a:xfrm>
          <a:prstGeom prst="wedgeRectCallout">
            <a:avLst>
              <a:gd name="adj1" fmla="val 20731"/>
              <a:gd name="adj2" fmla="val 71639"/>
            </a:avLst>
          </a:prstGeom>
          <a:solidFill>
            <a:srgbClr val="00B05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bg1"/>
                </a:solidFill>
              </a:rPr>
              <a:t>Komprimierte Kernaussage, abgeleitet aus dem Leitbild</a:t>
            </a:r>
          </a:p>
        </p:txBody>
      </p:sp>
      <p:sp>
        <p:nvSpPr>
          <p:cNvPr id="12" name="Rechteckige Legende 11"/>
          <p:cNvSpPr/>
          <p:nvPr/>
        </p:nvSpPr>
        <p:spPr>
          <a:xfrm>
            <a:off x="9942588" y="2496432"/>
            <a:ext cx="2032000" cy="635910"/>
          </a:xfrm>
          <a:prstGeom prst="wedgeRectCallout">
            <a:avLst>
              <a:gd name="adj1" fmla="val -21061"/>
              <a:gd name="adj2" fmla="val -96007"/>
            </a:avLst>
          </a:prstGeom>
          <a:solidFill>
            <a:srgbClr val="00B05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t>Warum existiert das Unternehmen?</a:t>
            </a:r>
          </a:p>
        </p:txBody>
      </p:sp>
      <p:sp>
        <p:nvSpPr>
          <p:cNvPr id="13" name="Rechteckige Legende 12"/>
          <p:cNvSpPr/>
          <p:nvPr/>
        </p:nvSpPr>
        <p:spPr>
          <a:xfrm>
            <a:off x="9018650" y="5282215"/>
            <a:ext cx="2032000" cy="1154621"/>
          </a:xfrm>
          <a:prstGeom prst="wedgeRectCallout">
            <a:avLst>
              <a:gd name="adj1" fmla="val -61394"/>
              <a:gd name="adj2" fmla="val -19889"/>
            </a:avLst>
          </a:prstGeom>
          <a:solidFill>
            <a:srgbClr val="00B05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bg1"/>
                </a:solidFill>
              </a:rPr>
              <a:t>Aufgaben, die zur Erreichung der strategischen Ziele erforderlich sind</a:t>
            </a:r>
          </a:p>
        </p:txBody>
      </p:sp>
      <p:sp>
        <p:nvSpPr>
          <p:cNvPr id="14" name="Rechteckige Legende 13"/>
          <p:cNvSpPr/>
          <p:nvPr/>
        </p:nvSpPr>
        <p:spPr>
          <a:xfrm>
            <a:off x="1142840" y="5370871"/>
            <a:ext cx="2213268" cy="837628"/>
          </a:xfrm>
          <a:prstGeom prst="wedgeRectCallout">
            <a:avLst>
              <a:gd name="adj1" fmla="val -23276"/>
              <a:gd name="adj2" fmla="val -76164"/>
            </a:avLst>
          </a:prstGeom>
          <a:solidFill>
            <a:srgbClr val="00B05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bg1"/>
                </a:solidFill>
              </a:rPr>
              <a:t>Aufbau eines dauerhaften Wettbewerbsvorteils</a:t>
            </a:r>
          </a:p>
        </p:txBody>
      </p:sp>
      <p:sp>
        <p:nvSpPr>
          <p:cNvPr id="16" name="Rechteckige Legende 15"/>
          <p:cNvSpPr/>
          <p:nvPr/>
        </p:nvSpPr>
        <p:spPr>
          <a:xfrm>
            <a:off x="1605713" y="2354027"/>
            <a:ext cx="2032000" cy="814788"/>
          </a:xfrm>
          <a:prstGeom prst="wedgeRectCallout">
            <a:avLst>
              <a:gd name="adj1" fmla="val 21153"/>
              <a:gd name="adj2" fmla="val 69333"/>
            </a:avLst>
          </a:prstGeom>
          <a:solidFill>
            <a:srgbClr val="00B05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t>Zweck, Vision, </a:t>
            </a:r>
          </a:p>
          <a:p>
            <a:pPr algn="ctr"/>
            <a:r>
              <a:rPr lang="de-DE" sz="1400"/>
              <a:t>Werte, Leitsätze</a:t>
            </a:r>
          </a:p>
        </p:txBody>
      </p:sp>
      <p:sp>
        <p:nvSpPr>
          <p:cNvPr id="17" name="Rechteckige Legende 16"/>
          <p:cNvSpPr/>
          <p:nvPr/>
        </p:nvSpPr>
        <p:spPr>
          <a:xfrm>
            <a:off x="4003754" y="4974482"/>
            <a:ext cx="2597808" cy="792777"/>
          </a:xfrm>
          <a:prstGeom prst="wedgeRectCallout">
            <a:avLst>
              <a:gd name="adj1" fmla="val 21846"/>
              <a:gd name="adj2" fmla="val -89234"/>
            </a:avLst>
          </a:prstGeom>
          <a:solidFill>
            <a:srgbClr val="00B05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t>Messbare, zu erreichende Ergebnisse</a:t>
            </a:r>
          </a:p>
        </p:txBody>
      </p:sp>
      <p:sp>
        <p:nvSpPr>
          <p:cNvPr id="15" name="Ellipse 14">
            <a:extLst>
              <a:ext uri="{FF2B5EF4-FFF2-40B4-BE49-F238E27FC236}">
                <a16:creationId xmlns:a16="http://schemas.microsoft.com/office/drawing/2014/main" id="{7880908C-8D2C-48B6-9EF1-292B8CFB31C1}"/>
              </a:ext>
            </a:extLst>
          </p:cNvPr>
          <p:cNvSpPr/>
          <p:nvPr/>
        </p:nvSpPr>
        <p:spPr>
          <a:xfrm>
            <a:off x="9111464" y="3235285"/>
            <a:ext cx="2160000" cy="2160000"/>
          </a:xfrm>
          <a:prstGeom prst="ellipse">
            <a:avLst/>
          </a:prstGeom>
          <a:solidFill>
            <a:srgbClr val="D8D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tx1">
                    <a:lumMod val="75000"/>
                  </a:schemeClr>
                </a:solidFill>
              </a:rPr>
              <a:t>Vision</a:t>
            </a:r>
          </a:p>
        </p:txBody>
      </p:sp>
    </p:spTree>
    <p:extLst>
      <p:ext uri="{BB962C8B-B14F-4D97-AF65-F5344CB8AC3E}">
        <p14:creationId xmlns:p14="http://schemas.microsoft.com/office/powerpoint/2010/main" val="171708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a:t>Strategie-Verständnis</a:t>
            </a:r>
          </a:p>
        </p:txBody>
      </p:sp>
      <p:sp>
        <p:nvSpPr>
          <p:cNvPr id="3" name="Inhaltsplatzhalter 2"/>
          <p:cNvSpPr>
            <a:spLocks noGrp="1"/>
          </p:cNvSpPr>
          <p:nvPr>
            <p:ph idx="1"/>
          </p:nvPr>
        </p:nvSpPr>
        <p:spPr/>
        <p:txBody>
          <a:bodyPr/>
          <a:lstStyle/>
          <a:p>
            <a:pPr marL="0" indent="0">
              <a:buNone/>
            </a:pPr>
            <a:r>
              <a:rPr lang="de-DE"/>
              <a:t>Wir brauchen ein </a:t>
            </a:r>
            <a:r>
              <a:rPr lang="de-DE" i="1"/>
              <a:t>Verständnis</a:t>
            </a:r>
            <a:r>
              <a:rPr lang="de-DE"/>
              <a:t> dafür, dass eine Strategie überhaupt notwendig und hilfreich und sinnvoll ist.</a:t>
            </a:r>
          </a:p>
          <a:p>
            <a:pPr marL="0" indent="0">
              <a:buNone/>
            </a:pPr>
            <a:r>
              <a:rPr lang="de-DE"/>
              <a:t>Denn </a:t>
            </a:r>
            <a:r>
              <a:rPr lang="de-DE" b="1"/>
              <a:t>Strategie</a:t>
            </a:r>
            <a:r>
              <a:rPr lang="de-DE"/>
              <a:t> bedeutet </a:t>
            </a:r>
            <a:r>
              <a:rPr lang="de-DE" b="1"/>
              <a:t>Verzicht</a:t>
            </a:r>
            <a:r>
              <a:rPr lang="de-DE"/>
              <a:t>:</a:t>
            </a:r>
          </a:p>
          <a:p>
            <a:r>
              <a:rPr lang="de-DE"/>
              <a:t>Worauf möchten wir uns fokussieren, was lassen wir außer Acht?</a:t>
            </a:r>
          </a:p>
          <a:p>
            <a:r>
              <a:rPr lang="de-DE"/>
              <a:t>Welche Ressourcen setzen wir wofür ein, was machen wir nicht?</a:t>
            </a:r>
          </a:p>
          <a:p>
            <a:r>
              <a:rPr lang="de-DE"/>
              <a:t>Welchen Weg beschreiten wir, um einen dauerhaften und schwer nachahmbaren Wettbewerbsvorteil zu erreichen? Welche anderen Wege beschreiten wir nicht?</a:t>
            </a:r>
          </a:p>
          <a:p>
            <a:r>
              <a:rPr lang="de-DE"/>
              <a:t>Wie begründen wir, warum wir genau das tun, was wir tun? </a:t>
            </a:r>
          </a:p>
        </p:txBody>
      </p:sp>
    </p:spTree>
    <p:extLst>
      <p:ext uri="{BB962C8B-B14F-4D97-AF65-F5344CB8AC3E}">
        <p14:creationId xmlns:p14="http://schemas.microsoft.com/office/powerpoint/2010/main" val="4781531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r>
              <a:rPr lang="de-DE"/>
              <a:t>Systematisch oder intuitiv</a:t>
            </a:r>
          </a:p>
        </p:txBody>
      </p:sp>
      <p:sp>
        <p:nvSpPr>
          <p:cNvPr id="4" name="Rechteck 3"/>
          <p:cNvSpPr/>
          <p:nvPr/>
        </p:nvSpPr>
        <p:spPr>
          <a:xfrm>
            <a:off x="1004455" y="2079671"/>
            <a:ext cx="3600000" cy="1800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a:t>Systematisch</a:t>
            </a:r>
          </a:p>
          <a:p>
            <a:pPr algn="ctr"/>
            <a:r>
              <a:rPr lang="de-DE" sz="2800"/>
              <a:t>„Kopf“</a:t>
            </a:r>
          </a:p>
        </p:txBody>
      </p:sp>
      <p:sp>
        <p:nvSpPr>
          <p:cNvPr id="5" name="Rechteck 4"/>
          <p:cNvSpPr/>
          <p:nvPr/>
        </p:nvSpPr>
        <p:spPr>
          <a:xfrm>
            <a:off x="6673553" y="2079671"/>
            <a:ext cx="3600000" cy="180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a:t>Intuitiv</a:t>
            </a:r>
          </a:p>
          <a:p>
            <a:pPr algn="ctr"/>
            <a:r>
              <a:rPr lang="de-DE" sz="2800"/>
              <a:t>„Bauch“</a:t>
            </a:r>
          </a:p>
        </p:txBody>
      </p:sp>
      <p:sp>
        <p:nvSpPr>
          <p:cNvPr id="7" name="Textfeld 6"/>
          <p:cNvSpPr txBox="1"/>
          <p:nvPr/>
        </p:nvSpPr>
        <p:spPr>
          <a:xfrm>
            <a:off x="1004455" y="4110182"/>
            <a:ext cx="4038600" cy="1200329"/>
          </a:xfrm>
          <a:prstGeom prst="rect">
            <a:avLst/>
          </a:prstGeom>
          <a:noFill/>
        </p:spPr>
        <p:txBody>
          <a:bodyPr wrap="square" rtlCol="0">
            <a:spAutoFit/>
          </a:bodyPr>
          <a:lstStyle/>
          <a:p>
            <a:pPr marL="285750" indent="-285750">
              <a:buFont typeface="Arial" panose="020B0604020202020204" pitchFamily="34" charset="0"/>
              <a:buChar char="•"/>
            </a:pPr>
            <a:r>
              <a:rPr lang="de-DE"/>
              <a:t>Präzise Analyse</a:t>
            </a:r>
          </a:p>
          <a:p>
            <a:pPr marL="285750" indent="-285750">
              <a:buFont typeface="Arial" panose="020B0604020202020204" pitchFamily="34" charset="0"/>
              <a:buChar char="•"/>
            </a:pPr>
            <a:r>
              <a:rPr lang="de-DE"/>
              <a:t>Methodisches Vorgehen</a:t>
            </a:r>
          </a:p>
          <a:p>
            <a:pPr marL="285750" indent="-285750">
              <a:buFont typeface="Arial" panose="020B0604020202020204" pitchFamily="34" charset="0"/>
              <a:buChar char="•"/>
            </a:pPr>
            <a:r>
              <a:rPr lang="de-DE"/>
              <a:t>Pochen auf Kausalität</a:t>
            </a:r>
          </a:p>
          <a:p>
            <a:pPr marL="285750" indent="-285750">
              <a:buFont typeface="Arial" panose="020B0604020202020204" pitchFamily="34" charset="0"/>
              <a:buChar char="•"/>
            </a:pPr>
            <a:r>
              <a:rPr lang="de-DE"/>
              <a:t>Wunsch nach mehr Informationen</a:t>
            </a:r>
          </a:p>
        </p:txBody>
      </p:sp>
      <p:sp>
        <p:nvSpPr>
          <p:cNvPr id="8" name="Textfeld 7"/>
          <p:cNvSpPr txBox="1"/>
          <p:nvPr/>
        </p:nvSpPr>
        <p:spPr>
          <a:xfrm>
            <a:off x="6673553" y="4110182"/>
            <a:ext cx="4038600" cy="1200329"/>
          </a:xfrm>
          <a:prstGeom prst="rect">
            <a:avLst/>
          </a:prstGeom>
          <a:noFill/>
        </p:spPr>
        <p:txBody>
          <a:bodyPr wrap="square" rtlCol="0">
            <a:spAutoFit/>
          </a:bodyPr>
          <a:lstStyle/>
          <a:p>
            <a:pPr marL="285750" indent="-285750">
              <a:buFont typeface="Arial" panose="020B0604020202020204" pitchFamily="34" charset="0"/>
              <a:buChar char="•"/>
            </a:pPr>
            <a:r>
              <a:rPr lang="de-DE"/>
              <a:t>Aufbau auf Erfahrung</a:t>
            </a:r>
          </a:p>
          <a:p>
            <a:pPr marL="285750" indent="-285750">
              <a:buFont typeface="Arial" panose="020B0604020202020204" pitchFamily="34" charset="0"/>
              <a:buChar char="•"/>
            </a:pPr>
            <a:r>
              <a:rPr lang="de-DE"/>
              <a:t>Verlassen auf die eigene Intuition</a:t>
            </a:r>
          </a:p>
          <a:p>
            <a:pPr marL="285750" indent="-285750">
              <a:buFont typeface="Arial" panose="020B0604020202020204" pitchFamily="34" charset="0"/>
              <a:buChar char="•"/>
            </a:pPr>
            <a:r>
              <a:rPr lang="de-DE"/>
              <a:t>Situative Plausibilität</a:t>
            </a:r>
          </a:p>
          <a:p>
            <a:pPr marL="285750" indent="-285750">
              <a:buFont typeface="Arial" panose="020B0604020202020204" pitchFamily="34" charset="0"/>
              <a:buChar char="•"/>
            </a:pPr>
            <a:r>
              <a:rPr lang="de-DE"/>
              <a:t>Komplexitätsreduktion</a:t>
            </a:r>
          </a:p>
        </p:txBody>
      </p:sp>
      <p:sp>
        <p:nvSpPr>
          <p:cNvPr id="9" name="Textfeld 8"/>
          <p:cNvSpPr txBox="1"/>
          <p:nvPr/>
        </p:nvSpPr>
        <p:spPr>
          <a:xfrm>
            <a:off x="5773479" y="5659436"/>
            <a:ext cx="5858539" cy="923330"/>
          </a:xfrm>
          <a:prstGeom prst="rect">
            <a:avLst/>
          </a:prstGeom>
          <a:noFill/>
        </p:spPr>
        <p:txBody>
          <a:bodyPr wrap="square" rtlCol="0">
            <a:spAutoFit/>
          </a:bodyPr>
          <a:lstStyle/>
          <a:p>
            <a:pPr algn="ctr"/>
            <a:r>
              <a:rPr lang="de-DE" i="1"/>
              <a:t>„Wenn ich bei strategischen Fragen nicht meine Erfahrung und mein Einschätzungsvermögen einbringen kann – wann dann?“</a:t>
            </a:r>
          </a:p>
        </p:txBody>
      </p:sp>
      <p:sp>
        <p:nvSpPr>
          <p:cNvPr id="10" name="Textfeld 9"/>
          <p:cNvSpPr txBox="1"/>
          <p:nvPr/>
        </p:nvSpPr>
        <p:spPr>
          <a:xfrm>
            <a:off x="318719" y="5541020"/>
            <a:ext cx="4724336" cy="923330"/>
          </a:xfrm>
          <a:prstGeom prst="rect">
            <a:avLst/>
          </a:prstGeom>
          <a:noFill/>
        </p:spPr>
        <p:txBody>
          <a:bodyPr wrap="square" rtlCol="0">
            <a:spAutoFit/>
          </a:bodyPr>
          <a:lstStyle/>
          <a:p>
            <a:pPr algn="ctr"/>
            <a:r>
              <a:rPr lang="de-DE" i="1"/>
              <a:t>„Derart wichtige Fragestellungen </a:t>
            </a:r>
            <a:br>
              <a:rPr lang="de-DE" i="1"/>
            </a:br>
            <a:r>
              <a:rPr lang="de-DE" i="1"/>
              <a:t>bedürfen einer sorgfältigen </a:t>
            </a:r>
            <a:br>
              <a:rPr lang="de-DE" i="1"/>
            </a:br>
            <a:r>
              <a:rPr lang="de-DE" i="1"/>
              <a:t>Analyse, Planung, Entscheidung!“</a:t>
            </a:r>
          </a:p>
        </p:txBody>
      </p:sp>
    </p:spTree>
    <p:extLst>
      <p:ext uri="{BB962C8B-B14F-4D97-AF65-F5344CB8AC3E}">
        <p14:creationId xmlns:p14="http://schemas.microsoft.com/office/powerpoint/2010/main" val="335321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126CA-7308-4F7A-9E9F-7C4EE95C4C70}"/>
              </a:ext>
            </a:extLst>
          </p:cNvPr>
          <p:cNvSpPr>
            <a:spLocks noGrp="1"/>
          </p:cNvSpPr>
          <p:nvPr>
            <p:ph type="title"/>
          </p:nvPr>
        </p:nvSpPr>
        <p:spPr/>
        <p:txBody>
          <a:bodyPr/>
          <a:lstStyle/>
          <a:p>
            <a:r>
              <a:rPr lang="de-DE" dirty="0"/>
              <a:t>CATWOE</a:t>
            </a:r>
          </a:p>
        </p:txBody>
      </p:sp>
      <p:sp>
        <p:nvSpPr>
          <p:cNvPr id="5" name="Textfeld 4">
            <a:extLst>
              <a:ext uri="{FF2B5EF4-FFF2-40B4-BE49-F238E27FC236}">
                <a16:creationId xmlns:a16="http://schemas.microsoft.com/office/drawing/2014/main" id="{DAE9C830-7AFA-4283-802A-52B1506A5D3B}"/>
              </a:ext>
            </a:extLst>
          </p:cNvPr>
          <p:cNvSpPr txBox="1"/>
          <p:nvPr/>
        </p:nvSpPr>
        <p:spPr>
          <a:xfrm>
            <a:off x="6138000" y="1750530"/>
            <a:ext cx="1800000" cy="1800000"/>
          </a:xfrm>
          <a:prstGeom prst="rect">
            <a:avLst/>
          </a:prstGeom>
          <a:solidFill>
            <a:srgbClr val="17697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chemeClr val="bg1"/>
                </a:solidFill>
                <a:effectLst/>
                <a:uFillTx/>
                <a:latin typeface="Georgia" panose="02040502050405020303" pitchFamily="18" charset="0"/>
                <a:sym typeface="Arial"/>
              </a:rPr>
              <a:t>W</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chemeClr val="bg1"/>
                </a:solidFill>
              </a:rPr>
              <a:t>World View</a:t>
            </a:r>
            <a:endParaRPr kumimoji="0" lang="de-DE" sz="1600" b="0" i="0" u="none" strike="noStrike" cap="none" spc="0" normalizeH="0" baseline="0" dirty="0">
              <a:ln>
                <a:noFill/>
              </a:ln>
              <a:solidFill>
                <a:schemeClr val="bg1"/>
              </a:solidFill>
              <a:effectLst/>
              <a:uFillTx/>
              <a:sym typeface="Arial"/>
            </a:endParaRPr>
          </a:p>
        </p:txBody>
      </p:sp>
      <p:sp>
        <p:nvSpPr>
          <p:cNvPr id="11" name="Textfeld 10">
            <a:extLst>
              <a:ext uri="{FF2B5EF4-FFF2-40B4-BE49-F238E27FC236}">
                <a16:creationId xmlns:a16="http://schemas.microsoft.com/office/drawing/2014/main" id="{9CE31742-5E87-4D7F-B8B4-63CB0047038A}"/>
              </a:ext>
            </a:extLst>
          </p:cNvPr>
          <p:cNvSpPr txBox="1"/>
          <p:nvPr/>
        </p:nvSpPr>
        <p:spPr>
          <a:xfrm>
            <a:off x="522000" y="1750530"/>
            <a:ext cx="1800000" cy="1800000"/>
          </a:xfrm>
          <a:prstGeom prst="rect">
            <a:avLst/>
          </a:prstGeom>
          <a:solidFill>
            <a:srgbClr val="F5AC4D"/>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C</a:t>
            </a:r>
          </a:p>
          <a:p>
            <a:pPr marL="0" marR="0" indent="0" algn="ctr" defTabSz="914400" rtl="0" fontAlgn="auto" latinLnBrk="0" hangingPunct="0">
              <a:lnSpc>
                <a:spcPct val="100000"/>
              </a:lnSpc>
              <a:spcBef>
                <a:spcPts val="0"/>
              </a:spcBef>
              <a:spcAft>
                <a:spcPts val="0"/>
              </a:spcAft>
              <a:buClrTx/>
              <a:buSzTx/>
              <a:buFontTx/>
              <a:buNone/>
              <a:tabLst/>
            </a:pPr>
            <a:r>
              <a:rPr lang="de-DE" dirty="0" err="1"/>
              <a:t>Costumers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3" name="Textfeld 12">
            <a:extLst>
              <a:ext uri="{FF2B5EF4-FFF2-40B4-BE49-F238E27FC236}">
                <a16:creationId xmlns:a16="http://schemas.microsoft.com/office/drawing/2014/main" id="{F640E759-779A-4EAD-B87B-22D79F96F946}"/>
              </a:ext>
            </a:extLst>
          </p:cNvPr>
          <p:cNvSpPr txBox="1"/>
          <p:nvPr/>
        </p:nvSpPr>
        <p:spPr>
          <a:xfrm>
            <a:off x="2394000" y="1750530"/>
            <a:ext cx="1800000" cy="1800000"/>
          </a:xfrm>
          <a:prstGeom prst="rect">
            <a:avLst/>
          </a:prstGeom>
          <a:solidFill>
            <a:srgbClr val="FCD6A9"/>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A</a:t>
            </a:r>
          </a:p>
          <a:p>
            <a:pPr marL="0" marR="0" indent="0" algn="ctr" defTabSz="914400" rtl="0" fontAlgn="auto" latinLnBrk="0" hangingPunct="0">
              <a:lnSpc>
                <a:spcPct val="100000"/>
              </a:lnSpc>
              <a:spcBef>
                <a:spcPts val="0"/>
              </a:spcBef>
              <a:spcAft>
                <a:spcPts val="0"/>
              </a:spcAft>
              <a:buClrTx/>
              <a:buSzTx/>
              <a:buFontTx/>
              <a:buNone/>
              <a:tabLst/>
            </a:pPr>
            <a:r>
              <a:rPr lang="de-DE" dirty="0"/>
              <a:t>Actors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5" name="Textfeld 14">
            <a:extLst>
              <a:ext uri="{FF2B5EF4-FFF2-40B4-BE49-F238E27FC236}">
                <a16:creationId xmlns:a16="http://schemas.microsoft.com/office/drawing/2014/main" id="{53E48FDE-F86A-44AC-BFF6-EBF30FDB5090}"/>
              </a:ext>
            </a:extLst>
          </p:cNvPr>
          <p:cNvSpPr txBox="1"/>
          <p:nvPr/>
        </p:nvSpPr>
        <p:spPr>
          <a:xfrm>
            <a:off x="4266000" y="1750530"/>
            <a:ext cx="1800000" cy="1800000"/>
          </a:xfrm>
          <a:prstGeom prst="rect">
            <a:avLst/>
          </a:prstGeom>
          <a:solidFill>
            <a:srgbClr val="FDEBD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T</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Transformation</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1" name="Textfeld 20">
            <a:extLst>
              <a:ext uri="{FF2B5EF4-FFF2-40B4-BE49-F238E27FC236}">
                <a16:creationId xmlns:a16="http://schemas.microsoft.com/office/drawing/2014/main" id="{C730F261-1CDD-42E2-B825-EB2197BB2D40}"/>
              </a:ext>
            </a:extLst>
          </p:cNvPr>
          <p:cNvSpPr txBox="1"/>
          <p:nvPr/>
        </p:nvSpPr>
        <p:spPr>
          <a:xfrm>
            <a:off x="8010000" y="1750530"/>
            <a:ext cx="1800000" cy="1800000"/>
          </a:xfrm>
          <a:prstGeom prst="rect">
            <a:avLst/>
          </a:prstGeom>
          <a:solidFill>
            <a:srgbClr val="AFBCC5"/>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O </a:t>
            </a:r>
          </a:p>
          <a:p>
            <a:pPr marL="0" marR="0" indent="0" algn="ctr" defTabSz="914400" rtl="0" fontAlgn="auto" latinLnBrk="0" hangingPunct="0">
              <a:lnSpc>
                <a:spcPct val="100000"/>
              </a:lnSpc>
              <a:spcBef>
                <a:spcPts val="0"/>
              </a:spcBef>
              <a:spcAft>
                <a:spcPts val="0"/>
              </a:spcAft>
              <a:buClrTx/>
              <a:buSzTx/>
              <a:buFontTx/>
              <a:buNone/>
              <a:tabLst/>
            </a:pPr>
            <a:r>
              <a:rPr lang="de-DE" dirty="0" err="1">
                <a:solidFill>
                  <a:srgbClr val="000000"/>
                </a:solidFill>
              </a:rPr>
              <a:t>Owners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3" name="Textfeld 22">
            <a:extLst>
              <a:ext uri="{FF2B5EF4-FFF2-40B4-BE49-F238E27FC236}">
                <a16:creationId xmlns:a16="http://schemas.microsoft.com/office/drawing/2014/main" id="{786B9FE0-05ED-498E-A294-F174232D5E7E}"/>
              </a:ext>
            </a:extLst>
          </p:cNvPr>
          <p:cNvSpPr txBox="1"/>
          <p:nvPr/>
        </p:nvSpPr>
        <p:spPr>
          <a:xfrm>
            <a:off x="9882001" y="1750530"/>
            <a:ext cx="1800000" cy="1800000"/>
          </a:xfrm>
          <a:prstGeom prst="rect">
            <a:avLst/>
          </a:prstGeom>
          <a:solidFill>
            <a:srgbClr val="D8DDE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E</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Environmental </a:t>
            </a:r>
            <a:r>
              <a:rPr lang="de-DE" dirty="0" err="1">
                <a:solidFill>
                  <a:srgbClr val="000000"/>
                </a:solidFill>
              </a:rPr>
              <a:t>Constraints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5" name="Inhaltsplatzhalter 24">
            <a:extLst>
              <a:ext uri="{FF2B5EF4-FFF2-40B4-BE49-F238E27FC236}">
                <a16:creationId xmlns:a16="http://schemas.microsoft.com/office/drawing/2014/main" id="{975A9E28-01EA-49D7-979F-D5007BAB7F02}"/>
              </a:ext>
            </a:extLst>
          </p:cNvPr>
          <p:cNvSpPr>
            <a:spLocks noGrp="1"/>
          </p:cNvSpPr>
          <p:nvPr>
            <p:ph idx="1"/>
          </p:nvPr>
        </p:nvSpPr>
        <p:spPr>
          <a:xfrm>
            <a:off x="522001" y="3866606"/>
            <a:ext cx="6656040" cy="2060178"/>
          </a:xfrm>
        </p:spPr>
        <p:txBody>
          <a:bodyPr>
            <a:normAutofit fontScale="70000" lnSpcReduction="20000"/>
          </a:bodyPr>
          <a:lstStyle/>
          <a:p>
            <a:pPr>
              <a:buFont typeface="Wingdings" panose="05000000000000000000" pitchFamily="2" charset="2"/>
              <a:buChar char="§"/>
            </a:pPr>
            <a:r>
              <a:rPr lang="de-DE" dirty="0"/>
              <a:t>CATWOE ist eine Checkliste. Mit ihr kann ein Problem analysiert, aber auch ein Ziel definiert werden. </a:t>
            </a:r>
          </a:p>
          <a:p>
            <a:pPr>
              <a:buFont typeface="Wingdings" panose="05000000000000000000" pitchFamily="2" charset="2"/>
              <a:buChar char="§"/>
            </a:pPr>
            <a:r>
              <a:rPr lang="de-DE" dirty="0"/>
              <a:t>Anders als andere Methoden betrachtet CATWOE nicht das Problem selbst, sondern das Umfeld, das System, in dem das Problem gelöst werden soll. </a:t>
            </a:r>
          </a:p>
          <a:p>
            <a:pPr>
              <a:buFont typeface="Wingdings" panose="05000000000000000000" pitchFamily="2" charset="2"/>
              <a:buChar char="§"/>
            </a:pPr>
            <a:r>
              <a:rPr lang="de-DE" dirty="0"/>
              <a:t>CATWOE stellt die eigentliche Fragestellung in einen größeren Zusammenhang.</a:t>
            </a:r>
          </a:p>
          <a:p>
            <a:endParaRPr lang="de-DE" dirty="0"/>
          </a:p>
        </p:txBody>
      </p:sp>
      <p:sp>
        <p:nvSpPr>
          <p:cNvPr id="26" name="Rechteck 25">
            <a:extLst>
              <a:ext uri="{FF2B5EF4-FFF2-40B4-BE49-F238E27FC236}">
                <a16:creationId xmlns:a16="http://schemas.microsoft.com/office/drawing/2014/main" id="{677DB7F5-1D05-4AF3-9491-768A3ABFB460}"/>
              </a:ext>
            </a:extLst>
          </p:cNvPr>
          <p:cNvSpPr/>
          <p:nvPr/>
        </p:nvSpPr>
        <p:spPr>
          <a:xfrm>
            <a:off x="7759809" y="3892505"/>
            <a:ext cx="4244383" cy="2062103"/>
          </a:xfrm>
          <a:prstGeom prst="rect">
            <a:avLst/>
          </a:prstGeom>
          <a:solidFill>
            <a:schemeClr val="tx2">
              <a:lumMod val="20000"/>
              <a:lumOff val="80000"/>
            </a:schemeClr>
          </a:solidFill>
        </p:spPr>
        <p:txBody>
          <a:bodyPr wrap="square">
            <a:spAutoFit/>
          </a:bodyPr>
          <a:lstStyle/>
          <a:p>
            <a:pPr algn="l"/>
            <a:r>
              <a:rPr lang="de-DE" dirty="0"/>
              <a:t>CATWOE-Betrachtungen lauten also:</a:t>
            </a:r>
          </a:p>
          <a:p>
            <a:pPr algn="l"/>
            <a:endParaRPr lang="de-DE" dirty="0"/>
          </a:p>
          <a:p>
            <a:pPr marL="285750" indent="-285750" algn="l">
              <a:buFont typeface="Arial" panose="020B0604020202020204" pitchFamily="34" charset="0"/>
              <a:buChar char="•"/>
            </a:pPr>
            <a:r>
              <a:rPr lang="de-DE" dirty="0"/>
              <a:t>„Eine Einrichtung, die ...“</a:t>
            </a:r>
          </a:p>
          <a:p>
            <a:pPr marL="285750" indent="-285750" algn="l">
              <a:buFont typeface="Arial" panose="020B0604020202020204" pitchFamily="34" charset="0"/>
              <a:buChar char="•"/>
            </a:pPr>
            <a:r>
              <a:rPr lang="de-DE" dirty="0"/>
              <a:t>„Ein System, das ...“</a:t>
            </a:r>
          </a:p>
          <a:p>
            <a:pPr marL="285750" indent="-285750" algn="l">
              <a:buFont typeface="Arial" panose="020B0604020202020204" pitchFamily="34" charset="0"/>
              <a:buChar char="•"/>
            </a:pPr>
            <a:r>
              <a:rPr lang="de-DE" dirty="0"/>
              <a:t>„Eine Vorrichtung, die zur ... dient“</a:t>
            </a:r>
          </a:p>
          <a:p>
            <a:pPr marL="285750" indent="-285750" algn="l">
              <a:buFont typeface="Arial" panose="020B0604020202020204" pitchFamily="34" charset="0"/>
              <a:buChar char="•"/>
            </a:pPr>
            <a:r>
              <a:rPr lang="de-DE" dirty="0"/>
              <a:t>„Eine Online-Plattform, die hilft, … zu erreichen“.</a:t>
            </a:r>
          </a:p>
          <a:p>
            <a:r>
              <a:rPr lang="de-DE" dirty="0">
                <a:solidFill>
                  <a:srgbClr val="222222"/>
                </a:solidFill>
                <a:latin typeface="Arial" panose="020B0604020202020204" pitchFamily="34" charset="0"/>
              </a:rPr>
              <a:t> </a:t>
            </a:r>
            <a:endParaRPr lang="de-DE" dirty="0"/>
          </a:p>
        </p:txBody>
      </p:sp>
    </p:spTree>
    <p:extLst>
      <p:ext uri="{BB962C8B-B14F-4D97-AF65-F5344CB8AC3E}">
        <p14:creationId xmlns:p14="http://schemas.microsoft.com/office/powerpoint/2010/main" val="319087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r>
              <a:rPr lang="de-DE"/>
              <a:t>Handlungsspielraum</a:t>
            </a:r>
          </a:p>
        </p:txBody>
      </p:sp>
      <p:sp>
        <p:nvSpPr>
          <p:cNvPr id="4" name="Ellipse 3"/>
          <p:cNvSpPr/>
          <p:nvPr/>
        </p:nvSpPr>
        <p:spPr>
          <a:xfrm>
            <a:off x="1765299" y="2856185"/>
            <a:ext cx="508000" cy="489526"/>
          </a:xfrm>
          <a:prstGeom prst="ellipse">
            <a:avLst/>
          </a:prstGeom>
          <a:solidFill>
            <a:srgbClr val="F297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805873" y="1856507"/>
            <a:ext cx="2429164" cy="646331"/>
          </a:xfrm>
          <a:prstGeom prst="rect">
            <a:avLst/>
          </a:prstGeom>
          <a:noFill/>
        </p:spPr>
        <p:txBody>
          <a:bodyPr wrap="square" rtlCol="0">
            <a:spAutoFit/>
          </a:bodyPr>
          <a:lstStyle/>
          <a:p>
            <a:pPr algn="ctr"/>
            <a:r>
              <a:rPr lang="de-DE"/>
              <a:t>Handeln </a:t>
            </a:r>
            <a:br>
              <a:rPr lang="de-DE"/>
            </a:br>
            <a:r>
              <a:rPr lang="de-DE"/>
              <a:t>in der Krise</a:t>
            </a:r>
          </a:p>
        </p:txBody>
      </p:sp>
      <p:sp>
        <p:nvSpPr>
          <p:cNvPr id="6" name="Ellipse 5"/>
          <p:cNvSpPr/>
          <p:nvPr/>
        </p:nvSpPr>
        <p:spPr>
          <a:xfrm>
            <a:off x="3801345" y="2950772"/>
            <a:ext cx="826654" cy="794327"/>
          </a:xfrm>
          <a:prstGeom prst="ellipse">
            <a:avLst/>
          </a:prstGeom>
          <a:solidFill>
            <a:srgbClr val="D8D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3022602" y="1856507"/>
            <a:ext cx="2429164" cy="646331"/>
          </a:xfrm>
          <a:prstGeom prst="rect">
            <a:avLst/>
          </a:prstGeom>
          <a:noFill/>
        </p:spPr>
        <p:txBody>
          <a:bodyPr wrap="square" rtlCol="0">
            <a:spAutoFit/>
          </a:bodyPr>
          <a:lstStyle/>
          <a:p>
            <a:pPr algn="ctr"/>
            <a:r>
              <a:rPr lang="de-DE"/>
              <a:t>Eigene Position schwach</a:t>
            </a:r>
          </a:p>
        </p:txBody>
      </p:sp>
      <p:sp>
        <p:nvSpPr>
          <p:cNvPr id="8" name="Textfeld 7"/>
          <p:cNvSpPr txBox="1"/>
          <p:nvPr/>
        </p:nvSpPr>
        <p:spPr>
          <a:xfrm>
            <a:off x="5381338" y="1856507"/>
            <a:ext cx="2429164" cy="646331"/>
          </a:xfrm>
          <a:prstGeom prst="rect">
            <a:avLst/>
          </a:prstGeom>
          <a:noFill/>
        </p:spPr>
        <p:txBody>
          <a:bodyPr wrap="square" rtlCol="0">
            <a:spAutoFit/>
          </a:bodyPr>
          <a:lstStyle/>
          <a:p>
            <a:pPr algn="ctr"/>
            <a:r>
              <a:rPr lang="de-DE"/>
              <a:t>Eigene Position</a:t>
            </a:r>
            <a:br>
              <a:rPr lang="de-DE"/>
            </a:br>
            <a:r>
              <a:rPr lang="de-DE"/>
              <a:t>stärker</a:t>
            </a:r>
          </a:p>
        </p:txBody>
      </p:sp>
      <p:sp>
        <p:nvSpPr>
          <p:cNvPr id="9" name="Ellipse 8"/>
          <p:cNvSpPr/>
          <p:nvPr/>
        </p:nvSpPr>
        <p:spPr>
          <a:xfrm>
            <a:off x="5818911" y="2895208"/>
            <a:ext cx="1554017" cy="1468582"/>
          </a:xfrm>
          <a:prstGeom prst="ellipse">
            <a:avLst/>
          </a:prstGeom>
          <a:solidFill>
            <a:srgbClr val="588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8297700" y="2785850"/>
            <a:ext cx="2988000" cy="2988000"/>
          </a:xfrm>
          <a:prstGeom prst="ellipse">
            <a:avLst/>
          </a:prstGeom>
          <a:solidFill>
            <a:srgbClr val="176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p:cNvSpPr txBox="1"/>
          <p:nvPr/>
        </p:nvSpPr>
        <p:spPr>
          <a:xfrm>
            <a:off x="8577118" y="1856506"/>
            <a:ext cx="2429164" cy="646331"/>
          </a:xfrm>
          <a:prstGeom prst="rect">
            <a:avLst/>
          </a:prstGeom>
          <a:noFill/>
        </p:spPr>
        <p:txBody>
          <a:bodyPr wrap="square" rtlCol="0">
            <a:spAutoFit/>
          </a:bodyPr>
          <a:lstStyle/>
          <a:p>
            <a:pPr algn="ctr"/>
            <a:r>
              <a:rPr lang="de-DE"/>
              <a:t>Eigene Position</a:t>
            </a:r>
            <a:br>
              <a:rPr lang="de-DE"/>
            </a:br>
            <a:r>
              <a:rPr lang="de-DE"/>
              <a:t>stark</a:t>
            </a:r>
          </a:p>
        </p:txBody>
      </p:sp>
      <p:sp>
        <p:nvSpPr>
          <p:cNvPr id="12" name="Textfeld 11"/>
          <p:cNvSpPr txBox="1"/>
          <p:nvPr/>
        </p:nvSpPr>
        <p:spPr>
          <a:xfrm>
            <a:off x="812801" y="3618996"/>
            <a:ext cx="2415309" cy="1200329"/>
          </a:xfrm>
          <a:prstGeom prst="rect">
            <a:avLst/>
          </a:prstGeom>
          <a:noFill/>
        </p:spPr>
        <p:txBody>
          <a:bodyPr wrap="square" rtlCol="0">
            <a:spAutoFit/>
          </a:bodyPr>
          <a:lstStyle/>
          <a:p>
            <a:pPr algn="ctr"/>
            <a:r>
              <a:rPr lang="de-DE"/>
              <a:t>Keine Zeit für Strategie</a:t>
            </a:r>
          </a:p>
          <a:p>
            <a:pPr algn="ctr"/>
            <a:r>
              <a:rPr lang="de-DE"/>
              <a:t>Beherrschung der Krise</a:t>
            </a:r>
          </a:p>
        </p:txBody>
      </p:sp>
      <p:sp>
        <p:nvSpPr>
          <p:cNvPr id="13" name="Textfeld 12"/>
          <p:cNvSpPr txBox="1"/>
          <p:nvPr/>
        </p:nvSpPr>
        <p:spPr>
          <a:xfrm>
            <a:off x="2519220" y="4603253"/>
            <a:ext cx="3435927" cy="646331"/>
          </a:xfrm>
          <a:prstGeom prst="rect">
            <a:avLst/>
          </a:prstGeom>
          <a:noFill/>
        </p:spPr>
        <p:txBody>
          <a:bodyPr wrap="square" rtlCol="0">
            <a:spAutoFit/>
          </a:bodyPr>
          <a:lstStyle/>
          <a:p>
            <a:pPr algn="ctr"/>
            <a:r>
              <a:rPr lang="de-DE"/>
              <a:t>Keine Ressourcen für Strategie</a:t>
            </a:r>
          </a:p>
          <a:p>
            <a:pPr algn="ctr"/>
            <a:r>
              <a:rPr lang="de-DE"/>
              <a:t>Konzentration auf das Wesentliche</a:t>
            </a:r>
          </a:p>
        </p:txBody>
      </p:sp>
      <p:sp>
        <p:nvSpPr>
          <p:cNvPr id="14" name="Textfeld 13"/>
          <p:cNvSpPr txBox="1"/>
          <p:nvPr/>
        </p:nvSpPr>
        <p:spPr>
          <a:xfrm>
            <a:off x="4877957" y="5245179"/>
            <a:ext cx="3435927" cy="646331"/>
          </a:xfrm>
          <a:prstGeom prst="rect">
            <a:avLst/>
          </a:prstGeom>
          <a:noFill/>
        </p:spPr>
        <p:txBody>
          <a:bodyPr wrap="square" rtlCol="0">
            <a:spAutoFit/>
          </a:bodyPr>
          <a:lstStyle/>
          <a:p>
            <a:pPr algn="ctr"/>
            <a:r>
              <a:rPr lang="de-DE"/>
              <a:t>Strategie erlaubt</a:t>
            </a:r>
          </a:p>
          <a:p>
            <a:pPr algn="ctr"/>
            <a:r>
              <a:rPr lang="de-DE"/>
              <a:t>Wettbewerbsvorteile</a:t>
            </a:r>
          </a:p>
        </p:txBody>
      </p:sp>
      <p:cxnSp>
        <p:nvCxnSpPr>
          <p:cNvPr id="17" name="Gerader Verbinder 16"/>
          <p:cNvCxnSpPr/>
          <p:nvPr/>
        </p:nvCxnSpPr>
        <p:spPr>
          <a:xfrm>
            <a:off x="2019299" y="3384083"/>
            <a:ext cx="2312" cy="234913"/>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p:nvCxnSpPr>
        <p:spPr>
          <a:xfrm>
            <a:off x="4237184" y="3756389"/>
            <a:ext cx="0" cy="764598"/>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p:nvCxnSpPr>
        <p:spPr>
          <a:xfrm>
            <a:off x="6595920" y="4402720"/>
            <a:ext cx="0" cy="764598"/>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8073737" y="6156473"/>
            <a:ext cx="3435927" cy="646331"/>
          </a:xfrm>
          <a:prstGeom prst="rect">
            <a:avLst/>
          </a:prstGeom>
          <a:noFill/>
        </p:spPr>
        <p:txBody>
          <a:bodyPr wrap="square" rtlCol="0">
            <a:spAutoFit/>
          </a:bodyPr>
          <a:lstStyle/>
          <a:p>
            <a:pPr algn="ctr"/>
            <a:r>
              <a:rPr lang="de-DE"/>
              <a:t>Strategie sorgt für Alleinstellungsmerkmal</a:t>
            </a:r>
          </a:p>
        </p:txBody>
      </p:sp>
      <p:cxnSp>
        <p:nvCxnSpPr>
          <p:cNvPr id="25" name="Gerader Verbinder 24"/>
          <p:cNvCxnSpPr/>
          <p:nvPr/>
        </p:nvCxnSpPr>
        <p:spPr>
          <a:xfrm>
            <a:off x="9791700" y="5391875"/>
            <a:ext cx="0" cy="764598"/>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06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p:bldP spid="9" grpId="0" animBg="1"/>
      <p:bldP spid="10" grpId="0" animBg="1"/>
      <p:bldP spid="11" grpId="0"/>
      <p:bldP spid="12" grpId="0"/>
      <p:bldP spid="13" grpId="0"/>
      <p:bldP spid="14" grpId="0"/>
      <p:bldP spid="2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err="1"/>
              <a:t>Five</a:t>
            </a:r>
            <a:r>
              <a:rPr lang="de-DE"/>
              <a:t> </a:t>
            </a:r>
            <a:r>
              <a:rPr lang="de-DE" err="1"/>
              <a:t>Ps</a:t>
            </a:r>
            <a:r>
              <a:rPr lang="de-DE"/>
              <a:t> </a:t>
            </a:r>
            <a:r>
              <a:rPr lang="de-DE" err="1"/>
              <a:t>for</a:t>
            </a:r>
            <a:r>
              <a:rPr lang="de-DE"/>
              <a:t> </a:t>
            </a:r>
            <a:r>
              <a:rPr lang="de-DE" err="1"/>
              <a:t>Strategy</a:t>
            </a:r>
            <a:endParaRPr lang="de-DE"/>
          </a:p>
        </p:txBody>
      </p:sp>
      <p:sp>
        <p:nvSpPr>
          <p:cNvPr id="4" name="Rechteck 3"/>
          <p:cNvSpPr/>
          <p:nvPr/>
        </p:nvSpPr>
        <p:spPr>
          <a:xfrm>
            <a:off x="972697" y="3235173"/>
            <a:ext cx="3660660" cy="2031325"/>
          </a:xfrm>
          <a:prstGeom prst="rect">
            <a:avLst/>
          </a:prstGeom>
        </p:spPr>
        <p:txBody>
          <a:bodyPr wrap="square">
            <a:spAutoFit/>
          </a:bodyPr>
          <a:lstStyle/>
          <a:p>
            <a:pPr algn="ctr"/>
            <a:r>
              <a:rPr lang="en-US">
                <a:solidFill>
                  <a:srgbClr val="535353"/>
                </a:solidFill>
              </a:rPr>
              <a:t>1987 </a:t>
            </a:r>
            <a:r>
              <a:rPr lang="en-US" err="1">
                <a:solidFill>
                  <a:srgbClr val="535353"/>
                </a:solidFill>
              </a:rPr>
              <a:t>unterscheidet</a:t>
            </a:r>
            <a:r>
              <a:rPr lang="en-US">
                <a:solidFill>
                  <a:srgbClr val="535353"/>
                </a:solidFill>
              </a:rPr>
              <a:t> der </a:t>
            </a:r>
            <a:r>
              <a:rPr lang="en-US" err="1">
                <a:solidFill>
                  <a:srgbClr val="535353"/>
                </a:solidFill>
              </a:rPr>
              <a:t>kanadische</a:t>
            </a:r>
            <a:r>
              <a:rPr lang="en-US">
                <a:solidFill>
                  <a:srgbClr val="535353"/>
                </a:solidFill>
              </a:rPr>
              <a:t> </a:t>
            </a:r>
            <a:r>
              <a:rPr lang="en-US" err="1">
                <a:solidFill>
                  <a:srgbClr val="535353"/>
                </a:solidFill>
              </a:rPr>
              <a:t>Wirtschaftswissenschaftler</a:t>
            </a:r>
            <a:r>
              <a:rPr lang="en-US">
                <a:solidFill>
                  <a:srgbClr val="535353"/>
                </a:solidFill>
              </a:rPr>
              <a:t> </a:t>
            </a:r>
          </a:p>
          <a:p>
            <a:pPr algn="ctr"/>
            <a:r>
              <a:rPr lang="en-US" b="1">
                <a:solidFill>
                  <a:srgbClr val="535353"/>
                </a:solidFill>
              </a:rPr>
              <a:t>Henry </a:t>
            </a:r>
            <a:r>
              <a:rPr lang="en-US" b="1" err="1">
                <a:solidFill>
                  <a:srgbClr val="535353"/>
                </a:solidFill>
              </a:rPr>
              <a:t>Mintzberg</a:t>
            </a:r>
            <a:r>
              <a:rPr lang="en-US" b="1">
                <a:solidFill>
                  <a:srgbClr val="535353"/>
                </a:solidFill>
              </a:rPr>
              <a:t> </a:t>
            </a:r>
          </a:p>
          <a:p>
            <a:pPr algn="ctr"/>
            <a:r>
              <a:rPr lang="en-US" err="1">
                <a:solidFill>
                  <a:srgbClr val="535353"/>
                </a:solidFill>
              </a:rPr>
              <a:t>fünf</a:t>
            </a:r>
            <a:r>
              <a:rPr lang="en-US">
                <a:solidFill>
                  <a:srgbClr val="535353"/>
                </a:solidFill>
              </a:rPr>
              <a:t> </a:t>
            </a:r>
            <a:r>
              <a:rPr lang="en-US" err="1">
                <a:solidFill>
                  <a:srgbClr val="535353"/>
                </a:solidFill>
              </a:rPr>
              <a:t>Sichtweisen</a:t>
            </a:r>
            <a:r>
              <a:rPr lang="en-US">
                <a:solidFill>
                  <a:srgbClr val="535353"/>
                </a:solidFill>
              </a:rPr>
              <a:t> </a:t>
            </a:r>
            <a:r>
              <a:rPr lang="en-US" err="1">
                <a:solidFill>
                  <a:srgbClr val="535353"/>
                </a:solidFill>
              </a:rPr>
              <a:t>für</a:t>
            </a:r>
            <a:r>
              <a:rPr lang="en-US">
                <a:solidFill>
                  <a:srgbClr val="535353"/>
                </a:solidFill>
              </a:rPr>
              <a:t> </a:t>
            </a:r>
            <a:r>
              <a:rPr lang="en-US" err="1">
                <a:solidFill>
                  <a:srgbClr val="535353"/>
                </a:solidFill>
              </a:rPr>
              <a:t>Organisationsstrategien</a:t>
            </a:r>
            <a:r>
              <a:rPr lang="en-US">
                <a:solidFill>
                  <a:srgbClr val="535353"/>
                </a:solidFill>
              </a:rPr>
              <a:t>: </a:t>
            </a:r>
          </a:p>
          <a:p>
            <a:pPr algn="ctr"/>
            <a:r>
              <a:rPr lang="en-US">
                <a:solidFill>
                  <a:srgbClr val="535353"/>
                </a:solidFill>
              </a:rPr>
              <a:t>“5 P’s of Strategy”.</a:t>
            </a:r>
            <a:endParaRPr lang="de-DE"/>
          </a:p>
        </p:txBody>
      </p:sp>
      <p:sp>
        <p:nvSpPr>
          <p:cNvPr id="5" name="Flussdiagramm: Verbinder 4"/>
          <p:cNvSpPr/>
          <p:nvPr/>
        </p:nvSpPr>
        <p:spPr>
          <a:xfrm>
            <a:off x="7942382" y="2921980"/>
            <a:ext cx="1584000" cy="1584000"/>
          </a:xfrm>
          <a:prstGeom prst="flowChartConnector">
            <a:avLst/>
          </a:prstGeom>
          <a:solidFill>
            <a:srgbClr val="F5AC4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err="1"/>
              <a:t>Strategy</a:t>
            </a:r>
            <a:endParaRPr lang="de-DE"/>
          </a:p>
        </p:txBody>
      </p:sp>
      <p:sp>
        <p:nvSpPr>
          <p:cNvPr id="7" name="Flussdiagramm: Verbinder 6"/>
          <p:cNvSpPr/>
          <p:nvPr/>
        </p:nvSpPr>
        <p:spPr>
          <a:xfrm>
            <a:off x="7912366" y="555532"/>
            <a:ext cx="1584000" cy="1584000"/>
          </a:xfrm>
          <a:prstGeom prst="flowChartConnector">
            <a:avLst/>
          </a:prstGeom>
          <a:solidFill>
            <a:srgbClr val="869DAC"/>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a:t>Plan</a:t>
            </a:r>
          </a:p>
        </p:txBody>
      </p:sp>
      <p:sp>
        <p:nvSpPr>
          <p:cNvPr id="8" name="Flussdiagramm: Verbinder 7"/>
          <p:cNvSpPr/>
          <p:nvPr/>
        </p:nvSpPr>
        <p:spPr>
          <a:xfrm>
            <a:off x="10214297" y="1975975"/>
            <a:ext cx="1702903" cy="1584000"/>
          </a:xfrm>
          <a:prstGeom prst="flowChartConnector">
            <a:avLst/>
          </a:prstGeom>
          <a:solidFill>
            <a:srgbClr val="D8DDE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a:solidFill>
                  <a:schemeClr val="tx1">
                    <a:lumMod val="75000"/>
                  </a:schemeClr>
                </a:solidFill>
              </a:rPr>
              <a:t>Pattern</a:t>
            </a:r>
          </a:p>
        </p:txBody>
      </p:sp>
      <p:sp>
        <p:nvSpPr>
          <p:cNvPr id="9" name="Flussdiagramm: Verbinder 8"/>
          <p:cNvSpPr/>
          <p:nvPr/>
        </p:nvSpPr>
        <p:spPr>
          <a:xfrm>
            <a:off x="6298350" y="4612613"/>
            <a:ext cx="1584000" cy="1584000"/>
          </a:xfrm>
          <a:prstGeom prst="flowChartConnector">
            <a:avLst/>
          </a:prstGeom>
          <a:solidFill>
            <a:srgbClr val="D8DDE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a:solidFill>
                  <a:schemeClr val="tx1">
                    <a:lumMod val="75000"/>
                  </a:schemeClr>
                </a:solidFill>
              </a:rPr>
              <a:t>Pers-</a:t>
            </a:r>
            <a:r>
              <a:rPr lang="de-DE" err="1">
                <a:solidFill>
                  <a:schemeClr val="tx1">
                    <a:lumMod val="75000"/>
                  </a:schemeClr>
                </a:solidFill>
              </a:rPr>
              <a:t>pective</a:t>
            </a:r>
            <a:endParaRPr lang="de-DE">
              <a:solidFill>
                <a:schemeClr val="tx1">
                  <a:lumMod val="75000"/>
                </a:schemeClr>
              </a:solidFill>
            </a:endParaRPr>
          </a:p>
        </p:txBody>
      </p:sp>
      <p:sp>
        <p:nvSpPr>
          <p:cNvPr id="10" name="Flussdiagramm: Verbinder 9"/>
          <p:cNvSpPr/>
          <p:nvPr/>
        </p:nvSpPr>
        <p:spPr>
          <a:xfrm>
            <a:off x="9754354" y="4559296"/>
            <a:ext cx="1584000" cy="1584000"/>
          </a:xfrm>
          <a:prstGeom prst="flowChartConnector">
            <a:avLst/>
          </a:prstGeom>
          <a:solidFill>
            <a:srgbClr val="869DAC"/>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a:t>Position</a:t>
            </a:r>
          </a:p>
        </p:txBody>
      </p:sp>
      <p:sp>
        <p:nvSpPr>
          <p:cNvPr id="11" name="Flussdiagramm: Verbinder 10"/>
          <p:cNvSpPr/>
          <p:nvPr/>
        </p:nvSpPr>
        <p:spPr>
          <a:xfrm>
            <a:off x="5521657" y="2082510"/>
            <a:ext cx="1584000" cy="1584000"/>
          </a:xfrm>
          <a:prstGeom prst="flowChartConnector">
            <a:avLst/>
          </a:prstGeom>
          <a:solidFill>
            <a:srgbClr val="17697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err="1"/>
              <a:t>Ploy</a:t>
            </a:r>
            <a:endParaRPr lang="de-DE"/>
          </a:p>
        </p:txBody>
      </p:sp>
      <p:cxnSp>
        <p:nvCxnSpPr>
          <p:cNvPr id="14" name="Gerader Verbinder 13"/>
          <p:cNvCxnSpPr>
            <a:stCxn id="7" idx="4"/>
            <a:endCxn id="5" idx="0"/>
          </p:cNvCxnSpPr>
          <p:nvPr/>
        </p:nvCxnSpPr>
        <p:spPr>
          <a:xfrm>
            <a:off x="8704366" y="2139532"/>
            <a:ext cx="30016" cy="782448"/>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a:cxnSpLocks/>
          </p:cNvCxnSpPr>
          <p:nvPr/>
        </p:nvCxnSpPr>
        <p:spPr>
          <a:xfrm>
            <a:off x="7090350" y="3134413"/>
            <a:ext cx="903607" cy="311761"/>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a:stCxn id="9" idx="7"/>
            <a:endCxn id="5" idx="3"/>
          </p:cNvCxnSpPr>
          <p:nvPr/>
        </p:nvCxnSpPr>
        <p:spPr>
          <a:xfrm flipV="1">
            <a:off x="7650379" y="4274009"/>
            <a:ext cx="523974" cy="570575"/>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a:stCxn id="10" idx="1"/>
            <a:endCxn id="5" idx="5"/>
          </p:cNvCxnSpPr>
          <p:nvPr/>
        </p:nvCxnSpPr>
        <p:spPr>
          <a:xfrm flipH="1" flipV="1">
            <a:off x="9294411" y="4274009"/>
            <a:ext cx="691914" cy="517258"/>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a:cxnSpLocks/>
          </p:cNvCxnSpPr>
          <p:nvPr/>
        </p:nvCxnSpPr>
        <p:spPr>
          <a:xfrm flipV="1">
            <a:off x="9473872" y="3042717"/>
            <a:ext cx="740425" cy="352868"/>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7544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err="1"/>
              <a:t>Five</a:t>
            </a:r>
            <a:r>
              <a:rPr lang="de-DE"/>
              <a:t> </a:t>
            </a:r>
            <a:r>
              <a:rPr lang="de-DE" err="1"/>
              <a:t>Ps</a:t>
            </a:r>
            <a:r>
              <a:rPr lang="de-DE"/>
              <a:t> </a:t>
            </a:r>
            <a:r>
              <a:rPr lang="de-DE" err="1"/>
              <a:t>for</a:t>
            </a:r>
            <a:r>
              <a:rPr lang="de-DE"/>
              <a:t> </a:t>
            </a:r>
            <a:r>
              <a:rPr lang="de-DE" err="1"/>
              <a:t>Strategy</a:t>
            </a:r>
            <a:endParaRPr lang="de-DE"/>
          </a:p>
        </p:txBody>
      </p:sp>
      <p:sp>
        <p:nvSpPr>
          <p:cNvPr id="3" name="Inhaltsplatzhalter 2"/>
          <p:cNvSpPr>
            <a:spLocks noGrp="1"/>
          </p:cNvSpPr>
          <p:nvPr>
            <p:ph idx="1"/>
          </p:nvPr>
        </p:nvSpPr>
        <p:spPr>
          <a:xfrm>
            <a:off x="9802248" y="3927574"/>
            <a:ext cx="2232000" cy="1440000"/>
          </a:xfrm>
        </p:spPr>
        <p:txBody>
          <a:bodyPr>
            <a:noAutofit/>
          </a:bodyPr>
          <a:lstStyle/>
          <a:p>
            <a:pPr marL="0" indent="0" algn="ctr" defTabSz="457200">
              <a:buNone/>
            </a:pPr>
            <a:r>
              <a:rPr lang="de-DE" sz="1600"/>
              <a:t>Strategie kann man auch als eine Art „List“ verstehen. Mit ihr können Konkurrenten ausgetrickst werden.</a:t>
            </a:r>
          </a:p>
        </p:txBody>
      </p:sp>
      <p:sp>
        <p:nvSpPr>
          <p:cNvPr id="4" name="Rechteck 3"/>
          <p:cNvSpPr/>
          <p:nvPr/>
        </p:nvSpPr>
        <p:spPr>
          <a:xfrm>
            <a:off x="229750" y="2108475"/>
            <a:ext cx="2160000" cy="1440000"/>
          </a:xfrm>
          <a:prstGeom prst="rect">
            <a:avLst/>
          </a:prstGeom>
          <a:solidFill>
            <a:srgbClr val="176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Plan</a:t>
            </a:r>
          </a:p>
        </p:txBody>
      </p:sp>
      <p:sp>
        <p:nvSpPr>
          <p:cNvPr id="5" name="Rechteck 4"/>
          <p:cNvSpPr/>
          <p:nvPr/>
        </p:nvSpPr>
        <p:spPr>
          <a:xfrm>
            <a:off x="2622875" y="2108475"/>
            <a:ext cx="2160000" cy="1440000"/>
          </a:xfrm>
          <a:prstGeom prst="rect">
            <a:avLst/>
          </a:prstGeom>
          <a:solidFill>
            <a:srgbClr val="588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Pattern</a:t>
            </a:r>
          </a:p>
        </p:txBody>
      </p:sp>
      <p:sp>
        <p:nvSpPr>
          <p:cNvPr id="6" name="Rechteck 5"/>
          <p:cNvSpPr/>
          <p:nvPr/>
        </p:nvSpPr>
        <p:spPr>
          <a:xfrm>
            <a:off x="5016000" y="2108475"/>
            <a:ext cx="2160000" cy="1440000"/>
          </a:xfrm>
          <a:prstGeom prst="rect">
            <a:avLst/>
          </a:prstGeom>
          <a:solidFill>
            <a:srgbClr val="D8D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tx1">
                    <a:lumMod val="75000"/>
                  </a:schemeClr>
                </a:solidFill>
              </a:rPr>
              <a:t>Position</a:t>
            </a:r>
          </a:p>
        </p:txBody>
      </p:sp>
      <p:sp>
        <p:nvSpPr>
          <p:cNvPr id="7" name="Rechteck 6"/>
          <p:cNvSpPr/>
          <p:nvPr/>
        </p:nvSpPr>
        <p:spPr>
          <a:xfrm>
            <a:off x="7409125" y="2108475"/>
            <a:ext cx="2160000" cy="1440000"/>
          </a:xfrm>
          <a:prstGeom prst="rect">
            <a:avLst/>
          </a:prstGeom>
          <a:solidFill>
            <a:srgbClr val="588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err="1"/>
              <a:t>Perspective</a:t>
            </a:r>
            <a:endParaRPr lang="de-DE"/>
          </a:p>
        </p:txBody>
      </p:sp>
      <p:sp>
        <p:nvSpPr>
          <p:cNvPr id="8" name="Rechteck 7"/>
          <p:cNvSpPr/>
          <p:nvPr/>
        </p:nvSpPr>
        <p:spPr>
          <a:xfrm>
            <a:off x="9802250" y="2108475"/>
            <a:ext cx="2160000" cy="1440000"/>
          </a:xfrm>
          <a:prstGeom prst="rect">
            <a:avLst/>
          </a:prstGeom>
          <a:solidFill>
            <a:srgbClr val="176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err="1"/>
              <a:t>Ploy</a:t>
            </a:r>
            <a:endParaRPr lang="de-DE"/>
          </a:p>
        </p:txBody>
      </p:sp>
      <p:sp>
        <p:nvSpPr>
          <p:cNvPr id="9" name="Textfeld 8"/>
          <p:cNvSpPr txBox="1"/>
          <p:nvPr/>
        </p:nvSpPr>
        <p:spPr>
          <a:xfrm>
            <a:off x="229749" y="3927574"/>
            <a:ext cx="2232000" cy="1440000"/>
          </a:xfrm>
          <a:prstGeom prst="rect">
            <a:avLst/>
          </a:prstGeom>
          <a:noFill/>
        </p:spPr>
        <p:txBody>
          <a:bodyPr wrap="square" rtlCol="0">
            <a:spAutoFit/>
          </a:bodyPr>
          <a:lstStyle/>
          <a:p>
            <a:pPr algn="ctr"/>
            <a:r>
              <a:rPr lang="de-DE" sz="1600"/>
              <a:t>Strategie als planvolles Vorgehen: Was ist das angestrebte Ziel?</a:t>
            </a:r>
          </a:p>
          <a:p>
            <a:pPr algn="ctr"/>
            <a:r>
              <a:rPr lang="de-DE" sz="1600"/>
              <a:t>Wie kommen wir dahin?</a:t>
            </a:r>
          </a:p>
        </p:txBody>
      </p:sp>
      <p:sp>
        <p:nvSpPr>
          <p:cNvPr id="10" name="Textfeld 9"/>
          <p:cNvSpPr txBox="1"/>
          <p:nvPr/>
        </p:nvSpPr>
        <p:spPr>
          <a:xfrm>
            <a:off x="2461749" y="3927574"/>
            <a:ext cx="2232000" cy="1440000"/>
          </a:xfrm>
          <a:prstGeom prst="rect">
            <a:avLst/>
          </a:prstGeom>
          <a:noFill/>
        </p:spPr>
        <p:txBody>
          <a:bodyPr wrap="square" rtlCol="0">
            <a:spAutoFit/>
          </a:bodyPr>
          <a:lstStyle/>
          <a:p>
            <a:pPr algn="ctr"/>
            <a:r>
              <a:rPr lang="de-DE" sz="1600"/>
              <a:t>Strategie als Muster: Frühere Entscheidungen scheinen eine Struktur aufzuweisen.</a:t>
            </a:r>
          </a:p>
          <a:p>
            <a:pPr algn="ctr"/>
            <a:endParaRPr lang="de-DE" sz="1600"/>
          </a:p>
        </p:txBody>
      </p:sp>
      <p:sp>
        <p:nvSpPr>
          <p:cNvPr id="11" name="Textfeld 10"/>
          <p:cNvSpPr txBox="1"/>
          <p:nvPr/>
        </p:nvSpPr>
        <p:spPr>
          <a:xfrm>
            <a:off x="5016000" y="3927574"/>
            <a:ext cx="2232000" cy="1323439"/>
          </a:xfrm>
          <a:prstGeom prst="rect">
            <a:avLst/>
          </a:prstGeom>
          <a:noFill/>
        </p:spPr>
        <p:txBody>
          <a:bodyPr wrap="square" rtlCol="0">
            <a:spAutoFit/>
          </a:bodyPr>
          <a:lstStyle/>
          <a:p>
            <a:pPr algn="ctr"/>
            <a:r>
              <a:rPr lang="de-DE" sz="1600"/>
              <a:t>Strategie wird als eine Position im Markt  </a:t>
            </a:r>
            <a:r>
              <a:rPr lang="de-DE" sz="1600" err="1"/>
              <a:t>ver</a:t>
            </a:r>
            <a:r>
              <a:rPr lang="de-DE" sz="1600"/>
              <a:t>-standen,  die das Unternehmen einnehmen will.</a:t>
            </a:r>
          </a:p>
        </p:txBody>
      </p:sp>
      <p:sp>
        <p:nvSpPr>
          <p:cNvPr id="12" name="Textfeld 11"/>
          <p:cNvSpPr txBox="1"/>
          <p:nvPr/>
        </p:nvSpPr>
        <p:spPr>
          <a:xfrm>
            <a:off x="7409124" y="3927574"/>
            <a:ext cx="2232000" cy="1323439"/>
          </a:xfrm>
          <a:prstGeom prst="rect">
            <a:avLst/>
          </a:prstGeom>
          <a:noFill/>
        </p:spPr>
        <p:txBody>
          <a:bodyPr wrap="square" rtlCol="0">
            <a:spAutoFit/>
          </a:bodyPr>
          <a:lstStyle/>
          <a:p>
            <a:pPr algn="ctr"/>
            <a:r>
              <a:rPr lang="de-DE" sz="1600"/>
              <a:t>Strategie als die Art und Weise, wie eine Organisation agiert. Sie schaut auf die große Vision.</a:t>
            </a:r>
          </a:p>
        </p:txBody>
      </p:sp>
    </p:spTree>
    <p:extLst>
      <p:ext uri="{BB962C8B-B14F-4D97-AF65-F5344CB8AC3E}">
        <p14:creationId xmlns:p14="http://schemas.microsoft.com/office/powerpoint/2010/main" val="41263317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r>
              <a:rPr lang="de-DE"/>
              <a:t>top-down oder </a:t>
            </a:r>
            <a:r>
              <a:rPr lang="de-DE" err="1"/>
              <a:t>bottom-up</a:t>
            </a:r>
            <a:endParaRPr lang="de-DE"/>
          </a:p>
        </p:txBody>
      </p:sp>
      <p:graphicFrame>
        <p:nvGraphicFramePr>
          <p:cNvPr id="4" name="Diagramm 3"/>
          <p:cNvGraphicFramePr/>
          <p:nvPr/>
        </p:nvGraphicFramePr>
        <p:xfrm>
          <a:off x="611089" y="1690688"/>
          <a:ext cx="4570819" cy="4912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m 7"/>
          <p:cNvGraphicFramePr/>
          <p:nvPr/>
        </p:nvGraphicFramePr>
        <p:xfrm>
          <a:off x="3680046" y="1871330"/>
          <a:ext cx="8128000" cy="45752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Textfeld 8"/>
          <p:cNvSpPr txBox="1"/>
          <p:nvPr/>
        </p:nvSpPr>
        <p:spPr>
          <a:xfrm>
            <a:off x="9973340" y="3593805"/>
            <a:ext cx="1679944" cy="923330"/>
          </a:xfrm>
          <a:prstGeom prst="rect">
            <a:avLst/>
          </a:prstGeom>
          <a:noFill/>
        </p:spPr>
        <p:txBody>
          <a:bodyPr wrap="square" rtlCol="0">
            <a:spAutoFit/>
          </a:bodyPr>
          <a:lstStyle/>
          <a:p>
            <a:r>
              <a:rPr lang="de-DE"/>
              <a:t>Oder ganz andere Formen…</a:t>
            </a:r>
          </a:p>
        </p:txBody>
      </p:sp>
      <p:sp>
        <p:nvSpPr>
          <p:cNvPr id="10" name="Pfeil nach rechts 9"/>
          <p:cNvSpPr/>
          <p:nvPr/>
        </p:nvSpPr>
        <p:spPr>
          <a:xfrm rot="5400000">
            <a:off x="2129862" y="3566372"/>
            <a:ext cx="4908491" cy="978195"/>
          </a:xfrm>
          <a:prstGeom prst="right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Nach rechts gekrümmter Pfeil 11"/>
          <p:cNvSpPr/>
          <p:nvPr/>
        </p:nvSpPr>
        <p:spPr>
          <a:xfrm rot="10609295">
            <a:off x="9249454" y="4492787"/>
            <a:ext cx="818707" cy="1046456"/>
          </a:xfrm>
          <a:prstGeom prst="curv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3" name="Nach rechts gekrümmter Pfeil 12"/>
          <p:cNvSpPr/>
          <p:nvPr/>
        </p:nvSpPr>
        <p:spPr>
          <a:xfrm rot="10609295">
            <a:off x="8448413" y="2920445"/>
            <a:ext cx="818707" cy="1046456"/>
          </a:xfrm>
          <a:prstGeom prst="curv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 name="Nach rechts gekrümmter Pfeil 13"/>
          <p:cNvSpPr/>
          <p:nvPr/>
        </p:nvSpPr>
        <p:spPr>
          <a:xfrm rot="10990705" flipH="1">
            <a:off x="5425277" y="4421895"/>
            <a:ext cx="818707" cy="104645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5" name="Nach rechts gekrümmter Pfeil 14"/>
          <p:cNvSpPr/>
          <p:nvPr/>
        </p:nvSpPr>
        <p:spPr>
          <a:xfrm rot="10990705" flipH="1">
            <a:off x="6251437" y="2920445"/>
            <a:ext cx="818707" cy="104645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25221964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r>
              <a:rPr lang="de-DE"/>
              <a:t>in die Abläufe einbinden</a:t>
            </a:r>
          </a:p>
        </p:txBody>
      </p:sp>
      <p:sp>
        <p:nvSpPr>
          <p:cNvPr id="4" name="Ellipse 3"/>
          <p:cNvSpPr/>
          <p:nvPr/>
        </p:nvSpPr>
        <p:spPr>
          <a:xfrm>
            <a:off x="1073887" y="1977656"/>
            <a:ext cx="2078746" cy="193804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Strategieprozess</a:t>
            </a:r>
          </a:p>
        </p:txBody>
      </p:sp>
      <p:sp>
        <p:nvSpPr>
          <p:cNvPr id="5" name="Rechteck 4"/>
          <p:cNvSpPr/>
          <p:nvPr/>
        </p:nvSpPr>
        <p:spPr>
          <a:xfrm>
            <a:off x="393404" y="4954772"/>
            <a:ext cx="11557591" cy="1105786"/>
          </a:xfrm>
          <a:prstGeom prst="rect">
            <a:avLst/>
          </a:prstGeom>
          <a:solidFill>
            <a:srgbClr val="17697F">
              <a:alpha val="80000"/>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a:t>Tagesgeschäft</a:t>
            </a:r>
          </a:p>
        </p:txBody>
      </p:sp>
      <p:sp>
        <p:nvSpPr>
          <p:cNvPr id="6" name="Textfeld 5"/>
          <p:cNvSpPr txBox="1"/>
          <p:nvPr/>
        </p:nvSpPr>
        <p:spPr>
          <a:xfrm>
            <a:off x="3032818" y="2223951"/>
            <a:ext cx="2626242" cy="369332"/>
          </a:xfrm>
          <a:prstGeom prst="rect">
            <a:avLst/>
          </a:prstGeom>
          <a:noFill/>
        </p:spPr>
        <p:txBody>
          <a:bodyPr wrap="square" rtlCol="0">
            <a:spAutoFit/>
          </a:bodyPr>
          <a:lstStyle/>
          <a:p>
            <a:r>
              <a:rPr lang="de-DE"/>
              <a:t>Einmalaktion = sinnlos</a:t>
            </a:r>
          </a:p>
        </p:txBody>
      </p:sp>
      <p:sp>
        <p:nvSpPr>
          <p:cNvPr id="7" name="Textfeld 6"/>
          <p:cNvSpPr txBox="1"/>
          <p:nvPr/>
        </p:nvSpPr>
        <p:spPr>
          <a:xfrm>
            <a:off x="6836735" y="2831068"/>
            <a:ext cx="3083442" cy="523220"/>
          </a:xfrm>
          <a:prstGeom prst="rect">
            <a:avLst/>
          </a:prstGeom>
          <a:noFill/>
        </p:spPr>
        <p:txBody>
          <a:bodyPr wrap="square" rtlCol="0">
            <a:spAutoFit/>
          </a:bodyPr>
          <a:lstStyle/>
          <a:p>
            <a:r>
              <a:rPr lang="de-DE" sz="2800"/>
              <a:t>Kein „</a:t>
            </a:r>
            <a:r>
              <a:rPr lang="de-DE" sz="2800" err="1"/>
              <a:t>Alignment</a:t>
            </a:r>
            <a:r>
              <a:rPr lang="de-DE" sz="2800"/>
              <a:t>“!</a:t>
            </a:r>
          </a:p>
        </p:txBody>
      </p:sp>
    </p:spTree>
    <p:extLst>
      <p:ext uri="{BB962C8B-B14F-4D97-AF65-F5344CB8AC3E}">
        <p14:creationId xmlns:p14="http://schemas.microsoft.com/office/powerpoint/2010/main" val="17532268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r>
              <a:rPr lang="de-DE"/>
              <a:t>in die Abläufe einbinden</a:t>
            </a:r>
          </a:p>
        </p:txBody>
      </p:sp>
      <p:sp>
        <p:nvSpPr>
          <p:cNvPr id="4" name="Ellipse 3"/>
          <p:cNvSpPr/>
          <p:nvPr/>
        </p:nvSpPr>
        <p:spPr>
          <a:xfrm>
            <a:off x="361507" y="4114800"/>
            <a:ext cx="10198395" cy="1222744"/>
          </a:xfrm>
          <a:prstGeom prst="ellipse">
            <a:avLst/>
          </a:prstGeom>
          <a:solidFill>
            <a:srgbClr val="F297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Strategieprozess</a:t>
            </a:r>
          </a:p>
        </p:txBody>
      </p:sp>
      <p:sp>
        <p:nvSpPr>
          <p:cNvPr id="5" name="Rechteck 4"/>
          <p:cNvSpPr/>
          <p:nvPr/>
        </p:nvSpPr>
        <p:spPr>
          <a:xfrm>
            <a:off x="361507" y="4954772"/>
            <a:ext cx="11557591" cy="1105786"/>
          </a:xfrm>
          <a:prstGeom prst="rect">
            <a:avLst/>
          </a:prstGeom>
          <a:solidFill>
            <a:srgbClr val="17697F">
              <a:alpha val="80000"/>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DE"/>
              <a:t>Tagesgeschäft</a:t>
            </a:r>
          </a:p>
        </p:txBody>
      </p:sp>
      <p:sp>
        <p:nvSpPr>
          <p:cNvPr id="6" name="Textfeld 5"/>
          <p:cNvSpPr txBox="1"/>
          <p:nvPr/>
        </p:nvSpPr>
        <p:spPr>
          <a:xfrm>
            <a:off x="7240772" y="3593805"/>
            <a:ext cx="2626242" cy="369332"/>
          </a:xfrm>
          <a:prstGeom prst="rect">
            <a:avLst/>
          </a:prstGeom>
          <a:noFill/>
        </p:spPr>
        <p:txBody>
          <a:bodyPr wrap="square" rtlCol="0">
            <a:spAutoFit/>
          </a:bodyPr>
          <a:lstStyle/>
          <a:p>
            <a:r>
              <a:rPr lang="de-DE"/>
              <a:t>Einbindung = sinnvoll</a:t>
            </a:r>
          </a:p>
        </p:txBody>
      </p:sp>
      <p:sp>
        <p:nvSpPr>
          <p:cNvPr id="7" name="Textfeld 6"/>
          <p:cNvSpPr txBox="1"/>
          <p:nvPr/>
        </p:nvSpPr>
        <p:spPr>
          <a:xfrm>
            <a:off x="744279" y="3171594"/>
            <a:ext cx="3083442" cy="523220"/>
          </a:xfrm>
          <a:prstGeom prst="rect">
            <a:avLst/>
          </a:prstGeom>
          <a:noFill/>
        </p:spPr>
        <p:txBody>
          <a:bodyPr wrap="square" rtlCol="0">
            <a:spAutoFit/>
          </a:bodyPr>
          <a:lstStyle/>
          <a:p>
            <a:r>
              <a:rPr lang="de-DE" sz="2800"/>
              <a:t>Hohes „</a:t>
            </a:r>
            <a:r>
              <a:rPr lang="de-DE" sz="2800" err="1"/>
              <a:t>Alignment</a:t>
            </a:r>
            <a:r>
              <a:rPr lang="de-DE" sz="2800"/>
              <a:t>“!</a:t>
            </a:r>
          </a:p>
        </p:txBody>
      </p:sp>
    </p:spTree>
    <p:extLst>
      <p:ext uri="{BB962C8B-B14F-4D97-AF65-F5344CB8AC3E}">
        <p14:creationId xmlns:p14="http://schemas.microsoft.com/office/powerpoint/2010/main" val="33742127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Gerader Verbinder 24"/>
          <p:cNvCxnSpPr/>
          <p:nvPr/>
        </p:nvCxnSpPr>
        <p:spPr>
          <a:xfrm flipH="1" flipV="1">
            <a:off x="9685018" y="1577806"/>
            <a:ext cx="8860" cy="4415605"/>
          </a:xfrm>
          <a:prstGeom prst="line">
            <a:avLst/>
          </a:prstGeom>
          <a:ln w="3175">
            <a:solidFill>
              <a:srgbClr val="002060">
                <a:alpha val="50000"/>
              </a:srgbClr>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flipH="1" flipV="1">
            <a:off x="7796504" y="1577806"/>
            <a:ext cx="8860" cy="4415605"/>
          </a:xfrm>
          <a:prstGeom prst="line">
            <a:avLst/>
          </a:prstGeom>
          <a:ln w="3175">
            <a:solidFill>
              <a:srgbClr val="002060">
                <a:alpha val="50000"/>
              </a:srgbClr>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p:nvCxnSpPr>
        <p:spPr>
          <a:xfrm flipH="1" flipV="1">
            <a:off x="5984534" y="1577806"/>
            <a:ext cx="8860" cy="4415605"/>
          </a:xfrm>
          <a:prstGeom prst="line">
            <a:avLst/>
          </a:prstGeom>
          <a:ln w="3175">
            <a:solidFill>
              <a:srgbClr val="002060">
                <a:alpha val="50000"/>
              </a:srgbClr>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p:nvCxnSpPr>
        <p:spPr>
          <a:xfrm flipH="1" flipV="1">
            <a:off x="4141383" y="1577806"/>
            <a:ext cx="8860" cy="4415605"/>
          </a:xfrm>
          <a:prstGeom prst="line">
            <a:avLst/>
          </a:prstGeom>
          <a:ln w="3175">
            <a:solidFill>
              <a:srgbClr val="002060">
                <a:alpha val="50000"/>
              </a:srgbClr>
            </a:solidFill>
          </a:ln>
        </p:spPr>
        <p:style>
          <a:lnRef idx="1">
            <a:schemeClr val="accent1"/>
          </a:lnRef>
          <a:fillRef idx="0">
            <a:schemeClr val="accent1"/>
          </a:fillRef>
          <a:effectRef idx="0">
            <a:schemeClr val="accent1"/>
          </a:effectRef>
          <a:fontRef idx="minor">
            <a:schemeClr val="tx1"/>
          </a:fontRef>
        </p:style>
      </p:cxnSp>
      <p:cxnSp>
        <p:nvCxnSpPr>
          <p:cNvPr id="21" name="Gerader Verbinder 20"/>
          <p:cNvCxnSpPr/>
          <p:nvPr/>
        </p:nvCxnSpPr>
        <p:spPr>
          <a:xfrm flipH="1" flipV="1">
            <a:off x="2317898" y="1577806"/>
            <a:ext cx="8860" cy="4415605"/>
          </a:xfrm>
          <a:prstGeom prst="line">
            <a:avLst/>
          </a:prstGeom>
          <a:ln w="3175">
            <a:solidFill>
              <a:srgbClr val="002060">
                <a:alpha val="50000"/>
              </a:srgbClr>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p:txBody>
          <a:bodyPr/>
          <a:lstStyle/>
          <a:p>
            <a:pPr lvl="0"/>
            <a:r>
              <a:rPr lang="de-DE"/>
              <a:t>Steuerung der Umsetzung</a:t>
            </a:r>
          </a:p>
        </p:txBody>
      </p:sp>
      <p:sp>
        <p:nvSpPr>
          <p:cNvPr id="5" name="Pfeil nach rechts 4"/>
          <p:cNvSpPr/>
          <p:nvPr/>
        </p:nvSpPr>
        <p:spPr>
          <a:xfrm>
            <a:off x="838200" y="2136133"/>
            <a:ext cx="2977117" cy="574158"/>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Maßnahme  1</a:t>
            </a:r>
          </a:p>
        </p:txBody>
      </p:sp>
      <p:sp>
        <p:nvSpPr>
          <p:cNvPr id="6" name="Pfeil nach rechts 5"/>
          <p:cNvSpPr/>
          <p:nvPr/>
        </p:nvSpPr>
        <p:spPr>
          <a:xfrm>
            <a:off x="1864241" y="3081429"/>
            <a:ext cx="5408428" cy="574158"/>
          </a:xfrm>
          <a:prstGeom prst="rightArrow">
            <a:avLst/>
          </a:prstGeom>
          <a:solidFill>
            <a:srgbClr val="588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Maßnahme 2</a:t>
            </a:r>
          </a:p>
        </p:txBody>
      </p:sp>
      <p:sp>
        <p:nvSpPr>
          <p:cNvPr id="7" name="Pfeil nach rechts 6"/>
          <p:cNvSpPr/>
          <p:nvPr/>
        </p:nvSpPr>
        <p:spPr>
          <a:xfrm>
            <a:off x="1485014" y="4117173"/>
            <a:ext cx="8573386" cy="574158"/>
          </a:xfrm>
          <a:prstGeom prst="rightArrow">
            <a:avLst/>
          </a:prstGeom>
          <a:solidFill>
            <a:srgbClr val="176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Maßnahme 3</a:t>
            </a:r>
          </a:p>
        </p:txBody>
      </p:sp>
      <p:sp>
        <p:nvSpPr>
          <p:cNvPr id="8" name="Ellipse 7"/>
          <p:cNvSpPr/>
          <p:nvPr/>
        </p:nvSpPr>
        <p:spPr>
          <a:xfrm>
            <a:off x="3911010" y="1973100"/>
            <a:ext cx="946298" cy="935665"/>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Ziel 1</a:t>
            </a:r>
          </a:p>
        </p:txBody>
      </p:sp>
      <p:sp>
        <p:nvSpPr>
          <p:cNvPr id="9" name="Ellipse 8"/>
          <p:cNvSpPr/>
          <p:nvPr/>
        </p:nvSpPr>
        <p:spPr>
          <a:xfrm>
            <a:off x="7336464" y="2609521"/>
            <a:ext cx="1440000" cy="1440000"/>
          </a:xfrm>
          <a:prstGeom prst="ellipse">
            <a:avLst/>
          </a:prstGeom>
          <a:solidFill>
            <a:srgbClr val="588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Ziel 2</a:t>
            </a:r>
          </a:p>
        </p:txBody>
      </p:sp>
      <p:sp>
        <p:nvSpPr>
          <p:cNvPr id="10" name="Ellipse 9"/>
          <p:cNvSpPr/>
          <p:nvPr/>
        </p:nvSpPr>
        <p:spPr>
          <a:xfrm>
            <a:off x="10122195" y="3879769"/>
            <a:ext cx="1052624" cy="1017709"/>
          </a:xfrm>
          <a:prstGeom prst="ellipse">
            <a:avLst/>
          </a:prstGeom>
          <a:solidFill>
            <a:srgbClr val="1769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Ziel 3</a:t>
            </a:r>
          </a:p>
        </p:txBody>
      </p:sp>
      <p:sp>
        <p:nvSpPr>
          <p:cNvPr id="11" name="Textfeld 10"/>
          <p:cNvSpPr txBox="1"/>
          <p:nvPr/>
        </p:nvSpPr>
        <p:spPr>
          <a:xfrm>
            <a:off x="552014" y="6044822"/>
            <a:ext cx="1801155" cy="369332"/>
          </a:xfrm>
          <a:prstGeom prst="rect">
            <a:avLst/>
          </a:prstGeom>
          <a:noFill/>
          <a:ln>
            <a:solidFill>
              <a:schemeClr val="accent1">
                <a:shade val="50000"/>
              </a:schemeClr>
            </a:solidFill>
          </a:ln>
        </p:spPr>
        <p:txBody>
          <a:bodyPr wrap="square" rtlCol="0">
            <a:spAutoFit/>
          </a:bodyPr>
          <a:lstStyle/>
          <a:p>
            <a:pPr algn="ctr"/>
            <a:r>
              <a:rPr lang="de-DE"/>
              <a:t>Quartal 1</a:t>
            </a:r>
          </a:p>
        </p:txBody>
      </p:sp>
      <p:sp>
        <p:nvSpPr>
          <p:cNvPr id="12" name="Textfeld 11"/>
          <p:cNvSpPr txBox="1"/>
          <p:nvPr/>
        </p:nvSpPr>
        <p:spPr>
          <a:xfrm>
            <a:off x="2512829" y="6043364"/>
            <a:ext cx="1637414" cy="369332"/>
          </a:xfrm>
          <a:prstGeom prst="rect">
            <a:avLst/>
          </a:prstGeom>
          <a:noFill/>
          <a:ln>
            <a:solidFill>
              <a:schemeClr val="accent1">
                <a:shade val="50000"/>
              </a:schemeClr>
            </a:solidFill>
          </a:ln>
        </p:spPr>
        <p:txBody>
          <a:bodyPr wrap="square" rtlCol="0">
            <a:spAutoFit/>
          </a:bodyPr>
          <a:lstStyle/>
          <a:p>
            <a:pPr algn="ctr"/>
            <a:r>
              <a:rPr lang="de-DE"/>
              <a:t>Quartal 2</a:t>
            </a:r>
          </a:p>
        </p:txBody>
      </p:sp>
      <p:sp>
        <p:nvSpPr>
          <p:cNvPr id="13" name="Textfeld 12"/>
          <p:cNvSpPr txBox="1"/>
          <p:nvPr/>
        </p:nvSpPr>
        <p:spPr>
          <a:xfrm>
            <a:off x="4345174" y="6043364"/>
            <a:ext cx="1637414" cy="369332"/>
          </a:xfrm>
          <a:prstGeom prst="rect">
            <a:avLst/>
          </a:prstGeom>
          <a:noFill/>
          <a:ln>
            <a:solidFill>
              <a:schemeClr val="accent1">
                <a:shade val="50000"/>
              </a:schemeClr>
            </a:solidFill>
          </a:ln>
        </p:spPr>
        <p:txBody>
          <a:bodyPr wrap="square" rtlCol="0">
            <a:spAutoFit/>
          </a:bodyPr>
          <a:lstStyle/>
          <a:p>
            <a:pPr algn="ctr"/>
            <a:r>
              <a:rPr lang="de-DE"/>
              <a:t>Quartal 3</a:t>
            </a:r>
          </a:p>
        </p:txBody>
      </p:sp>
      <p:sp>
        <p:nvSpPr>
          <p:cNvPr id="14" name="Textfeld 13"/>
          <p:cNvSpPr txBox="1"/>
          <p:nvPr/>
        </p:nvSpPr>
        <p:spPr>
          <a:xfrm>
            <a:off x="6177519" y="6025105"/>
            <a:ext cx="1637414" cy="369332"/>
          </a:xfrm>
          <a:prstGeom prst="rect">
            <a:avLst/>
          </a:prstGeom>
          <a:noFill/>
          <a:ln>
            <a:solidFill>
              <a:schemeClr val="accent1">
                <a:shade val="50000"/>
              </a:schemeClr>
            </a:solidFill>
          </a:ln>
        </p:spPr>
        <p:txBody>
          <a:bodyPr wrap="square" rtlCol="0">
            <a:spAutoFit/>
          </a:bodyPr>
          <a:lstStyle/>
          <a:p>
            <a:pPr algn="ctr"/>
            <a:r>
              <a:rPr lang="de-DE"/>
              <a:t>Quartal 4</a:t>
            </a:r>
          </a:p>
        </p:txBody>
      </p:sp>
      <p:sp>
        <p:nvSpPr>
          <p:cNvPr id="15" name="Textfeld 14"/>
          <p:cNvSpPr txBox="1"/>
          <p:nvPr/>
        </p:nvSpPr>
        <p:spPr>
          <a:xfrm>
            <a:off x="8056464" y="6010759"/>
            <a:ext cx="1637414" cy="369332"/>
          </a:xfrm>
          <a:prstGeom prst="rect">
            <a:avLst/>
          </a:prstGeom>
          <a:noFill/>
          <a:ln>
            <a:solidFill>
              <a:schemeClr val="accent1">
                <a:shade val="50000"/>
              </a:schemeClr>
            </a:solidFill>
          </a:ln>
        </p:spPr>
        <p:txBody>
          <a:bodyPr wrap="square" rtlCol="0">
            <a:spAutoFit/>
          </a:bodyPr>
          <a:lstStyle/>
          <a:p>
            <a:pPr algn="ctr"/>
            <a:r>
              <a:rPr lang="de-DE"/>
              <a:t>Quartal 5</a:t>
            </a:r>
          </a:p>
        </p:txBody>
      </p:sp>
      <p:sp>
        <p:nvSpPr>
          <p:cNvPr id="16" name="Textfeld 15"/>
          <p:cNvSpPr txBox="1"/>
          <p:nvPr/>
        </p:nvSpPr>
        <p:spPr>
          <a:xfrm>
            <a:off x="9935409" y="6010759"/>
            <a:ext cx="1637414" cy="369332"/>
          </a:xfrm>
          <a:prstGeom prst="rect">
            <a:avLst/>
          </a:prstGeom>
          <a:noFill/>
          <a:ln>
            <a:solidFill>
              <a:schemeClr val="accent1">
                <a:shade val="50000"/>
              </a:schemeClr>
            </a:solidFill>
          </a:ln>
        </p:spPr>
        <p:txBody>
          <a:bodyPr wrap="square" rtlCol="0">
            <a:spAutoFit/>
          </a:bodyPr>
          <a:lstStyle/>
          <a:p>
            <a:pPr algn="ctr"/>
            <a:r>
              <a:rPr lang="de-DE"/>
              <a:t>Quartal 6</a:t>
            </a:r>
          </a:p>
        </p:txBody>
      </p:sp>
      <p:sp>
        <p:nvSpPr>
          <p:cNvPr id="17" name="Textfeld 16"/>
          <p:cNvSpPr txBox="1"/>
          <p:nvPr/>
        </p:nvSpPr>
        <p:spPr>
          <a:xfrm>
            <a:off x="946297" y="1732152"/>
            <a:ext cx="2190307" cy="523220"/>
          </a:xfrm>
          <a:prstGeom prst="rect">
            <a:avLst/>
          </a:prstGeom>
          <a:noFill/>
        </p:spPr>
        <p:txBody>
          <a:bodyPr wrap="square" rtlCol="0">
            <a:spAutoFit/>
          </a:bodyPr>
          <a:lstStyle/>
          <a:p>
            <a:r>
              <a:rPr lang="de-DE" sz="1400">
                <a:latin typeface="+mj-lt"/>
              </a:rPr>
              <a:t>Ressourcen, Zeit, Zuständigkeit</a:t>
            </a:r>
          </a:p>
        </p:txBody>
      </p:sp>
      <p:sp>
        <p:nvSpPr>
          <p:cNvPr id="18" name="Textfeld 17"/>
          <p:cNvSpPr txBox="1"/>
          <p:nvPr/>
        </p:nvSpPr>
        <p:spPr>
          <a:xfrm>
            <a:off x="2681179" y="3471709"/>
            <a:ext cx="2190307" cy="523220"/>
          </a:xfrm>
          <a:prstGeom prst="rect">
            <a:avLst/>
          </a:prstGeom>
          <a:noFill/>
        </p:spPr>
        <p:txBody>
          <a:bodyPr wrap="square" rtlCol="0">
            <a:spAutoFit/>
          </a:bodyPr>
          <a:lstStyle/>
          <a:p>
            <a:r>
              <a:rPr lang="de-DE" sz="1400">
                <a:latin typeface="+mj-lt"/>
              </a:rPr>
              <a:t>Ressourcen, Zeit, Zuständigkeit</a:t>
            </a:r>
          </a:p>
        </p:txBody>
      </p:sp>
      <p:sp>
        <p:nvSpPr>
          <p:cNvPr id="19" name="Textfeld 18"/>
          <p:cNvSpPr txBox="1"/>
          <p:nvPr/>
        </p:nvSpPr>
        <p:spPr>
          <a:xfrm>
            <a:off x="5982588" y="4511107"/>
            <a:ext cx="2190307" cy="523220"/>
          </a:xfrm>
          <a:prstGeom prst="rect">
            <a:avLst/>
          </a:prstGeom>
          <a:noFill/>
        </p:spPr>
        <p:txBody>
          <a:bodyPr wrap="square" rtlCol="0">
            <a:spAutoFit/>
          </a:bodyPr>
          <a:lstStyle/>
          <a:p>
            <a:r>
              <a:rPr lang="de-DE" sz="1400">
                <a:latin typeface="+mj-lt"/>
              </a:rPr>
              <a:t>Ressourcen, Zeit, Zuständigkeit</a:t>
            </a:r>
          </a:p>
        </p:txBody>
      </p:sp>
      <p:cxnSp>
        <p:nvCxnSpPr>
          <p:cNvPr id="26" name="Gerader Verbinder 25"/>
          <p:cNvCxnSpPr/>
          <p:nvPr/>
        </p:nvCxnSpPr>
        <p:spPr>
          <a:xfrm flipH="1" flipV="1">
            <a:off x="11552013" y="1577806"/>
            <a:ext cx="8860" cy="4415605"/>
          </a:xfrm>
          <a:prstGeom prst="line">
            <a:avLst/>
          </a:prstGeom>
          <a:ln w="3175">
            <a:solidFill>
              <a:srgbClr val="002060">
                <a:alpha val="50000"/>
              </a:srgbClr>
            </a:solidFill>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1035245" y="5215113"/>
            <a:ext cx="2818696" cy="338554"/>
          </a:xfrm>
          <a:prstGeom prst="rect">
            <a:avLst/>
          </a:prstGeom>
          <a:solidFill>
            <a:srgbClr val="F29715"/>
          </a:solidFill>
        </p:spPr>
        <p:txBody>
          <a:bodyPr wrap="square" rtlCol="0">
            <a:spAutoFit/>
          </a:bodyPr>
          <a:lstStyle/>
          <a:p>
            <a:pPr algn="r"/>
            <a:r>
              <a:rPr lang="de-DE" sz="1600">
                <a:solidFill>
                  <a:schemeClr val="bg1"/>
                </a:solidFill>
              </a:rPr>
              <a:t>Ziel 1 erreichbar/erreicht?</a:t>
            </a:r>
          </a:p>
        </p:txBody>
      </p:sp>
      <p:sp>
        <p:nvSpPr>
          <p:cNvPr id="28" name="Textfeld 27"/>
          <p:cNvSpPr txBox="1"/>
          <p:nvPr/>
        </p:nvSpPr>
        <p:spPr>
          <a:xfrm>
            <a:off x="4296248" y="5215113"/>
            <a:ext cx="2264201" cy="338554"/>
          </a:xfrm>
          <a:prstGeom prst="rect">
            <a:avLst/>
          </a:prstGeom>
          <a:solidFill>
            <a:srgbClr val="F29715"/>
          </a:solidFill>
        </p:spPr>
        <p:txBody>
          <a:bodyPr wrap="square" rtlCol="0">
            <a:spAutoFit/>
          </a:bodyPr>
          <a:lstStyle/>
          <a:p>
            <a:r>
              <a:rPr lang="de-DE" sz="1600">
                <a:solidFill>
                  <a:schemeClr val="bg1"/>
                </a:solidFill>
              </a:rPr>
              <a:t>Stimmt die Richtung?</a:t>
            </a:r>
          </a:p>
        </p:txBody>
      </p:sp>
      <p:sp>
        <p:nvSpPr>
          <p:cNvPr id="29" name="Textfeld 28"/>
          <p:cNvSpPr txBox="1"/>
          <p:nvPr/>
        </p:nvSpPr>
        <p:spPr>
          <a:xfrm>
            <a:off x="7061451" y="5215113"/>
            <a:ext cx="1867505" cy="338554"/>
          </a:xfrm>
          <a:prstGeom prst="rect">
            <a:avLst/>
          </a:prstGeom>
          <a:solidFill>
            <a:srgbClr val="F29715"/>
          </a:solidFill>
        </p:spPr>
        <p:txBody>
          <a:bodyPr wrap="square" rtlCol="0">
            <a:spAutoFit/>
          </a:bodyPr>
          <a:lstStyle/>
          <a:p>
            <a:pPr algn="r"/>
            <a:r>
              <a:rPr lang="de-DE" sz="1600">
                <a:solidFill>
                  <a:schemeClr val="bg1"/>
                </a:solidFill>
              </a:rPr>
              <a:t>Ziel 3 erreichbar?</a:t>
            </a:r>
          </a:p>
        </p:txBody>
      </p:sp>
      <p:sp>
        <p:nvSpPr>
          <p:cNvPr id="30" name="Textfeld 29"/>
          <p:cNvSpPr txBox="1"/>
          <p:nvPr/>
        </p:nvSpPr>
        <p:spPr>
          <a:xfrm>
            <a:off x="9513796" y="5215113"/>
            <a:ext cx="1681441" cy="338554"/>
          </a:xfrm>
          <a:prstGeom prst="rect">
            <a:avLst/>
          </a:prstGeom>
          <a:solidFill>
            <a:srgbClr val="F29715"/>
          </a:solidFill>
        </p:spPr>
        <p:txBody>
          <a:bodyPr wrap="square" rtlCol="0">
            <a:spAutoFit/>
          </a:bodyPr>
          <a:lstStyle/>
          <a:p>
            <a:pPr algn="r"/>
            <a:r>
              <a:rPr lang="de-DE" sz="1600">
                <a:solidFill>
                  <a:schemeClr val="bg1"/>
                </a:solidFill>
              </a:rPr>
              <a:t>Ziel 3 erreicht?</a:t>
            </a:r>
          </a:p>
        </p:txBody>
      </p:sp>
    </p:spTree>
    <p:extLst>
      <p:ext uri="{BB962C8B-B14F-4D97-AF65-F5344CB8AC3E}">
        <p14:creationId xmlns:p14="http://schemas.microsoft.com/office/powerpoint/2010/main" val="42090136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r>
              <a:rPr lang="de-DE"/>
              <a:t>permanente Aufgabe</a:t>
            </a:r>
          </a:p>
        </p:txBody>
      </p:sp>
      <p:graphicFrame>
        <p:nvGraphicFramePr>
          <p:cNvPr id="4" name="Diagramm 3"/>
          <p:cNvGraphicFramePr/>
          <p:nvPr/>
        </p:nvGraphicFramePr>
        <p:xfrm>
          <a:off x="2032000" y="1690688"/>
          <a:ext cx="8128000" cy="4890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feld 4"/>
          <p:cNvSpPr txBox="1"/>
          <p:nvPr/>
        </p:nvSpPr>
        <p:spPr>
          <a:xfrm>
            <a:off x="838200" y="3519377"/>
            <a:ext cx="1788042" cy="1477328"/>
          </a:xfrm>
          <a:prstGeom prst="rect">
            <a:avLst/>
          </a:prstGeom>
          <a:noFill/>
        </p:spPr>
        <p:txBody>
          <a:bodyPr wrap="square" rtlCol="0">
            <a:spAutoFit/>
          </a:bodyPr>
          <a:lstStyle/>
          <a:p>
            <a:r>
              <a:rPr lang="de-DE"/>
              <a:t>Strategie ist kein Sprint!</a:t>
            </a:r>
          </a:p>
          <a:p>
            <a:endParaRPr lang="de-DE"/>
          </a:p>
          <a:p>
            <a:r>
              <a:rPr lang="de-DE"/>
              <a:t>Strategie ist ein Kreislauf.</a:t>
            </a:r>
          </a:p>
        </p:txBody>
      </p:sp>
      <p:sp>
        <p:nvSpPr>
          <p:cNvPr id="6" name="Textfeld 5"/>
          <p:cNvSpPr txBox="1"/>
          <p:nvPr/>
        </p:nvSpPr>
        <p:spPr>
          <a:xfrm rot="5400000">
            <a:off x="9628467" y="4291223"/>
            <a:ext cx="4457005" cy="400110"/>
          </a:xfrm>
          <a:prstGeom prst="rect">
            <a:avLst/>
          </a:prstGeom>
          <a:noFill/>
        </p:spPr>
        <p:txBody>
          <a:bodyPr wrap="square" rtlCol="0">
            <a:spAutoFit/>
          </a:bodyPr>
          <a:lstStyle/>
          <a:p>
            <a:r>
              <a:rPr lang="de-DE" sz="1000">
                <a:latin typeface="+mj-lt"/>
              </a:rPr>
              <a:t>Siehe: Matthias Hirzel: Strategie. Begriffe, Aspekte, Kontext, in: Hirzel, </a:t>
            </a:r>
            <a:r>
              <a:rPr lang="de-DE" sz="1000" err="1">
                <a:latin typeface="+mj-lt"/>
              </a:rPr>
              <a:t>Zub</a:t>
            </a:r>
            <a:r>
              <a:rPr lang="de-DE" sz="1000">
                <a:latin typeface="+mj-lt"/>
              </a:rPr>
              <a:t>, </a:t>
            </a:r>
            <a:r>
              <a:rPr lang="de-DE" sz="1000" err="1">
                <a:latin typeface="+mj-lt"/>
              </a:rPr>
              <a:t>Dumler</a:t>
            </a:r>
            <a:r>
              <a:rPr lang="de-DE" sz="1000">
                <a:latin typeface="+mj-lt"/>
              </a:rPr>
              <a:t> (</a:t>
            </a:r>
            <a:r>
              <a:rPr lang="de-DE" sz="1000" err="1">
                <a:latin typeface="+mj-lt"/>
              </a:rPr>
              <a:t>hg</a:t>
            </a:r>
            <a:r>
              <a:rPr lang="de-DE" sz="1000">
                <a:latin typeface="+mj-lt"/>
              </a:rPr>
              <a:t>.): Strategische Positionierung, Wiesbaden 2016</a:t>
            </a:r>
          </a:p>
        </p:txBody>
      </p:sp>
    </p:spTree>
    <p:extLst>
      <p:ext uri="{BB962C8B-B14F-4D97-AF65-F5344CB8AC3E}">
        <p14:creationId xmlns:p14="http://schemas.microsoft.com/office/powerpoint/2010/main" val="5681501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9D4C81-E137-481A-A6E1-8DB284CCC03B}"/>
              </a:ext>
            </a:extLst>
          </p:cNvPr>
          <p:cNvSpPr>
            <a:spLocks noGrp="1"/>
          </p:cNvSpPr>
          <p:nvPr>
            <p:ph type="title"/>
          </p:nvPr>
        </p:nvSpPr>
        <p:spPr/>
        <p:txBody>
          <a:bodyPr>
            <a:normAutofit/>
          </a:bodyPr>
          <a:lstStyle/>
          <a:p>
            <a:r>
              <a:rPr lang="de-DE"/>
              <a:t>Was ist Content-Strategie?</a:t>
            </a:r>
          </a:p>
        </p:txBody>
      </p:sp>
      <p:graphicFrame>
        <p:nvGraphicFramePr>
          <p:cNvPr id="16" name="Inhaltsplatzhalter 2">
            <a:extLst>
              <a:ext uri="{FF2B5EF4-FFF2-40B4-BE49-F238E27FC236}">
                <a16:creationId xmlns:a16="http://schemas.microsoft.com/office/drawing/2014/main" id="{44529283-C213-4460-8677-AFF3C316B2E4}"/>
              </a:ext>
            </a:extLst>
          </p:cNvPr>
          <p:cNvGraphicFramePr>
            <a:graphicFrameLocks noGrp="1"/>
          </p:cNvGraphicFramePr>
          <p:nvPr>
            <p:ph idx="1"/>
          </p:nvPr>
        </p:nvGraphicFramePr>
        <p:xfrm>
          <a:off x="819150" y="1877209"/>
          <a:ext cx="10553700" cy="39822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hteck 10">
            <a:extLst>
              <a:ext uri="{FF2B5EF4-FFF2-40B4-BE49-F238E27FC236}">
                <a16:creationId xmlns:a16="http://schemas.microsoft.com/office/drawing/2014/main" id="{AEA05768-7170-4094-9B84-FAB1898CE2D2}"/>
              </a:ext>
            </a:extLst>
          </p:cNvPr>
          <p:cNvSpPr/>
          <p:nvPr/>
        </p:nvSpPr>
        <p:spPr>
          <a:xfrm>
            <a:off x="7449670" y="6313994"/>
            <a:ext cx="5190565" cy="617541"/>
          </a:xfrm>
          <a:prstGeom prst="rect">
            <a:avLst/>
          </a:prstGeom>
        </p:spPr>
        <p:txBody>
          <a:bodyPr wrap="square">
            <a:spAutoFit/>
          </a:bodyPr>
          <a:lstStyle/>
          <a:p>
            <a:pPr>
              <a:lnSpc>
                <a:spcPct val="110000"/>
              </a:lnSpc>
            </a:pPr>
            <a:r>
              <a:rPr lang="de-DE" sz="1600" dirty="0"/>
              <a:t>Radl &amp; </a:t>
            </a:r>
            <a:r>
              <a:rPr lang="de-DE" sz="1600" dirty="0" err="1"/>
              <a:t>Wittenbrink</a:t>
            </a:r>
            <a:r>
              <a:rPr lang="de-DE" sz="1600" dirty="0"/>
              <a:t>, Content-Strategie, </a:t>
            </a:r>
            <a:br>
              <a:rPr lang="de-DE" sz="1600" dirty="0"/>
            </a:br>
            <a:r>
              <a:rPr lang="de-DE" sz="1600" dirty="0"/>
              <a:t>In: </a:t>
            </a:r>
            <a:r>
              <a:rPr lang="de-DE" sz="1600" dirty="0" err="1"/>
              <a:t>Zerfaß</a:t>
            </a:r>
            <a:r>
              <a:rPr lang="de-DE" sz="1600" dirty="0"/>
              <a:t>/</a:t>
            </a:r>
            <a:r>
              <a:rPr lang="de-DE" sz="1600" dirty="0" err="1"/>
              <a:t>Pleil</a:t>
            </a:r>
            <a:r>
              <a:rPr lang="de-DE" sz="1600" dirty="0"/>
              <a:t>: Handbuch Online-PR, Köln 2017, S. 127</a:t>
            </a:r>
          </a:p>
        </p:txBody>
      </p:sp>
    </p:spTree>
    <p:extLst>
      <p:ext uri="{BB962C8B-B14F-4D97-AF65-F5344CB8AC3E}">
        <p14:creationId xmlns:p14="http://schemas.microsoft.com/office/powerpoint/2010/main" val="25018672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2"/>
          <p:cNvPicPr>
            <a:picLocks noChangeAspect="1"/>
          </p:cNvPicPr>
          <p:nvPr/>
        </p:nvPicPr>
        <p:blipFill>
          <a:blip r:embed="rId2"/>
          <a:stretch>
            <a:fillRect/>
          </a:stretch>
        </p:blipFill>
        <p:spPr>
          <a:xfrm>
            <a:off x="208444" y="279133"/>
            <a:ext cx="11775112" cy="7359445"/>
          </a:xfrm>
          <a:prstGeom prst="rect">
            <a:avLst/>
          </a:prstGeom>
          <a:noFill/>
          <a:ln cap="flat">
            <a:noFill/>
          </a:ln>
        </p:spPr>
      </p:pic>
    </p:spTree>
    <p:extLst>
      <p:ext uri="{BB962C8B-B14F-4D97-AF65-F5344CB8AC3E}">
        <p14:creationId xmlns:p14="http://schemas.microsoft.com/office/powerpoint/2010/main" val="788167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126CA-7308-4F7A-9E9F-7C4EE95C4C70}"/>
              </a:ext>
            </a:extLst>
          </p:cNvPr>
          <p:cNvSpPr>
            <a:spLocks noGrp="1"/>
          </p:cNvSpPr>
          <p:nvPr>
            <p:ph type="title"/>
          </p:nvPr>
        </p:nvSpPr>
        <p:spPr/>
        <p:txBody>
          <a:bodyPr/>
          <a:lstStyle/>
          <a:p>
            <a:r>
              <a:rPr lang="de-DE" dirty="0"/>
              <a:t>CATWOE</a:t>
            </a:r>
          </a:p>
        </p:txBody>
      </p:sp>
      <p:sp>
        <p:nvSpPr>
          <p:cNvPr id="5" name="Textfeld 4">
            <a:extLst>
              <a:ext uri="{FF2B5EF4-FFF2-40B4-BE49-F238E27FC236}">
                <a16:creationId xmlns:a16="http://schemas.microsoft.com/office/drawing/2014/main" id="{DAE9C830-7AFA-4283-802A-52B1506A5D3B}"/>
              </a:ext>
            </a:extLst>
          </p:cNvPr>
          <p:cNvSpPr txBox="1"/>
          <p:nvPr/>
        </p:nvSpPr>
        <p:spPr>
          <a:xfrm>
            <a:off x="6138000" y="1750530"/>
            <a:ext cx="1800000" cy="1800000"/>
          </a:xfrm>
          <a:prstGeom prst="rect">
            <a:avLst/>
          </a:prstGeom>
          <a:solidFill>
            <a:srgbClr val="17697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chemeClr val="bg1"/>
                </a:solidFill>
                <a:effectLst/>
                <a:uFillTx/>
                <a:latin typeface="Georgia" panose="02040502050405020303" pitchFamily="18" charset="0"/>
                <a:sym typeface="Arial"/>
              </a:rPr>
              <a:t>W</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chemeClr val="bg1"/>
                </a:solidFill>
              </a:rPr>
              <a:t>World View</a:t>
            </a:r>
            <a:endParaRPr kumimoji="0" lang="de-DE" sz="1600" b="0" i="0" u="none" strike="noStrike" cap="none" spc="0" normalizeH="0" baseline="0" dirty="0">
              <a:ln>
                <a:noFill/>
              </a:ln>
              <a:solidFill>
                <a:schemeClr val="bg1"/>
              </a:solidFill>
              <a:effectLst/>
              <a:uFillTx/>
              <a:sym typeface="Arial"/>
            </a:endParaRPr>
          </a:p>
        </p:txBody>
      </p:sp>
      <p:sp>
        <p:nvSpPr>
          <p:cNvPr id="11" name="Textfeld 10">
            <a:extLst>
              <a:ext uri="{FF2B5EF4-FFF2-40B4-BE49-F238E27FC236}">
                <a16:creationId xmlns:a16="http://schemas.microsoft.com/office/drawing/2014/main" id="{9CE31742-5E87-4D7F-B8B4-63CB0047038A}"/>
              </a:ext>
            </a:extLst>
          </p:cNvPr>
          <p:cNvSpPr txBox="1"/>
          <p:nvPr/>
        </p:nvSpPr>
        <p:spPr>
          <a:xfrm>
            <a:off x="522000" y="1750530"/>
            <a:ext cx="1800000" cy="1800000"/>
          </a:xfrm>
          <a:prstGeom prst="rect">
            <a:avLst/>
          </a:prstGeom>
          <a:solidFill>
            <a:srgbClr val="F5AC4D"/>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C</a:t>
            </a:r>
          </a:p>
          <a:p>
            <a:pPr marL="0" marR="0" indent="0" algn="ctr" defTabSz="914400" rtl="0" fontAlgn="auto" latinLnBrk="0" hangingPunct="0">
              <a:lnSpc>
                <a:spcPct val="100000"/>
              </a:lnSpc>
              <a:spcBef>
                <a:spcPts val="0"/>
              </a:spcBef>
              <a:spcAft>
                <a:spcPts val="0"/>
              </a:spcAft>
              <a:buClrTx/>
              <a:buSzTx/>
              <a:buFontTx/>
              <a:buNone/>
              <a:tabLst/>
            </a:pPr>
            <a:r>
              <a:rPr lang="de-DE" dirty="0" err="1"/>
              <a:t>Costumers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3" name="Textfeld 12">
            <a:extLst>
              <a:ext uri="{FF2B5EF4-FFF2-40B4-BE49-F238E27FC236}">
                <a16:creationId xmlns:a16="http://schemas.microsoft.com/office/drawing/2014/main" id="{F640E759-779A-4EAD-B87B-22D79F96F946}"/>
              </a:ext>
            </a:extLst>
          </p:cNvPr>
          <p:cNvSpPr txBox="1"/>
          <p:nvPr/>
        </p:nvSpPr>
        <p:spPr>
          <a:xfrm>
            <a:off x="2394000" y="1750530"/>
            <a:ext cx="1800000" cy="1800000"/>
          </a:xfrm>
          <a:prstGeom prst="rect">
            <a:avLst/>
          </a:prstGeom>
          <a:solidFill>
            <a:srgbClr val="FCD6A9"/>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A</a:t>
            </a:r>
          </a:p>
          <a:p>
            <a:pPr marL="0" marR="0" indent="0" algn="ctr" defTabSz="914400" rtl="0" fontAlgn="auto" latinLnBrk="0" hangingPunct="0">
              <a:lnSpc>
                <a:spcPct val="100000"/>
              </a:lnSpc>
              <a:spcBef>
                <a:spcPts val="0"/>
              </a:spcBef>
              <a:spcAft>
                <a:spcPts val="0"/>
              </a:spcAft>
              <a:buClrTx/>
              <a:buSzTx/>
              <a:buFontTx/>
              <a:buNone/>
              <a:tabLst/>
            </a:pPr>
            <a:r>
              <a:rPr lang="de-DE" dirty="0"/>
              <a:t>Actors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5" name="Textfeld 14">
            <a:extLst>
              <a:ext uri="{FF2B5EF4-FFF2-40B4-BE49-F238E27FC236}">
                <a16:creationId xmlns:a16="http://schemas.microsoft.com/office/drawing/2014/main" id="{53E48FDE-F86A-44AC-BFF6-EBF30FDB5090}"/>
              </a:ext>
            </a:extLst>
          </p:cNvPr>
          <p:cNvSpPr txBox="1"/>
          <p:nvPr/>
        </p:nvSpPr>
        <p:spPr>
          <a:xfrm>
            <a:off x="4266000" y="1750530"/>
            <a:ext cx="1800000" cy="1800000"/>
          </a:xfrm>
          <a:prstGeom prst="rect">
            <a:avLst/>
          </a:prstGeom>
          <a:solidFill>
            <a:srgbClr val="FDEBD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T</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Transformation</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1" name="Textfeld 20">
            <a:extLst>
              <a:ext uri="{FF2B5EF4-FFF2-40B4-BE49-F238E27FC236}">
                <a16:creationId xmlns:a16="http://schemas.microsoft.com/office/drawing/2014/main" id="{C730F261-1CDD-42E2-B825-EB2197BB2D40}"/>
              </a:ext>
            </a:extLst>
          </p:cNvPr>
          <p:cNvSpPr txBox="1"/>
          <p:nvPr/>
        </p:nvSpPr>
        <p:spPr>
          <a:xfrm>
            <a:off x="8010000" y="1750530"/>
            <a:ext cx="1800000" cy="1800000"/>
          </a:xfrm>
          <a:prstGeom prst="rect">
            <a:avLst/>
          </a:prstGeom>
          <a:solidFill>
            <a:srgbClr val="AFBCC5"/>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O </a:t>
            </a:r>
          </a:p>
          <a:p>
            <a:pPr marL="0" marR="0" indent="0" algn="ctr" defTabSz="914400" rtl="0" fontAlgn="auto" latinLnBrk="0" hangingPunct="0">
              <a:lnSpc>
                <a:spcPct val="100000"/>
              </a:lnSpc>
              <a:spcBef>
                <a:spcPts val="0"/>
              </a:spcBef>
              <a:spcAft>
                <a:spcPts val="0"/>
              </a:spcAft>
              <a:buClrTx/>
              <a:buSzTx/>
              <a:buFontTx/>
              <a:buNone/>
              <a:tabLst/>
            </a:pPr>
            <a:r>
              <a:rPr lang="de-DE" dirty="0" err="1">
                <a:solidFill>
                  <a:srgbClr val="000000"/>
                </a:solidFill>
              </a:rPr>
              <a:t>Owners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3" name="Textfeld 22">
            <a:extLst>
              <a:ext uri="{FF2B5EF4-FFF2-40B4-BE49-F238E27FC236}">
                <a16:creationId xmlns:a16="http://schemas.microsoft.com/office/drawing/2014/main" id="{786B9FE0-05ED-498E-A294-F174232D5E7E}"/>
              </a:ext>
            </a:extLst>
          </p:cNvPr>
          <p:cNvSpPr txBox="1"/>
          <p:nvPr/>
        </p:nvSpPr>
        <p:spPr>
          <a:xfrm>
            <a:off x="9882001" y="1750530"/>
            <a:ext cx="1800000" cy="1800000"/>
          </a:xfrm>
          <a:prstGeom prst="rect">
            <a:avLst/>
          </a:prstGeom>
          <a:solidFill>
            <a:srgbClr val="D8DDE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E</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Environmental </a:t>
            </a:r>
            <a:r>
              <a:rPr lang="de-DE" dirty="0" err="1">
                <a:solidFill>
                  <a:srgbClr val="000000"/>
                </a:solidFill>
              </a:rPr>
              <a:t>Constraints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9" name="Inhaltsplatzhalter 3">
            <a:extLst>
              <a:ext uri="{FF2B5EF4-FFF2-40B4-BE49-F238E27FC236}">
                <a16:creationId xmlns:a16="http://schemas.microsoft.com/office/drawing/2014/main" id="{D55E928F-876B-4E3C-8EA8-2CB0B255A376}"/>
              </a:ext>
            </a:extLst>
          </p:cNvPr>
          <p:cNvSpPr>
            <a:spLocks noGrp="1"/>
          </p:cNvSpPr>
          <p:nvPr>
            <p:ph idx="1"/>
          </p:nvPr>
        </p:nvSpPr>
        <p:spPr>
          <a:xfrm>
            <a:off x="515999" y="4225732"/>
            <a:ext cx="11160001" cy="1800001"/>
          </a:xfrm>
          <a:solidFill>
            <a:srgbClr val="D8DDE3"/>
          </a:solidFill>
          <a:ln w="25400">
            <a:noFill/>
          </a:ln>
          <a:effectLst>
            <a:outerShdw blurRad="50800" dist="38100" dir="2700000" algn="tl" rotWithShape="0">
              <a:prstClr val="black">
                <a:alpha val="40000"/>
              </a:prstClr>
            </a:outerShdw>
          </a:effectLst>
        </p:spPr>
        <p:txBody>
          <a:bodyPr lIns="360000" tIns="180000" rIns="360000" bIns="180000">
            <a:noAutofit/>
          </a:bodyPr>
          <a:lstStyle/>
          <a:p>
            <a:pPr marL="0" indent="0">
              <a:buNone/>
            </a:pPr>
            <a:r>
              <a:rPr lang="de-DE" sz="2400" dirty="0">
                <a:solidFill>
                  <a:schemeClr val="tx1"/>
                </a:solidFill>
              </a:rPr>
              <a:t>Die </a:t>
            </a:r>
            <a:r>
              <a:rPr lang="de-DE" sz="2400" i="1" dirty="0">
                <a:solidFill>
                  <a:schemeClr val="tx1"/>
                </a:solidFill>
              </a:rPr>
              <a:t>Kunden des Systems</a:t>
            </a:r>
            <a:r>
              <a:rPr lang="de-DE" sz="2400" dirty="0">
                <a:solidFill>
                  <a:schemeClr val="tx1"/>
                </a:solidFill>
              </a:rPr>
              <a:t>. </a:t>
            </a:r>
          </a:p>
          <a:p>
            <a:pPr marL="0" indent="0">
              <a:buNone/>
            </a:pPr>
            <a:r>
              <a:rPr lang="de-DE" sz="2400" dirty="0">
                <a:solidFill>
                  <a:schemeClr val="tx1"/>
                </a:solidFill>
              </a:rPr>
              <a:t>In diesem Zusammenhang wird die Position von Nutzern betrachtet – wer ist es letztendlich, welches Problem haben diese derzeit und wie wird es gelöst, wie sind ihre möglichen Reaktionen, welche Gewinner und Verlierer werden sich ergeben?</a:t>
            </a:r>
          </a:p>
        </p:txBody>
      </p:sp>
      <p:sp>
        <p:nvSpPr>
          <p:cNvPr id="10" name="Gleichschenkliges Dreieck 9">
            <a:extLst>
              <a:ext uri="{FF2B5EF4-FFF2-40B4-BE49-F238E27FC236}">
                <a16:creationId xmlns:a16="http://schemas.microsoft.com/office/drawing/2014/main" id="{89DFCDA0-9A9D-400F-9453-A069EA062A5E}"/>
              </a:ext>
            </a:extLst>
          </p:cNvPr>
          <p:cNvSpPr/>
          <p:nvPr/>
        </p:nvSpPr>
        <p:spPr>
          <a:xfrm>
            <a:off x="928877" y="3570022"/>
            <a:ext cx="986246" cy="655710"/>
          </a:xfrm>
          <a:prstGeom prst="triangle">
            <a:avLst/>
          </a:prstGeom>
          <a:solidFill>
            <a:srgbClr val="D8DDE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de-DE" sz="1600" b="0" i="0" u="none" strike="noStrike" cap="none" spc="0" normalizeH="0" baseline="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3054250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852525-EE03-4086-9A73-A318AF621B2C}"/>
              </a:ext>
            </a:extLst>
          </p:cNvPr>
          <p:cNvSpPr>
            <a:spLocks noGrp="1"/>
          </p:cNvSpPr>
          <p:nvPr>
            <p:ph type="title"/>
          </p:nvPr>
        </p:nvSpPr>
        <p:spPr/>
        <p:txBody>
          <a:bodyPr/>
          <a:lstStyle/>
          <a:p>
            <a:r>
              <a:rPr lang="de-DE" dirty="0"/>
              <a:t>3H-Modell von YouTube</a:t>
            </a:r>
          </a:p>
        </p:txBody>
      </p:sp>
      <p:sp>
        <p:nvSpPr>
          <p:cNvPr id="4" name="Fußzeilenplatzhalter 3">
            <a:extLst>
              <a:ext uri="{FF2B5EF4-FFF2-40B4-BE49-F238E27FC236}">
                <a16:creationId xmlns:a16="http://schemas.microsoft.com/office/drawing/2014/main" id="{711A075D-DA1F-4F46-9F97-150703EB1BA5}"/>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EDABC755-7F59-4BC6-8037-C194C995CCF7}"/>
              </a:ext>
            </a:extLst>
          </p:cNvPr>
          <p:cNvSpPr>
            <a:spLocks noGrp="1"/>
          </p:cNvSpPr>
          <p:nvPr>
            <p:ph type="sldNum" sz="quarter" idx="12"/>
          </p:nvPr>
        </p:nvSpPr>
        <p:spPr/>
        <p:txBody>
          <a:bodyPr/>
          <a:lstStyle/>
          <a:p>
            <a:fld id="{BAFF30EA-0E8F-4029-98E4-BCB635AEA523}" type="slidenum">
              <a:rPr lang="de-DE" smtClean="0"/>
              <a:pPr/>
              <a:t>80</a:t>
            </a:fld>
            <a:endParaRPr lang="de-DE" dirty="0"/>
          </a:p>
        </p:txBody>
      </p:sp>
      <p:sp>
        <p:nvSpPr>
          <p:cNvPr id="7" name="Textfeld 6">
            <a:extLst>
              <a:ext uri="{FF2B5EF4-FFF2-40B4-BE49-F238E27FC236}">
                <a16:creationId xmlns:a16="http://schemas.microsoft.com/office/drawing/2014/main" id="{6BCB9296-4FF0-4B76-94DD-F9F8E57598B2}"/>
              </a:ext>
            </a:extLst>
          </p:cNvPr>
          <p:cNvSpPr txBox="1"/>
          <p:nvPr/>
        </p:nvSpPr>
        <p:spPr>
          <a:xfrm>
            <a:off x="777766" y="4072988"/>
            <a:ext cx="10800000" cy="684000"/>
          </a:xfrm>
          <a:prstGeom prst="rect">
            <a:avLst/>
          </a:prstGeom>
          <a:solidFill>
            <a:srgbClr val="547C8F"/>
          </a:solidFill>
        </p:spPr>
        <p:style>
          <a:lnRef idx="0">
            <a:schemeClr val="accent6"/>
          </a:lnRef>
          <a:fillRef idx="3">
            <a:schemeClr val="accent6"/>
          </a:fillRef>
          <a:effectRef idx="3">
            <a:schemeClr val="accent6"/>
          </a:effectRef>
          <a:fontRef idx="minor">
            <a:schemeClr val="lt1"/>
          </a:fontRef>
        </p:style>
        <p:txBody>
          <a:bodyPr wrap="none" rtlCol="0" anchor="ctr" anchorCtr="1">
            <a:noAutofit/>
          </a:bodyPr>
          <a:lstStyle/>
          <a:p>
            <a:pPr algn="ctr"/>
            <a:r>
              <a:rPr lang="de-DE" dirty="0">
                <a:solidFill>
                  <a:schemeClr val="bg1"/>
                </a:solidFill>
              </a:rPr>
              <a:t>Hygiene     </a:t>
            </a:r>
            <a:r>
              <a:rPr lang="de-DE" dirty="0" err="1">
                <a:solidFill>
                  <a:schemeClr val="bg1"/>
                </a:solidFill>
              </a:rPr>
              <a:t>Hygiene</a:t>
            </a:r>
            <a:r>
              <a:rPr lang="de-DE" dirty="0">
                <a:solidFill>
                  <a:schemeClr val="bg1"/>
                </a:solidFill>
              </a:rPr>
              <a:t>     </a:t>
            </a:r>
            <a:r>
              <a:rPr lang="de-DE" dirty="0" err="1">
                <a:solidFill>
                  <a:schemeClr val="bg1"/>
                </a:solidFill>
              </a:rPr>
              <a:t>Hygiene</a:t>
            </a:r>
            <a:r>
              <a:rPr lang="de-DE" dirty="0">
                <a:solidFill>
                  <a:schemeClr val="bg1"/>
                </a:solidFill>
              </a:rPr>
              <a:t>     </a:t>
            </a:r>
            <a:r>
              <a:rPr lang="de-DE" dirty="0" err="1">
                <a:solidFill>
                  <a:schemeClr val="bg1"/>
                </a:solidFill>
              </a:rPr>
              <a:t>Hygiene</a:t>
            </a:r>
            <a:r>
              <a:rPr lang="de-DE" dirty="0">
                <a:solidFill>
                  <a:schemeClr val="bg1"/>
                </a:solidFill>
              </a:rPr>
              <a:t>     </a:t>
            </a:r>
            <a:r>
              <a:rPr lang="de-DE" dirty="0" err="1">
                <a:solidFill>
                  <a:schemeClr val="bg1"/>
                </a:solidFill>
              </a:rPr>
              <a:t>Hygiene</a:t>
            </a:r>
            <a:r>
              <a:rPr lang="de-DE" dirty="0">
                <a:solidFill>
                  <a:schemeClr val="bg1"/>
                </a:solidFill>
              </a:rPr>
              <a:t>     </a:t>
            </a:r>
            <a:r>
              <a:rPr lang="de-DE" dirty="0" err="1">
                <a:solidFill>
                  <a:schemeClr val="bg1"/>
                </a:solidFill>
              </a:rPr>
              <a:t>Hygiene</a:t>
            </a:r>
            <a:r>
              <a:rPr lang="de-DE" dirty="0">
                <a:solidFill>
                  <a:schemeClr val="bg1"/>
                </a:solidFill>
              </a:rPr>
              <a:t>     </a:t>
            </a:r>
            <a:r>
              <a:rPr lang="de-DE" dirty="0" err="1">
                <a:solidFill>
                  <a:schemeClr val="bg1"/>
                </a:solidFill>
              </a:rPr>
              <a:t>Hygiene</a:t>
            </a:r>
            <a:r>
              <a:rPr lang="de-DE" dirty="0">
                <a:solidFill>
                  <a:schemeClr val="bg1"/>
                </a:solidFill>
              </a:rPr>
              <a:t>     </a:t>
            </a:r>
            <a:r>
              <a:rPr lang="de-DE" dirty="0" err="1">
                <a:solidFill>
                  <a:schemeClr val="bg1"/>
                </a:solidFill>
              </a:rPr>
              <a:t>Hygiene</a:t>
            </a:r>
            <a:r>
              <a:rPr lang="de-DE" dirty="0">
                <a:solidFill>
                  <a:schemeClr val="bg1"/>
                </a:solidFill>
              </a:rPr>
              <a:t>     </a:t>
            </a:r>
            <a:r>
              <a:rPr lang="de-DE" dirty="0" err="1">
                <a:solidFill>
                  <a:schemeClr val="bg1"/>
                </a:solidFill>
              </a:rPr>
              <a:t>Hygiene</a:t>
            </a:r>
            <a:r>
              <a:rPr lang="de-DE" dirty="0">
                <a:solidFill>
                  <a:schemeClr val="bg1"/>
                </a:solidFill>
              </a:rPr>
              <a:t>     </a:t>
            </a:r>
            <a:r>
              <a:rPr lang="de-DE" dirty="0" err="1">
                <a:solidFill>
                  <a:schemeClr val="bg1"/>
                </a:solidFill>
              </a:rPr>
              <a:t>Hygiene</a:t>
            </a:r>
            <a:r>
              <a:rPr lang="de-DE" dirty="0">
                <a:solidFill>
                  <a:schemeClr val="bg1"/>
                </a:solidFill>
              </a:rPr>
              <a:t> </a:t>
            </a:r>
          </a:p>
        </p:txBody>
      </p:sp>
      <p:sp>
        <p:nvSpPr>
          <p:cNvPr id="9" name="Rechteck 8">
            <a:extLst>
              <a:ext uri="{FF2B5EF4-FFF2-40B4-BE49-F238E27FC236}">
                <a16:creationId xmlns:a16="http://schemas.microsoft.com/office/drawing/2014/main" id="{D0562B44-4F9C-4514-9CD6-B7AD63F2A3E9}"/>
              </a:ext>
            </a:extLst>
          </p:cNvPr>
          <p:cNvSpPr/>
          <p:nvPr/>
        </p:nvSpPr>
        <p:spPr>
          <a:xfrm>
            <a:off x="777767" y="5024061"/>
            <a:ext cx="10800000" cy="609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a:extLst>
              <a:ext uri="{FF2B5EF4-FFF2-40B4-BE49-F238E27FC236}">
                <a16:creationId xmlns:a16="http://schemas.microsoft.com/office/drawing/2014/main" id="{C4E5E6CF-E41F-4F2B-97A5-2D300295C601}"/>
              </a:ext>
            </a:extLst>
          </p:cNvPr>
          <p:cNvSpPr txBox="1"/>
          <p:nvPr/>
        </p:nvSpPr>
        <p:spPr>
          <a:xfrm>
            <a:off x="777766" y="5144195"/>
            <a:ext cx="10912366" cy="369332"/>
          </a:xfrm>
          <a:prstGeom prst="rect">
            <a:avLst/>
          </a:prstGeom>
          <a:noFill/>
        </p:spPr>
        <p:txBody>
          <a:bodyPr wrap="square" rtlCol="0">
            <a:spAutoFit/>
          </a:bodyPr>
          <a:lstStyle/>
          <a:p>
            <a:pPr algn="ctr"/>
            <a:r>
              <a:rPr lang="de-DE" dirty="0">
                <a:solidFill>
                  <a:schemeClr val="bg1"/>
                </a:solidFill>
              </a:rPr>
              <a:t>|   Jan    |    Feb    |    Mär    |    Apr    |    Mai    |    Jun    |    Jul    |    Aug    |    Sep    |    Okt    |    Nov    |    Dez    |</a:t>
            </a:r>
          </a:p>
        </p:txBody>
      </p:sp>
      <p:sp>
        <p:nvSpPr>
          <p:cNvPr id="13" name="Textfeld 12">
            <a:extLst>
              <a:ext uri="{FF2B5EF4-FFF2-40B4-BE49-F238E27FC236}">
                <a16:creationId xmlns:a16="http://schemas.microsoft.com/office/drawing/2014/main" id="{7F0C29C8-5B5F-4B29-B671-809E8F72C1AA}"/>
              </a:ext>
            </a:extLst>
          </p:cNvPr>
          <p:cNvSpPr txBox="1"/>
          <p:nvPr/>
        </p:nvSpPr>
        <p:spPr>
          <a:xfrm>
            <a:off x="777765" y="1818542"/>
            <a:ext cx="2700000" cy="900000"/>
          </a:xfrm>
          <a:prstGeom prst="rect">
            <a:avLst/>
          </a:prstGeom>
          <a:solidFill>
            <a:srgbClr val="FF0000"/>
          </a:solidFill>
        </p:spPr>
        <p:style>
          <a:lnRef idx="0">
            <a:schemeClr val="accent2"/>
          </a:lnRef>
          <a:fillRef idx="1001">
            <a:schemeClr val="dk2"/>
          </a:fillRef>
          <a:effectRef idx="3">
            <a:schemeClr val="accent2"/>
          </a:effectRef>
          <a:fontRef idx="minor">
            <a:schemeClr val="lt1"/>
          </a:fontRef>
        </p:style>
        <p:txBody>
          <a:bodyPr wrap="none" rtlCol="0" anchor="ctr" anchorCtr="1">
            <a:noAutofit/>
          </a:bodyPr>
          <a:lstStyle/>
          <a:p>
            <a:pPr algn="ctr"/>
            <a:r>
              <a:rPr lang="de-DE" sz="3600" dirty="0"/>
              <a:t>Hero</a:t>
            </a:r>
          </a:p>
        </p:txBody>
      </p:sp>
      <p:sp>
        <p:nvSpPr>
          <p:cNvPr id="15" name="Textfeld 14">
            <a:extLst>
              <a:ext uri="{FF2B5EF4-FFF2-40B4-BE49-F238E27FC236}">
                <a16:creationId xmlns:a16="http://schemas.microsoft.com/office/drawing/2014/main" id="{BF56799E-DA1F-4F37-83A6-1DE5C4435B1F}"/>
              </a:ext>
            </a:extLst>
          </p:cNvPr>
          <p:cNvSpPr txBox="1"/>
          <p:nvPr/>
        </p:nvSpPr>
        <p:spPr>
          <a:xfrm>
            <a:off x="777765" y="3035765"/>
            <a:ext cx="1980000" cy="720000"/>
          </a:xfrm>
          <a:prstGeom prst="rect">
            <a:avLst/>
          </a:prstGeom>
          <a:solidFill>
            <a:srgbClr val="F1B978"/>
          </a:solidFill>
        </p:spPr>
        <p:style>
          <a:lnRef idx="0">
            <a:schemeClr val="accent2"/>
          </a:lnRef>
          <a:fillRef idx="1001">
            <a:schemeClr val="dk2"/>
          </a:fillRef>
          <a:effectRef idx="3">
            <a:schemeClr val="accent2"/>
          </a:effectRef>
          <a:fontRef idx="minor">
            <a:schemeClr val="lt1"/>
          </a:fontRef>
        </p:style>
        <p:txBody>
          <a:bodyPr wrap="square" rtlCol="0">
            <a:spAutoFit/>
          </a:bodyPr>
          <a:lstStyle/>
          <a:p>
            <a:pPr algn="ctr"/>
            <a:r>
              <a:rPr lang="de-DE" sz="3200" dirty="0"/>
              <a:t>Hub</a:t>
            </a:r>
          </a:p>
        </p:txBody>
      </p:sp>
      <p:sp>
        <p:nvSpPr>
          <p:cNvPr id="17" name="Textfeld 16">
            <a:extLst>
              <a:ext uri="{FF2B5EF4-FFF2-40B4-BE49-F238E27FC236}">
                <a16:creationId xmlns:a16="http://schemas.microsoft.com/office/drawing/2014/main" id="{B3A964FE-EE9F-4D90-85C5-92D7395717AD}"/>
              </a:ext>
            </a:extLst>
          </p:cNvPr>
          <p:cNvSpPr txBox="1"/>
          <p:nvPr/>
        </p:nvSpPr>
        <p:spPr>
          <a:xfrm>
            <a:off x="2982765" y="3035765"/>
            <a:ext cx="1980000" cy="72000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de-DE" sz="3200" dirty="0"/>
              <a:t>Hub</a:t>
            </a:r>
          </a:p>
        </p:txBody>
      </p:sp>
      <p:sp>
        <p:nvSpPr>
          <p:cNvPr id="19" name="Textfeld 18">
            <a:extLst>
              <a:ext uri="{FF2B5EF4-FFF2-40B4-BE49-F238E27FC236}">
                <a16:creationId xmlns:a16="http://schemas.microsoft.com/office/drawing/2014/main" id="{6ED36DC0-E938-44AD-ABFA-466E80D04617}"/>
              </a:ext>
            </a:extLst>
          </p:cNvPr>
          <p:cNvSpPr txBox="1"/>
          <p:nvPr/>
        </p:nvSpPr>
        <p:spPr>
          <a:xfrm>
            <a:off x="5187765" y="3035765"/>
            <a:ext cx="1980000" cy="720000"/>
          </a:xfrm>
          <a:prstGeom prst="rect">
            <a:avLst/>
          </a:prstGeom>
          <a:solidFill>
            <a:srgbClr val="F1B978"/>
          </a:solidFill>
        </p:spPr>
        <p:style>
          <a:lnRef idx="0">
            <a:schemeClr val="accent2"/>
          </a:lnRef>
          <a:fillRef idx="1001">
            <a:schemeClr val="dk2"/>
          </a:fillRef>
          <a:effectRef idx="3">
            <a:schemeClr val="accent2"/>
          </a:effectRef>
          <a:fontRef idx="minor">
            <a:schemeClr val="lt1"/>
          </a:fontRef>
        </p:style>
        <p:txBody>
          <a:bodyPr wrap="square" rtlCol="0">
            <a:spAutoFit/>
          </a:bodyPr>
          <a:lstStyle/>
          <a:p>
            <a:pPr algn="ctr"/>
            <a:r>
              <a:rPr lang="de-DE" sz="3200" dirty="0"/>
              <a:t>Hub</a:t>
            </a:r>
          </a:p>
        </p:txBody>
      </p:sp>
      <p:sp>
        <p:nvSpPr>
          <p:cNvPr id="21" name="Textfeld 20">
            <a:extLst>
              <a:ext uri="{FF2B5EF4-FFF2-40B4-BE49-F238E27FC236}">
                <a16:creationId xmlns:a16="http://schemas.microsoft.com/office/drawing/2014/main" id="{141C5DB1-3A84-4447-B74A-F9ACDDA6B16B}"/>
              </a:ext>
            </a:extLst>
          </p:cNvPr>
          <p:cNvSpPr txBox="1"/>
          <p:nvPr/>
        </p:nvSpPr>
        <p:spPr>
          <a:xfrm>
            <a:off x="7392765" y="3035765"/>
            <a:ext cx="1980000" cy="72000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de-DE" sz="3200" dirty="0"/>
              <a:t>Hub</a:t>
            </a:r>
          </a:p>
        </p:txBody>
      </p:sp>
      <p:sp>
        <p:nvSpPr>
          <p:cNvPr id="23" name="Textfeld 22">
            <a:extLst>
              <a:ext uri="{FF2B5EF4-FFF2-40B4-BE49-F238E27FC236}">
                <a16:creationId xmlns:a16="http://schemas.microsoft.com/office/drawing/2014/main" id="{41EDCC95-C592-4CCC-8A52-AB6F3657EB6B}"/>
              </a:ext>
            </a:extLst>
          </p:cNvPr>
          <p:cNvSpPr txBox="1"/>
          <p:nvPr/>
        </p:nvSpPr>
        <p:spPr>
          <a:xfrm>
            <a:off x="9597766" y="3035765"/>
            <a:ext cx="1980000" cy="720000"/>
          </a:xfrm>
          <a:prstGeom prst="rect">
            <a:avLst/>
          </a:prstGeom>
          <a:solidFill>
            <a:srgbClr val="F1B978"/>
          </a:solidFill>
        </p:spPr>
        <p:style>
          <a:lnRef idx="0">
            <a:schemeClr val="accent2"/>
          </a:lnRef>
          <a:fillRef idx="1001">
            <a:schemeClr val="dk2"/>
          </a:fillRef>
          <a:effectRef idx="3">
            <a:schemeClr val="accent2"/>
          </a:effectRef>
          <a:fontRef idx="minor">
            <a:schemeClr val="lt1"/>
          </a:fontRef>
        </p:style>
        <p:txBody>
          <a:bodyPr wrap="square" rtlCol="0">
            <a:spAutoFit/>
          </a:bodyPr>
          <a:lstStyle/>
          <a:p>
            <a:pPr algn="ctr"/>
            <a:r>
              <a:rPr lang="de-DE" sz="3200" dirty="0"/>
              <a:t>Hub</a:t>
            </a:r>
          </a:p>
        </p:txBody>
      </p:sp>
      <p:sp>
        <p:nvSpPr>
          <p:cNvPr id="25" name="Textfeld 24">
            <a:extLst>
              <a:ext uri="{FF2B5EF4-FFF2-40B4-BE49-F238E27FC236}">
                <a16:creationId xmlns:a16="http://schemas.microsoft.com/office/drawing/2014/main" id="{47175EDA-CF94-490B-955F-2055E0225620}"/>
              </a:ext>
            </a:extLst>
          </p:cNvPr>
          <p:cNvSpPr txBox="1"/>
          <p:nvPr/>
        </p:nvSpPr>
        <p:spPr>
          <a:xfrm>
            <a:off x="4827766" y="1818542"/>
            <a:ext cx="2700000" cy="900000"/>
          </a:xfrm>
          <a:prstGeom prst="rect">
            <a:avLst/>
          </a:prstGeom>
          <a:solidFill>
            <a:srgbClr val="FF0000"/>
          </a:solidFill>
        </p:spPr>
        <p:style>
          <a:lnRef idx="0">
            <a:schemeClr val="accent2"/>
          </a:lnRef>
          <a:fillRef idx="1001">
            <a:schemeClr val="dk2"/>
          </a:fillRef>
          <a:effectRef idx="3">
            <a:schemeClr val="accent2"/>
          </a:effectRef>
          <a:fontRef idx="minor">
            <a:schemeClr val="lt1"/>
          </a:fontRef>
        </p:style>
        <p:txBody>
          <a:bodyPr wrap="none" rtlCol="0" anchor="ctr" anchorCtr="1">
            <a:noAutofit/>
          </a:bodyPr>
          <a:lstStyle/>
          <a:p>
            <a:pPr algn="ctr"/>
            <a:r>
              <a:rPr lang="de-DE" sz="3600" dirty="0"/>
              <a:t>Hero</a:t>
            </a:r>
          </a:p>
        </p:txBody>
      </p:sp>
      <p:sp>
        <p:nvSpPr>
          <p:cNvPr id="27" name="Textfeld 26">
            <a:extLst>
              <a:ext uri="{FF2B5EF4-FFF2-40B4-BE49-F238E27FC236}">
                <a16:creationId xmlns:a16="http://schemas.microsoft.com/office/drawing/2014/main" id="{7E667BE1-952C-4DE0-AC89-6D8B68448782}"/>
              </a:ext>
            </a:extLst>
          </p:cNvPr>
          <p:cNvSpPr txBox="1"/>
          <p:nvPr/>
        </p:nvSpPr>
        <p:spPr>
          <a:xfrm>
            <a:off x="8877766" y="1818542"/>
            <a:ext cx="2700000" cy="900000"/>
          </a:xfrm>
          <a:prstGeom prst="rect">
            <a:avLst/>
          </a:prstGeom>
          <a:solidFill>
            <a:srgbClr val="FF0000"/>
          </a:solidFill>
        </p:spPr>
        <p:style>
          <a:lnRef idx="0">
            <a:schemeClr val="accent2"/>
          </a:lnRef>
          <a:fillRef idx="1001">
            <a:schemeClr val="dk2"/>
          </a:fillRef>
          <a:effectRef idx="3">
            <a:schemeClr val="accent2"/>
          </a:effectRef>
          <a:fontRef idx="minor">
            <a:schemeClr val="lt1"/>
          </a:fontRef>
        </p:style>
        <p:txBody>
          <a:bodyPr wrap="none" rtlCol="0" anchor="ctr" anchorCtr="1">
            <a:noAutofit/>
          </a:bodyPr>
          <a:lstStyle/>
          <a:p>
            <a:pPr algn="ctr"/>
            <a:r>
              <a:rPr lang="de-DE" sz="3600" dirty="0"/>
              <a:t>Hero</a:t>
            </a:r>
          </a:p>
        </p:txBody>
      </p:sp>
      <p:sp>
        <p:nvSpPr>
          <p:cNvPr id="29" name="Ellipse 28">
            <a:hlinkClick r:id="rId2"/>
            <a:extLst>
              <a:ext uri="{FF2B5EF4-FFF2-40B4-BE49-F238E27FC236}">
                <a16:creationId xmlns:a16="http://schemas.microsoft.com/office/drawing/2014/main" id="{8F037035-93D4-473D-A71C-5D3B6121858B}"/>
              </a:ext>
            </a:extLst>
          </p:cNvPr>
          <p:cNvSpPr/>
          <p:nvPr/>
        </p:nvSpPr>
        <p:spPr>
          <a:xfrm>
            <a:off x="11022517" y="5724041"/>
            <a:ext cx="108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1" name="Grafik 30" descr="Pfeil: Leichte Kurve">
            <a:extLst>
              <a:ext uri="{FF2B5EF4-FFF2-40B4-BE49-F238E27FC236}">
                <a16:creationId xmlns:a16="http://schemas.microsoft.com/office/drawing/2014/main" id="{24F3EA0C-D2CD-4D0A-AB84-C79E958CA8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738474">
            <a:off x="11101992" y="5874628"/>
            <a:ext cx="914400" cy="914400"/>
          </a:xfrm>
          <a:prstGeom prst="rect">
            <a:avLst/>
          </a:prstGeom>
        </p:spPr>
      </p:pic>
      <p:pic>
        <p:nvPicPr>
          <p:cNvPr id="33" name="Grafik 32" descr="Held männlich">
            <a:extLst>
              <a:ext uri="{FF2B5EF4-FFF2-40B4-BE49-F238E27FC236}">
                <a16:creationId xmlns:a16="http://schemas.microsoft.com/office/drawing/2014/main" id="{F97B9C1E-5E21-4F25-8D0F-BBE44910F4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23636" y="1436569"/>
            <a:ext cx="1539129" cy="1539129"/>
          </a:xfrm>
          <a:prstGeom prst="rect">
            <a:avLst/>
          </a:prstGeom>
        </p:spPr>
      </p:pic>
    </p:spTree>
    <p:extLst>
      <p:ext uri="{BB962C8B-B14F-4D97-AF65-F5344CB8AC3E}">
        <p14:creationId xmlns:p14="http://schemas.microsoft.com/office/powerpoint/2010/main" val="37473098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AA481-1D30-413C-95BF-C1BBCBA1A0DC}"/>
              </a:ext>
            </a:extLst>
          </p:cNvPr>
          <p:cNvSpPr>
            <a:spLocks noGrp="1"/>
          </p:cNvSpPr>
          <p:nvPr>
            <p:ph type="title"/>
          </p:nvPr>
        </p:nvSpPr>
        <p:spPr/>
        <p:txBody>
          <a:bodyPr/>
          <a:lstStyle/>
          <a:p>
            <a:r>
              <a:rPr lang="de-DE" dirty="0"/>
              <a:t>Hero, Hub, Hygiene</a:t>
            </a:r>
          </a:p>
        </p:txBody>
      </p:sp>
      <p:sp>
        <p:nvSpPr>
          <p:cNvPr id="4" name="Fußzeilenplatzhalter 3">
            <a:extLst>
              <a:ext uri="{FF2B5EF4-FFF2-40B4-BE49-F238E27FC236}">
                <a16:creationId xmlns:a16="http://schemas.microsoft.com/office/drawing/2014/main" id="{963A1884-624A-4C1B-A54F-113AEAFA168C}"/>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6CA695C6-0C12-4878-9235-409D53DDAD11}"/>
              </a:ext>
            </a:extLst>
          </p:cNvPr>
          <p:cNvSpPr>
            <a:spLocks noGrp="1"/>
          </p:cNvSpPr>
          <p:nvPr>
            <p:ph type="sldNum" sz="quarter" idx="12"/>
          </p:nvPr>
        </p:nvSpPr>
        <p:spPr/>
        <p:txBody>
          <a:bodyPr/>
          <a:lstStyle/>
          <a:p>
            <a:fld id="{BAFF30EA-0E8F-4029-98E4-BCB635AEA523}" type="slidenum">
              <a:rPr lang="de-DE" smtClean="0"/>
              <a:pPr/>
              <a:t>81</a:t>
            </a:fld>
            <a:endParaRPr lang="de-DE" dirty="0"/>
          </a:p>
        </p:txBody>
      </p:sp>
      <p:graphicFrame>
        <p:nvGraphicFramePr>
          <p:cNvPr id="6" name="Inhaltsplatzhalter 6">
            <a:extLst>
              <a:ext uri="{FF2B5EF4-FFF2-40B4-BE49-F238E27FC236}">
                <a16:creationId xmlns:a16="http://schemas.microsoft.com/office/drawing/2014/main" id="{3F259D25-F631-4167-9918-7885CA162D9C}"/>
              </a:ext>
            </a:extLst>
          </p:cNvPr>
          <p:cNvGraphicFramePr>
            <a:graphicFrameLocks/>
          </p:cNvGraphicFramePr>
          <p:nvPr/>
        </p:nvGraphicFramePr>
        <p:xfrm>
          <a:off x="941303" y="2031150"/>
          <a:ext cx="10268166" cy="3832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2521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50B89-1E21-4C25-A0A4-0071AB1ED581}"/>
              </a:ext>
            </a:extLst>
          </p:cNvPr>
          <p:cNvSpPr>
            <a:spLocks noGrp="1"/>
          </p:cNvSpPr>
          <p:nvPr>
            <p:ph type="title"/>
          </p:nvPr>
        </p:nvSpPr>
        <p:spPr/>
        <p:txBody>
          <a:bodyPr/>
          <a:lstStyle/>
          <a:p>
            <a:r>
              <a:rPr lang="de-DE"/>
              <a:t>Hygiene-Content</a:t>
            </a:r>
          </a:p>
        </p:txBody>
      </p:sp>
      <p:pic>
        <p:nvPicPr>
          <p:cNvPr id="4" name="Onlinemedien 3" title="￢ﾖﾺ 5 Hacks zum Kofferpacken  ￢ﾜﾓ  Besser unterwegs mit HRS ￢ﾕﾑ Koffer packen Checkliste">
            <a:hlinkClick r:id="" action="ppaction://media"/>
            <a:extLst>
              <a:ext uri="{FF2B5EF4-FFF2-40B4-BE49-F238E27FC236}">
                <a16:creationId xmlns:a16="http://schemas.microsoft.com/office/drawing/2014/main" id="{5B26102F-726E-4A1C-801A-C93CAB44D2D3}"/>
              </a:ext>
            </a:extLst>
          </p:cNvPr>
          <p:cNvPicPr>
            <a:picLocks noRot="1" noChangeAspect="1"/>
          </p:cNvPicPr>
          <p:nvPr>
            <a:videoFile r:link="rId1"/>
          </p:nvPr>
        </p:nvPicPr>
        <p:blipFill>
          <a:blip r:embed="rId5"/>
          <a:stretch>
            <a:fillRect/>
          </a:stretch>
        </p:blipFill>
        <p:spPr>
          <a:xfrm>
            <a:off x="8179383" y="2520000"/>
            <a:ext cx="3960000" cy="2227500"/>
          </a:xfrm>
          <a:prstGeom prst="rect">
            <a:avLst/>
          </a:prstGeom>
        </p:spPr>
      </p:pic>
      <p:pic>
        <p:nvPicPr>
          <p:cNvPr id="5" name="Onlinemedien 4" title="Ideen fￃﾼr ￃﾼbrig gebliebenen Kartoffelpￃﾼree | MAGGI Ideenkￃﾼche">
            <a:hlinkClick r:id="" action="ppaction://media"/>
            <a:extLst>
              <a:ext uri="{FF2B5EF4-FFF2-40B4-BE49-F238E27FC236}">
                <a16:creationId xmlns:a16="http://schemas.microsoft.com/office/drawing/2014/main" id="{0FEDDBBB-B6A9-4EA7-A619-23A7DDB0ECD4}"/>
              </a:ext>
            </a:extLst>
          </p:cNvPr>
          <p:cNvPicPr>
            <a:picLocks noRot="1" noChangeAspect="1"/>
          </p:cNvPicPr>
          <p:nvPr>
            <a:videoFile r:link="rId2"/>
          </p:nvPr>
        </p:nvPicPr>
        <p:blipFill>
          <a:blip r:embed="rId6"/>
          <a:stretch>
            <a:fillRect/>
          </a:stretch>
        </p:blipFill>
        <p:spPr>
          <a:xfrm>
            <a:off x="4150126" y="2520000"/>
            <a:ext cx="3960000" cy="2227500"/>
          </a:xfrm>
          <a:prstGeom prst="rect">
            <a:avLst/>
          </a:prstGeom>
        </p:spPr>
      </p:pic>
      <p:pic>
        <p:nvPicPr>
          <p:cNvPr id="6" name="Onlinemedien 5" title="Wie wechsle ich eine Backofenlampe? | Bosch Backofen">
            <a:hlinkClick r:id="" action="ppaction://media"/>
            <a:extLst>
              <a:ext uri="{FF2B5EF4-FFF2-40B4-BE49-F238E27FC236}">
                <a16:creationId xmlns:a16="http://schemas.microsoft.com/office/drawing/2014/main" id="{3D0D0F9E-CD35-48A8-B014-A72AD1429ABB}"/>
              </a:ext>
            </a:extLst>
          </p:cNvPr>
          <p:cNvPicPr>
            <a:picLocks noRot="1" noChangeAspect="1"/>
          </p:cNvPicPr>
          <p:nvPr>
            <a:videoFile r:link="rId3"/>
          </p:nvPr>
        </p:nvPicPr>
        <p:blipFill>
          <a:blip r:embed="rId7"/>
          <a:stretch>
            <a:fillRect/>
          </a:stretch>
        </p:blipFill>
        <p:spPr>
          <a:xfrm>
            <a:off x="120870" y="2571894"/>
            <a:ext cx="3879484" cy="2182210"/>
          </a:xfrm>
          <a:prstGeom prst="rect">
            <a:avLst/>
          </a:prstGeom>
        </p:spPr>
      </p:pic>
      <p:sp>
        <p:nvSpPr>
          <p:cNvPr id="7" name="Textfeld 6">
            <a:extLst>
              <a:ext uri="{FF2B5EF4-FFF2-40B4-BE49-F238E27FC236}">
                <a16:creationId xmlns:a16="http://schemas.microsoft.com/office/drawing/2014/main" id="{1A4EB065-2715-4AC1-B563-6C945FBB32C0}"/>
              </a:ext>
            </a:extLst>
          </p:cNvPr>
          <p:cNvSpPr txBox="1"/>
          <p:nvPr/>
        </p:nvSpPr>
        <p:spPr>
          <a:xfrm>
            <a:off x="838200" y="1506022"/>
            <a:ext cx="4148059" cy="461665"/>
          </a:xfrm>
          <a:prstGeom prst="rect">
            <a:avLst/>
          </a:prstGeom>
          <a:noFill/>
        </p:spPr>
        <p:txBody>
          <a:bodyPr wrap="none" rtlCol="0">
            <a:spAutoFit/>
          </a:bodyPr>
          <a:lstStyle/>
          <a:p>
            <a:r>
              <a:rPr lang="de-DE" sz="2400"/>
              <a:t>Content, der glücklich macht.</a:t>
            </a:r>
          </a:p>
        </p:txBody>
      </p:sp>
      <p:sp>
        <p:nvSpPr>
          <p:cNvPr id="3" name="Rechteck 2">
            <a:extLst>
              <a:ext uri="{FF2B5EF4-FFF2-40B4-BE49-F238E27FC236}">
                <a16:creationId xmlns:a16="http://schemas.microsoft.com/office/drawing/2014/main" id="{357F7D0B-3F70-4025-99FC-4ECBF277AA40}"/>
              </a:ext>
            </a:extLst>
          </p:cNvPr>
          <p:cNvSpPr/>
          <p:nvPr/>
        </p:nvSpPr>
        <p:spPr>
          <a:xfrm>
            <a:off x="900000" y="5400000"/>
            <a:ext cx="6096000" cy="646331"/>
          </a:xfrm>
          <a:prstGeom prst="rect">
            <a:avLst/>
          </a:prstGeom>
        </p:spPr>
        <p:txBody>
          <a:bodyPr>
            <a:spAutoFit/>
          </a:bodyPr>
          <a:lstStyle/>
          <a:p>
            <a:r>
              <a:rPr lang="en-US" dirty="0" err="1"/>
              <a:t>Beantwortet</a:t>
            </a:r>
            <a:r>
              <a:rPr lang="en-US" dirty="0"/>
              <a:t> </a:t>
            </a:r>
            <a:r>
              <a:rPr lang="en-US" dirty="0" err="1"/>
              <a:t>Fragen</a:t>
            </a:r>
            <a:r>
              <a:rPr lang="en-US" dirty="0"/>
              <a:t>.</a:t>
            </a:r>
          </a:p>
          <a:p>
            <a:r>
              <a:rPr lang="en-US" dirty="0"/>
              <a:t>How-</a:t>
            </a:r>
            <a:r>
              <a:rPr lang="en-US" dirty="0" err="1"/>
              <a:t>Tos</a:t>
            </a:r>
            <a:r>
              <a:rPr lang="en-US" dirty="0"/>
              <a:t>, </a:t>
            </a:r>
            <a:r>
              <a:rPr lang="en-US" dirty="0" err="1"/>
              <a:t>Rezepte</a:t>
            </a:r>
            <a:r>
              <a:rPr lang="en-US" dirty="0"/>
              <a:t>, </a:t>
            </a:r>
            <a:r>
              <a:rPr lang="en-US" dirty="0" err="1"/>
              <a:t>Anleitungen</a:t>
            </a:r>
            <a:r>
              <a:rPr lang="en-US" dirty="0"/>
              <a:t>, Wiki-</a:t>
            </a:r>
            <a:r>
              <a:rPr lang="en-US" dirty="0" err="1"/>
              <a:t>Artikel</a:t>
            </a:r>
            <a:r>
              <a:rPr lang="en-US" dirty="0"/>
              <a:t>.</a:t>
            </a:r>
            <a:endParaRPr lang="de-DE" dirty="0"/>
          </a:p>
        </p:txBody>
      </p:sp>
    </p:spTree>
    <p:extLst>
      <p:ext uri="{BB962C8B-B14F-4D97-AF65-F5344CB8AC3E}">
        <p14:creationId xmlns:p14="http://schemas.microsoft.com/office/powerpoint/2010/main" val="218481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5F3ABD-3F1C-4064-BA6D-372A86CDE7CB}"/>
              </a:ext>
            </a:extLst>
          </p:cNvPr>
          <p:cNvSpPr>
            <a:spLocks noGrp="1"/>
          </p:cNvSpPr>
          <p:nvPr>
            <p:ph type="title"/>
          </p:nvPr>
        </p:nvSpPr>
        <p:spPr/>
        <p:txBody>
          <a:bodyPr/>
          <a:lstStyle/>
          <a:p>
            <a:r>
              <a:rPr lang="de-DE"/>
              <a:t>Übung</a:t>
            </a:r>
          </a:p>
        </p:txBody>
      </p:sp>
      <p:sp>
        <p:nvSpPr>
          <p:cNvPr id="3" name="Inhaltsplatzhalter 2">
            <a:extLst>
              <a:ext uri="{FF2B5EF4-FFF2-40B4-BE49-F238E27FC236}">
                <a16:creationId xmlns:a16="http://schemas.microsoft.com/office/drawing/2014/main" id="{6C1F3450-0B42-4FBB-B1DB-69302B3E6C6A}"/>
              </a:ext>
            </a:extLst>
          </p:cNvPr>
          <p:cNvSpPr>
            <a:spLocks noGrp="1"/>
          </p:cNvSpPr>
          <p:nvPr>
            <p:ph idx="1"/>
          </p:nvPr>
        </p:nvSpPr>
        <p:spPr/>
        <p:txBody>
          <a:bodyPr>
            <a:normAutofit/>
          </a:bodyPr>
          <a:lstStyle/>
          <a:p>
            <a:pPr marL="0" indent="0">
              <a:buNone/>
            </a:pPr>
            <a:r>
              <a:rPr lang="de-DE" sz="2600" b="1" dirty="0"/>
              <a:t>Versetzen Sie sich in die Lage Ihrer wichtigsten Nutzergruppe:</a:t>
            </a:r>
          </a:p>
          <a:p>
            <a:pPr marL="514350" indent="-514350">
              <a:buFont typeface="+mj-lt"/>
              <a:buAutoNum type="arabicPeriod"/>
            </a:pPr>
            <a:r>
              <a:rPr lang="de-DE" sz="2600" dirty="0"/>
              <a:t>Welche Fragen stellen sich Nutzer auf dem Weg vom Aufkeimen eines Bedürfnisses bis zum Warenkauf im Online-Shop?</a:t>
            </a:r>
          </a:p>
          <a:p>
            <a:pPr marL="514350" indent="-514350">
              <a:buFont typeface="+mj-lt"/>
              <a:buAutoNum type="arabicPeriod"/>
            </a:pPr>
            <a:r>
              <a:rPr lang="de-DE" sz="2600" dirty="0"/>
              <a:t>Welche Tipps und Ratschläge könnten Nutzer gut gebrauchen, um meine Produkte möglichst erfolgreich und effizient einzusetzen?</a:t>
            </a:r>
          </a:p>
          <a:p>
            <a:pPr marL="514350" indent="-514350">
              <a:buFont typeface="+mj-lt"/>
              <a:buAutoNum type="arabicPeriod"/>
            </a:pPr>
            <a:r>
              <a:rPr lang="de-DE" sz="2600" dirty="0"/>
              <a:t>Vor welchen Fehlern im Kontext der Kaufentscheidung möchte ich meine Nutzer gerne bewahren? Mit welchen Informationen finden sie genau das passende Produkt?</a:t>
            </a:r>
          </a:p>
        </p:txBody>
      </p:sp>
    </p:spTree>
    <p:extLst>
      <p:ext uri="{BB962C8B-B14F-4D97-AF65-F5344CB8AC3E}">
        <p14:creationId xmlns:p14="http://schemas.microsoft.com/office/powerpoint/2010/main" val="40009420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FAC00-6130-4070-A5E9-4694D77621A1}"/>
              </a:ext>
            </a:extLst>
          </p:cNvPr>
          <p:cNvSpPr>
            <a:spLocks noGrp="1"/>
          </p:cNvSpPr>
          <p:nvPr>
            <p:ph type="title"/>
          </p:nvPr>
        </p:nvSpPr>
        <p:spPr/>
        <p:txBody>
          <a:bodyPr/>
          <a:lstStyle/>
          <a:p>
            <a:r>
              <a:rPr lang="de-DE"/>
              <a:t>Hub-Content</a:t>
            </a:r>
          </a:p>
        </p:txBody>
      </p:sp>
      <p:pic>
        <p:nvPicPr>
          <p:cNvPr id="4" name="Onlinemedien 3" title="GoPro Awards: Great Barrier Reef with Fusion Overcapture in 4K">
            <a:hlinkClick r:id="" action="ppaction://media"/>
            <a:extLst>
              <a:ext uri="{FF2B5EF4-FFF2-40B4-BE49-F238E27FC236}">
                <a16:creationId xmlns:a16="http://schemas.microsoft.com/office/drawing/2014/main" id="{0C922254-DD6A-4BE4-9AA3-46D75707E508}"/>
              </a:ext>
            </a:extLst>
          </p:cNvPr>
          <p:cNvPicPr>
            <a:picLocks noRot="1" noChangeAspect="1"/>
          </p:cNvPicPr>
          <p:nvPr>
            <a:videoFile r:link="rId1"/>
          </p:nvPr>
        </p:nvPicPr>
        <p:blipFill>
          <a:blip r:embed="rId5"/>
          <a:stretch>
            <a:fillRect/>
          </a:stretch>
        </p:blipFill>
        <p:spPr>
          <a:xfrm>
            <a:off x="147145" y="2520000"/>
            <a:ext cx="3899338" cy="2193377"/>
          </a:xfrm>
          <a:prstGeom prst="rect">
            <a:avLst/>
          </a:prstGeom>
        </p:spPr>
      </p:pic>
      <p:pic>
        <p:nvPicPr>
          <p:cNvPr id="5" name="Onlinemedien 4" title="Antarctica: Discomfort">
            <a:hlinkClick r:id="" action="ppaction://media"/>
            <a:extLst>
              <a:ext uri="{FF2B5EF4-FFF2-40B4-BE49-F238E27FC236}">
                <a16:creationId xmlns:a16="http://schemas.microsoft.com/office/drawing/2014/main" id="{B964FAA4-25B3-4BCD-A724-3148204C70BE}"/>
              </a:ext>
            </a:extLst>
          </p:cNvPr>
          <p:cNvPicPr>
            <a:picLocks noRot="1" noChangeAspect="1"/>
          </p:cNvPicPr>
          <p:nvPr>
            <a:videoFile r:link="rId2"/>
          </p:nvPr>
        </p:nvPicPr>
        <p:blipFill>
          <a:blip r:embed="rId6"/>
          <a:stretch>
            <a:fillRect/>
          </a:stretch>
        </p:blipFill>
        <p:spPr>
          <a:xfrm>
            <a:off x="4146331" y="2520000"/>
            <a:ext cx="3899338" cy="2193378"/>
          </a:xfrm>
          <a:prstGeom prst="rect">
            <a:avLst/>
          </a:prstGeom>
        </p:spPr>
      </p:pic>
      <p:pic>
        <p:nvPicPr>
          <p:cNvPr id="7" name="Onlinemedien 6" title="Audi Sport: A Legacy Story in Five Cylinders">
            <a:hlinkClick r:id="" action="ppaction://media"/>
            <a:extLst>
              <a:ext uri="{FF2B5EF4-FFF2-40B4-BE49-F238E27FC236}">
                <a16:creationId xmlns:a16="http://schemas.microsoft.com/office/drawing/2014/main" id="{585116D2-092C-4E61-8C1B-4A74D2C479F0}"/>
              </a:ext>
            </a:extLst>
          </p:cNvPr>
          <p:cNvPicPr>
            <a:picLocks noRot="1" noChangeAspect="1"/>
          </p:cNvPicPr>
          <p:nvPr>
            <a:videoFile r:link="rId3"/>
          </p:nvPr>
        </p:nvPicPr>
        <p:blipFill>
          <a:blip r:embed="rId7"/>
          <a:stretch>
            <a:fillRect/>
          </a:stretch>
        </p:blipFill>
        <p:spPr>
          <a:xfrm>
            <a:off x="8145518" y="2520000"/>
            <a:ext cx="3899337" cy="2193378"/>
          </a:xfrm>
          <a:prstGeom prst="rect">
            <a:avLst/>
          </a:prstGeom>
        </p:spPr>
      </p:pic>
      <p:sp>
        <p:nvSpPr>
          <p:cNvPr id="6" name="Textfeld 5">
            <a:extLst>
              <a:ext uri="{FF2B5EF4-FFF2-40B4-BE49-F238E27FC236}">
                <a16:creationId xmlns:a16="http://schemas.microsoft.com/office/drawing/2014/main" id="{06DBAFC3-D3EF-4E17-A5C0-340F16722279}"/>
              </a:ext>
            </a:extLst>
          </p:cNvPr>
          <p:cNvSpPr txBox="1"/>
          <p:nvPr/>
        </p:nvSpPr>
        <p:spPr>
          <a:xfrm>
            <a:off x="838200" y="1506022"/>
            <a:ext cx="3936462" cy="461665"/>
          </a:xfrm>
          <a:prstGeom prst="rect">
            <a:avLst/>
          </a:prstGeom>
          <a:noFill/>
        </p:spPr>
        <p:txBody>
          <a:bodyPr wrap="none" rtlCol="0">
            <a:spAutoFit/>
          </a:bodyPr>
          <a:lstStyle/>
          <a:p>
            <a:r>
              <a:rPr lang="de-DE" sz="2400"/>
              <a:t>Content, der süchtig macht.</a:t>
            </a:r>
          </a:p>
        </p:txBody>
      </p:sp>
      <p:sp>
        <p:nvSpPr>
          <p:cNvPr id="3" name="Rechteck 2">
            <a:extLst>
              <a:ext uri="{FF2B5EF4-FFF2-40B4-BE49-F238E27FC236}">
                <a16:creationId xmlns:a16="http://schemas.microsoft.com/office/drawing/2014/main" id="{812D5BCA-F9DB-47EF-9E6B-DA46DD800126}"/>
              </a:ext>
            </a:extLst>
          </p:cNvPr>
          <p:cNvSpPr/>
          <p:nvPr/>
        </p:nvSpPr>
        <p:spPr>
          <a:xfrm>
            <a:off x="900000" y="5400000"/>
            <a:ext cx="6096000" cy="646331"/>
          </a:xfrm>
          <a:prstGeom prst="rect">
            <a:avLst/>
          </a:prstGeom>
        </p:spPr>
        <p:txBody>
          <a:bodyPr>
            <a:spAutoFit/>
          </a:bodyPr>
          <a:lstStyle/>
          <a:p>
            <a:r>
              <a:rPr lang="de-DE" dirty="0"/>
              <a:t>Evergreen-Storys, Lust auf mehr machen: Man klickt sich von einem zum anderen durch, ist wie gefesselt.</a:t>
            </a:r>
          </a:p>
        </p:txBody>
      </p:sp>
    </p:spTree>
    <p:extLst>
      <p:ext uri="{BB962C8B-B14F-4D97-AF65-F5344CB8AC3E}">
        <p14:creationId xmlns:p14="http://schemas.microsoft.com/office/powerpoint/2010/main" val="412022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7"/>
                </p:tgtEl>
              </p:cMediaNode>
            </p:video>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57A1D6-F73C-4A32-AA2B-AE258DCB691C}"/>
              </a:ext>
            </a:extLst>
          </p:cNvPr>
          <p:cNvSpPr>
            <a:spLocks noGrp="1"/>
          </p:cNvSpPr>
          <p:nvPr>
            <p:ph type="title"/>
          </p:nvPr>
        </p:nvSpPr>
        <p:spPr/>
        <p:txBody>
          <a:bodyPr/>
          <a:lstStyle/>
          <a:p>
            <a:r>
              <a:rPr lang="de-DE"/>
              <a:t>Übung</a:t>
            </a:r>
          </a:p>
        </p:txBody>
      </p:sp>
      <p:sp>
        <p:nvSpPr>
          <p:cNvPr id="3" name="Inhaltsplatzhalter 2">
            <a:extLst>
              <a:ext uri="{FF2B5EF4-FFF2-40B4-BE49-F238E27FC236}">
                <a16:creationId xmlns:a16="http://schemas.microsoft.com/office/drawing/2014/main" id="{DA5D9B51-7FA8-4736-8E3A-ADC753E40057}"/>
              </a:ext>
            </a:extLst>
          </p:cNvPr>
          <p:cNvSpPr>
            <a:spLocks noGrp="1"/>
          </p:cNvSpPr>
          <p:nvPr>
            <p:ph idx="1"/>
          </p:nvPr>
        </p:nvSpPr>
        <p:spPr/>
        <p:txBody>
          <a:bodyPr>
            <a:normAutofit fontScale="92500"/>
          </a:bodyPr>
          <a:lstStyle/>
          <a:p>
            <a:pPr marL="0" indent="0">
              <a:buNone/>
            </a:pPr>
            <a:r>
              <a:rPr lang="de-DE" b="1" dirty="0"/>
              <a:t>Sie bekommen den Auftrag, eine Serie zu produzieren. </a:t>
            </a:r>
          </a:p>
          <a:p>
            <a:pPr marL="514350" indent="-514350">
              <a:buFont typeface="+mj-lt"/>
              <a:buAutoNum type="arabicPeriod"/>
            </a:pPr>
            <a:r>
              <a:rPr lang="de-DE" dirty="0"/>
              <a:t>Welches Thema beherrsche ich so gut und tiefgreifend, dass ich dazu über lange Zeit regelmäßig publizieren kann? Ist es ein methodischer Ansatz oder ein langlebiger Konsumtrend?</a:t>
            </a:r>
          </a:p>
          <a:p>
            <a:pPr marL="514350" indent="-514350">
              <a:buFont typeface="+mj-lt"/>
              <a:buAutoNum type="arabicPeriod"/>
            </a:pPr>
            <a:r>
              <a:rPr lang="de-DE" dirty="0"/>
              <a:t>Welche Anlässe gibt es über das Jahr verteilt, die als Ankerpunkte für verschiedene Schwerpunkte dienen können – Festtage, Jubiläen, Jahrestage oder Neuerscheinungen auf dem Markt?</a:t>
            </a:r>
          </a:p>
          <a:p>
            <a:pPr marL="514350" indent="-514350">
              <a:buFont typeface="+mj-lt"/>
              <a:buAutoNum type="arabicPeriod"/>
            </a:pPr>
            <a:r>
              <a:rPr lang="de-DE" dirty="0"/>
              <a:t>Benötige ich für meine Serie irgendwelche »Helden«, die Eigenschaften meiner Kunden widerspiegeln und anhand derer ich mein Thema möglichst realitätsnah kommunizieren kann?</a:t>
            </a:r>
          </a:p>
          <a:p>
            <a:pPr marL="0" indent="0">
              <a:buNone/>
            </a:pPr>
            <a:endParaRPr lang="de-DE" dirty="0"/>
          </a:p>
        </p:txBody>
      </p:sp>
    </p:spTree>
    <p:extLst>
      <p:ext uri="{BB962C8B-B14F-4D97-AF65-F5344CB8AC3E}">
        <p14:creationId xmlns:p14="http://schemas.microsoft.com/office/powerpoint/2010/main" val="22343072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E6B010-3D10-4023-9361-4182D05F995A}"/>
              </a:ext>
            </a:extLst>
          </p:cNvPr>
          <p:cNvSpPr>
            <a:spLocks noGrp="1"/>
          </p:cNvSpPr>
          <p:nvPr>
            <p:ph type="title"/>
          </p:nvPr>
        </p:nvSpPr>
        <p:spPr/>
        <p:txBody>
          <a:bodyPr/>
          <a:lstStyle/>
          <a:p>
            <a:r>
              <a:rPr lang="de-DE"/>
              <a:t>Hero-Content</a:t>
            </a:r>
          </a:p>
        </p:txBody>
      </p:sp>
      <p:pic>
        <p:nvPicPr>
          <p:cNvPr id="4" name="Onlinemedien 3" title="Volvo Trucks - The Epic Split feat. Van Damme (Live Test)">
            <a:hlinkClick r:id="" action="ppaction://media"/>
            <a:extLst>
              <a:ext uri="{FF2B5EF4-FFF2-40B4-BE49-F238E27FC236}">
                <a16:creationId xmlns:a16="http://schemas.microsoft.com/office/drawing/2014/main" id="{46B0F78C-0EEF-484A-80BB-5FA8ABAEF89F}"/>
              </a:ext>
            </a:extLst>
          </p:cNvPr>
          <p:cNvPicPr>
            <a:picLocks noRot="1" noChangeAspect="1"/>
          </p:cNvPicPr>
          <p:nvPr>
            <a:videoFile r:link="rId1"/>
          </p:nvPr>
        </p:nvPicPr>
        <p:blipFill>
          <a:blip r:embed="rId5"/>
          <a:stretch>
            <a:fillRect/>
          </a:stretch>
        </p:blipFill>
        <p:spPr>
          <a:xfrm>
            <a:off x="1" y="2520000"/>
            <a:ext cx="4004440" cy="2252498"/>
          </a:xfrm>
          <a:prstGeom prst="rect">
            <a:avLst/>
          </a:prstGeom>
        </p:spPr>
      </p:pic>
      <p:sp>
        <p:nvSpPr>
          <p:cNvPr id="6" name="Textfeld 5">
            <a:extLst>
              <a:ext uri="{FF2B5EF4-FFF2-40B4-BE49-F238E27FC236}">
                <a16:creationId xmlns:a16="http://schemas.microsoft.com/office/drawing/2014/main" id="{0FDDD412-4F30-41F6-A5E9-51797D12A29B}"/>
              </a:ext>
            </a:extLst>
          </p:cNvPr>
          <p:cNvSpPr txBox="1"/>
          <p:nvPr/>
        </p:nvSpPr>
        <p:spPr>
          <a:xfrm>
            <a:off x="838200" y="1506022"/>
            <a:ext cx="6190926" cy="461665"/>
          </a:xfrm>
          <a:prstGeom prst="rect">
            <a:avLst/>
          </a:prstGeom>
          <a:noFill/>
        </p:spPr>
        <p:txBody>
          <a:bodyPr wrap="none" rtlCol="0">
            <a:spAutoFit/>
          </a:bodyPr>
          <a:lstStyle/>
          <a:p>
            <a:r>
              <a:rPr lang="de-DE" sz="2400" dirty="0"/>
              <a:t>Content, der ansteckt und uns den Atem raubt.</a:t>
            </a:r>
          </a:p>
        </p:txBody>
      </p:sp>
      <p:pic>
        <p:nvPicPr>
          <p:cNvPr id="7" name="Onlinemedien 6" title="EDEKA Weihnachtsclip - #heimkommen">
            <a:hlinkClick r:id="" action="ppaction://media"/>
            <a:extLst>
              <a:ext uri="{FF2B5EF4-FFF2-40B4-BE49-F238E27FC236}">
                <a16:creationId xmlns:a16="http://schemas.microsoft.com/office/drawing/2014/main" id="{5BEAAD68-0878-4529-B7DF-87A265161F2A}"/>
              </a:ext>
            </a:extLst>
          </p:cNvPr>
          <p:cNvPicPr>
            <a:picLocks noRot="1" noChangeAspect="1"/>
          </p:cNvPicPr>
          <p:nvPr>
            <a:videoFile r:link="rId2"/>
          </p:nvPr>
        </p:nvPicPr>
        <p:blipFill>
          <a:blip r:embed="rId6"/>
          <a:stretch>
            <a:fillRect/>
          </a:stretch>
        </p:blipFill>
        <p:spPr>
          <a:xfrm>
            <a:off x="8187559" y="2520000"/>
            <a:ext cx="4004441" cy="2252498"/>
          </a:xfrm>
          <a:prstGeom prst="rect">
            <a:avLst/>
          </a:prstGeom>
        </p:spPr>
      </p:pic>
      <p:sp>
        <p:nvSpPr>
          <p:cNvPr id="9" name="Rechteck 8">
            <a:extLst>
              <a:ext uri="{FF2B5EF4-FFF2-40B4-BE49-F238E27FC236}">
                <a16:creationId xmlns:a16="http://schemas.microsoft.com/office/drawing/2014/main" id="{98F601CC-A2E0-403F-9D86-C2E272174FB6}"/>
              </a:ext>
            </a:extLst>
          </p:cNvPr>
          <p:cNvSpPr/>
          <p:nvPr/>
        </p:nvSpPr>
        <p:spPr>
          <a:xfrm>
            <a:off x="900000" y="5400000"/>
            <a:ext cx="5977878" cy="707886"/>
          </a:xfrm>
          <a:prstGeom prst="rect">
            <a:avLst/>
          </a:prstGeom>
        </p:spPr>
        <p:txBody>
          <a:bodyPr wrap="square">
            <a:spAutoFit/>
          </a:bodyPr>
          <a:lstStyle/>
          <a:p>
            <a:r>
              <a:rPr lang="en-US" sz="2000" dirty="0"/>
              <a:t>Brilliant, </a:t>
            </a:r>
            <a:r>
              <a:rPr lang="en-US" sz="2000" dirty="0" err="1"/>
              <a:t>dramatisch</a:t>
            </a:r>
            <a:r>
              <a:rPr lang="en-US" sz="2000" dirty="0"/>
              <a:t>, </a:t>
            </a:r>
            <a:r>
              <a:rPr lang="en-US" sz="2000" dirty="0" err="1"/>
              <a:t>atemberaubend</a:t>
            </a:r>
            <a:r>
              <a:rPr lang="en-US" sz="2000" dirty="0"/>
              <a:t>, </a:t>
            </a:r>
            <a:r>
              <a:rPr lang="en-US" sz="2000" dirty="0" err="1"/>
              <a:t>frech</a:t>
            </a:r>
            <a:r>
              <a:rPr lang="en-US" sz="2000" dirty="0"/>
              <a:t>, </a:t>
            </a:r>
            <a:r>
              <a:rPr lang="en-US" sz="2000" dirty="0" err="1"/>
              <a:t>unerhört</a:t>
            </a:r>
            <a:r>
              <a:rPr lang="en-US" sz="2000" dirty="0"/>
              <a:t> – Content, der </a:t>
            </a:r>
            <a:r>
              <a:rPr lang="en-US" sz="2000" dirty="0" err="1"/>
              <a:t>uns</a:t>
            </a:r>
            <a:r>
              <a:rPr lang="en-US" sz="2000" dirty="0"/>
              <a:t> </a:t>
            </a:r>
            <a:r>
              <a:rPr lang="en-US" sz="2000" dirty="0" err="1"/>
              <a:t>sprachlos</a:t>
            </a:r>
            <a:r>
              <a:rPr lang="en-US" sz="2000" dirty="0"/>
              <a:t> </a:t>
            </a:r>
            <a:r>
              <a:rPr lang="en-US" sz="2000" dirty="0" err="1"/>
              <a:t>macht</a:t>
            </a:r>
            <a:r>
              <a:rPr lang="en-US" sz="2000" dirty="0"/>
              <a:t> und viral </a:t>
            </a:r>
            <a:r>
              <a:rPr lang="en-US" sz="2000" dirty="0" err="1"/>
              <a:t>wird</a:t>
            </a:r>
            <a:r>
              <a:rPr lang="en-US" sz="2000" dirty="0"/>
              <a:t>.</a:t>
            </a:r>
            <a:endParaRPr lang="de-DE" sz="2000" dirty="0"/>
          </a:p>
        </p:txBody>
      </p:sp>
      <p:pic>
        <p:nvPicPr>
          <p:cNvPr id="11" name="Onlinemedien 3" title="BVG - Muster der Vielfalt">
            <a:hlinkClick r:id="" action="ppaction://media"/>
            <a:extLst>
              <a:ext uri="{FF2B5EF4-FFF2-40B4-BE49-F238E27FC236}">
                <a16:creationId xmlns:a16="http://schemas.microsoft.com/office/drawing/2014/main" id="{F2620D7B-60E4-63D4-B5ED-F593FE5483D2}"/>
              </a:ext>
            </a:extLst>
          </p:cNvPr>
          <p:cNvPicPr>
            <a:picLocks noRot="1" noChangeAspect="1"/>
          </p:cNvPicPr>
          <p:nvPr>
            <a:videoFile r:link="rId3"/>
          </p:nvPr>
        </p:nvPicPr>
        <p:blipFill>
          <a:blip r:embed="rId7"/>
          <a:stretch>
            <a:fillRect/>
          </a:stretch>
        </p:blipFill>
        <p:spPr>
          <a:xfrm>
            <a:off x="4099379" y="2517362"/>
            <a:ext cx="3986723" cy="2252498"/>
          </a:xfrm>
          <a:prstGeom prst="rect">
            <a:avLst/>
          </a:prstGeom>
        </p:spPr>
      </p:pic>
    </p:spTree>
    <p:extLst>
      <p:ext uri="{BB962C8B-B14F-4D97-AF65-F5344CB8AC3E}">
        <p14:creationId xmlns:p14="http://schemas.microsoft.com/office/powerpoint/2010/main" val="283419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1"/>
                                        </p:tgtEl>
                                      </p:cBhvr>
                                    </p:cmd>
                                  </p:childTnLst>
                                </p:cTn>
                              </p:par>
                            </p:childTnLst>
                          </p:cTn>
                        </p:par>
                      </p:childTnLst>
                    </p:cTn>
                  </p:par>
                </p:childTnLst>
              </p:cTn>
              <p:nextCondLst>
                <p:cond evt="onClick" delay="0">
                  <p:tgtEl>
                    <p:spTgt spid="11"/>
                  </p:tgtEl>
                </p:cond>
              </p:nextCondLst>
            </p:seq>
            <p:video>
              <p:cMediaNode vol="80000">
                <p:cTn id="32" fill="hold" display="0">
                  <p:stCondLst>
                    <p:cond delay="indefinite"/>
                  </p:stCondLst>
                </p:cTn>
                <p:tgtEl>
                  <p:spTgt spid="11"/>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111970C5-29FF-4FE0-B8F8-95194CA5EFE5}"/>
              </a:ext>
            </a:extLst>
          </p:cNvPr>
          <p:cNvSpPr txBox="1"/>
          <p:nvPr/>
        </p:nvSpPr>
        <p:spPr>
          <a:xfrm>
            <a:off x="479905" y="3309339"/>
            <a:ext cx="3360190" cy="2769989"/>
          </a:xfrm>
          <a:prstGeom prst="rect">
            <a:avLst/>
          </a:prstGeom>
          <a:noFill/>
        </p:spPr>
        <p:txBody>
          <a:bodyPr wrap="square" rtlCol="0">
            <a:spAutoFit/>
          </a:bodyPr>
          <a:lstStyle/>
          <a:p>
            <a:pPr algn="ctr"/>
            <a:r>
              <a:rPr lang="de-DE" sz="4000" b="1">
                <a:latin typeface="Arial Black" panose="020B0A04020102020204" pitchFamily="34" charset="0"/>
                <a:cs typeface="Arial" panose="020B0604020202020204" pitchFamily="34" charset="0"/>
              </a:rPr>
              <a:t>Inspiriere</a:t>
            </a:r>
          </a:p>
          <a:p>
            <a:pPr algn="ctr"/>
            <a:r>
              <a:rPr lang="de-DE" sz="2000"/>
              <a:t>Erzähle interessante Geschichten rund um Deine Organisation. </a:t>
            </a:r>
            <a:br>
              <a:rPr lang="de-DE" sz="2000"/>
            </a:br>
            <a:r>
              <a:rPr lang="de-DE" sz="2000"/>
              <a:t>Sorge für „Wow“-Effekte.</a:t>
            </a:r>
          </a:p>
          <a:p>
            <a:pPr algn="ctr"/>
            <a:endParaRPr lang="de-DE"/>
          </a:p>
          <a:p>
            <a:pPr algn="ctr"/>
            <a:endParaRPr lang="de-DE"/>
          </a:p>
          <a:p>
            <a:pPr algn="ctr"/>
            <a:endParaRPr lang="de-DE"/>
          </a:p>
        </p:txBody>
      </p:sp>
      <p:sp>
        <p:nvSpPr>
          <p:cNvPr id="9" name="Textfeld 8">
            <a:extLst>
              <a:ext uri="{FF2B5EF4-FFF2-40B4-BE49-F238E27FC236}">
                <a16:creationId xmlns:a16="http://schemas.microsoft.com/office/drawing/2014/main" id="{758E3FDA-7840-423F-957E-F8F4951AF004}"/>
              </a:ext>
            </a:extLst>
          </p:cNvPr>
          <p:cNvSpPr txBox="1"/>
          <p:nvPr/>
        </p:nvSpPr>
        <p:spPr>
          <a:xfrm>
            <a:off x="4247581" y="3309339"/>
            <a:ext cx="3564836" cy="2215991"/>
          </a:xfrm>
          <a:prstGeom prst="rect">
            <a:avLst/>
          </a:prstGeom>
          <a:noFill/>
        </p:spPr>
        <p:txBody>
          <a:bodyPr wrap="square" rtlCol="0">
            <a:spAutoFit/>
          </a:bodyPr>
          <a:lstStyle/>
          <a:p>
            <a:pPr algn="ctr"/>
            <a:r>
              <a:rPr lang="de-DE" sz="4000" b="1">
                <a:latin typeface="Arial Black" panose="020B0A04020102020204" pitchFamily="34" charset="0"/>
                <a:cs typeface="Arial" panose="020B0604020202020204" pitchFamily="34" charset="0"/>
              </a:rPr>
              <a:t>Bilde</a:t>
            </a:r>
          </a:p>
          <a:p>
            <a:pPr algn="ctr"/>
            <a:r>
              <a:rPr lang="de-DE" sz="2000"/>
              <a:t>Biete Deinen Fans nützliche Informationen, die ihnen Mehrwert bieten und ihr Wissen erweitern. </a:t>
            </a:r>
          </a:p>
          <a:p>
            <a:pPr algn="ctr"/>
            <a:endParaRPr lang="de-DE"/>
          </a:p>
        </p:txBody>
      </p:sp>
      <p:sp>
        <p:nvSpPr>
          <p:cNvPr id="10" name="Textfeld 9">
            <a:extLst>
              <a:ext uri="{FF2B5EF4-FFF2-40B4-BE49-F238E27FC236}">
                <a16:creationId xmlns:a16="http://schemas.microsoft.com/office/drawing/2014/main" id="{E7FF5CA9-C2DA-4E7A-9D99-4B1C54A38868}"/>
              </a:ext>
            </a:extLst>
          </p:cNvPr>
          <p:cNvSpPr txBox="1"/>
          <p:nvPr/>
        </p:nvSpPr>
        <p:spPr>
          <a:xfrm>
            <a:off x="8219904" y="3309339"/>
            <a:ext cx="3360190" cy="2215991"/>
          </a:xfrm>
          <a:prstGeom prst="rect">
            <a:avLst/>
          </a:prstGeom>
          <a:noFill/>
        </p:spPr>
        <p:txBody>
          <a:bodyPr wrap="square" rtlCol="0">
            <a:spAutoFit/>
          </a:bodyPr>
          <a:lstStyle/>
          <a:p>
            <a:pPr algn="ctr"/>
            <a:r>
              <a:rPr lang="de-DE" sz="4000" b="1">
                <a:latin typeface="Arial Black" panose="020B0A04020102020204" pitchFamily="34" charset="0"/>
                <a:cs typeface="Arial" panose="020B0604020202020204" pitchFamily="34" charset="0"/>
              </a:rPr>
              <a:t>Unterhalte</a:t>
            </a:r>
          </a:p>
          <a:p>
            <a:pPr algn="ctr"/>
            <a:r>
              <a:rPr lang="de-DE" sz="2000"/>
              <a:t>Überrasche Deine Fans und amüsiere sie, gerne mit möglichst spektakulären Inhalten.</a:t>
            </a:r>
          </a:p>
          <a:p>
            <a:pPr algn="ctr"/>
            <a:endParaRPr lang="de-DE"/>
          </a:p>
        </p:txBody>
      </p:sp>
      <p:pic>
        <p:nvPicPr>
          <p:cNvPr id="6" name="Grafik 5" descr="Glühlampe">
            <a:extLst>
              <a:ext uri="{FF2B5EF4-FFF2-40B4-BE49-F238E27FC236}">
                <a16:creationId xmlns:a16="http://schemas.microsoft.com/office/drawing/2014/main" id="{2FC23B22-8962-47E0-AFFD-D676154E42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48375" y="1178781"/>
            <a:ext cx="1980000" cy="1980000"/>
          </a:xfrm>
          <a:prstGeom prst="rect">
            <a:avLst/>
          </a:prstGeom>
        </p:spPr>
      </p:pic>
      <p:pic>
        <p:nvPicPr>
          <p:cNvPr id="11" name="Grafik 10" descr="Abschlusshut">
            <a:extLst>
              <a:ext uri="{FF2B5EF4-FFF2-40B4-BE49-F238E27FC236}">
                <a16:creationId xmlns:a16="http://schemas.microsoft.com/office/drawing/2014/main" id="{6EB4661D-3913-4AE0-B895-1D99B35D4D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40007" y="910424"/>
            <a:ext cx="2160000" cy="2160000"/>
          </a:xfrm>
          <a:prstGeom prst="rect">
            <a:avLst/>
          </a:prstGeom>
        </p:spPr>
      </p:pic>
      <p:pic>
        <p:nvPicPr>
          <p:cNvPr id="13" name="Grafik 12" descr="Drama">
            <a:extLst>
              <a:ext uri="{FF2B5EF4-FFF2-40B4-BE49-F238E27FC236}">
                <a16:creationId xmlns:a16="http://schemas.microsoft.com/office/drawing/2014/main" id="{FB476C53-0854-4669-B2AD-40F151B144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29985" y="1178781"/>
            <a:ext cx="1800000" cy="1800000"/>
          </a:xfrm>
          <a:prstGeom prst="rect">
            <a:avLst/>
          </a:prstGeom>
        </p:spPr>
      </p:pic>
    </p:spTree>
    <p:extLst>
      <p:ext uri="{BB962C8B-B14F-4D97-AF65-F5344CB8AC3E}">
        <p14:creationId xmlns:p14="http://schemas.microsoft.com/office/powerpoint/2010/main" val="40836990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1152178" y="884201"/>
            <a:ext cx="10947057" cy="5473529"/>
          </a:xfrm>
          <a:prstGeom prst="rect">
            <a:avLst/>
          </a:prstGeom>
        </p:spPr>
      </p:pic>
      <p:sp>
        <p:nvSpPr>
          <p:cNvPr id="2" name="Titel 1"/>
          <p:cNvSpPr>
            <a:spLocks noGrp="1"/>
          </p:cNvSpPr>
          <p:nvPr>
            <p:ph type="title"/>
          </p:nvPr>
        </p:nvSpPr>
        <p:spPr/>
        <p:txBody>
          <a:bodyPr/>
          <a:lstStyle/>
          <a:p>
            <a:r>
              <a:rPr lang="de-DE"/>
              <a:t>FISH-Modell und Content Radar</a:t>
            </a:r>
          </a:p>
        </p:txBody>
      </p:sp>
      <p:sp>
        <p:nvSpPr>
          <p:cNvPr id="4" name="Textplatzhalter 3"/>
          <p:cNvSpPr>
            <a:spLocks noGrp="1"/>
          </p:cNvSpPr>
          <p:nvPr>
            <p:ph type="body" sz="half" idx="2"/>
          </p:nvPr>
        </p:nvSpPr>
        <p:spPr/>
        <p:txBody>
          <a:bodyPr/>
          <a:lstStyle/>
          <a:p>
            <a:r>
              <a:rPr lang="de-DE">
                <a:solidFill>
                  <a:schemeClr val="bg1"/>
                </a:solidFill>
              </a:rPr>
              <a:t>Von Kommunikationsberater Mirko Lange, München</a:t>
            </a:r>
          </a:p>
        </p:txBody>
      </p:sp>
    </p:spTree>
    <p:extLst>
      <p:ext uri="{BB962C8B-B14F-4D97-AF65-F5344CB8AC3E}">
        <p14:creationId xmlns:p14="http://schemas.microsoft.com/office/powerpoint/2010/main" val="5796724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00" y="-1044000"/>
            <a:ext cx="11424000" cy="8568000"/>
          </a:xfrm>
          <a:prstGeom prst="rect">
            <a:avLst/>
          </a:prstGeom>
        </p:spPr>
      </p:pic>
    </p:spTree>
    <p:extLst>
      <p:ext uri="{BB962C8B-B14F-4D97-AF65-F5344CB8AC3E}">
        <p14:creationId xmlns:p14="http://schemas.microsoft.com/office/powerpoint/2010/main" val="3594154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126CA-7308-4F7A-9E9F-7C4EE95C4C70}"/>
              </a:ext>
            </a:extLst>
          </p:cNvPr>
          <p:cNvSpPr>
            <a:spLocks noGrp="1"/>
          </p:cNvSpPr>
          <p:nvPr>
            <p:ph type="title"/>
          </p:nvPr>
        </p:nvSpPr>
        <p:spPr/>
        <p:txBody>
          <a:bodyPr/>
          <a:lstStyle/>
          <a:p>
            <a:r>
              <a:rPr lang="de-DE" dirty="0"/>
              <a:t>CATWOE</a:t>
            </a:r>
          </a:p>
        </p:txBody>
      </p:sp>
      <p:sp>
        <p:nvSpPr>
          <p:cNvPr id="5" name="Textfeld 4">
            <a:extLst>
              <a:ext uri="{FF2B5EF4-FFF2-40B4-BE49-F238E27FC236}">
                <a16:creationId xmlns:a16="http://schemas.microsoft.com/office/drawing/2014/main" id="{DAE9C830-7AFA-4283-802A-52B1506A5D3B}"/>
              </a:ext>
            </a:extLst>
          </p:cNvPr>
          <p:cNvSpPr txBox="1"/>
          <p:nvPr/>
        </p:nvSpPr>
        <p:spPr>
          <a:xfrm>
            <a:off x="6138000" y="1750530"/>
            <a:ext cx="1800000" cy="1800000"/>
          </a:xfrm>
          <a:prstGeom prst="rect">
            <a:avLst/>
          </a:prstGeom>
          <a:solidFill>
            <a:srgbClr val="17697F"/>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chemeClr val="bg1"/>
                </a:solidFill>
                <a:effectLst/>
                <a:uFillTx/>
                <a:latin typeface="Georgia" panose="02040502050405020303" pitchFamily="18" charset="0"/>
                <a:sym typeface="Arial"/>
              </a:rPr>
              <a:t>W</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chemeClr val="bg1"/>
                </a:solidFill>
              </a:rPr>
              <a:t>World View</a:t>
            </a:r>
            <a:endParaRPr kumimoji="0" lang="de-DE" sz="1600" b="0" i="0" u="none" strike="noStrike" cap="none" spc="0" normalizeH="0" baseline="0" dirty="0">
              <a:ln>
                <a:noFill/>
              </a:ln>
              <a:solidFill>
                <a:schemeClr val="bg1"/>
              </a:solidFill>
              <a:effectLst/>
              <a:uFillTx/>
              <a:sym typeface="Arial"/>
            </a:endParaRPr>
          </a:p>
        </p:txBody>
      </p:sp>
      <p:sp>
        <p:nvSpPr>
          <p:cNvPr id="11" name="Textfeld 10">
            <a:extLst>
              <a:ext uri="{FF2B5EF4-FFF2-40B4-BE49-F238E27FC236}">
                <a16:creationId xmlns:a16="http://schemas.microsoft.com/office/drawing/2014/main" id="{9CE31742-5E87-4D7F-B8B4-63CB0047038A}"/>
              </a:ext>
            </a:extLst>
          </p:cNvPr>
          <p:cNvSpPr txBox="1"/>
          <p:nvPr/>
        </p:nvSpPr>
        <p:spPr>
          <a:xfrm>
            <a:off x="522000" y="1750530"/>
            <a:ext cx="1800000" cy="1800000"/>
          </a:xfrm>
          <a:prstGeom prst="rect">
            <a:avLst/>
          </a:prstGeom>
          <a:solidFill>
            <a:srgbClr val="F5AC4D"/>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C</a:t>
            </a:r>
          </a:p>
          <a:p>
            <a:pPr marL="0" marR="0" indent="0" algn="ctr" defTabSz="914400" rtl="0" fontAlgn="auto" latinLnBrk="0" hangingPunct="0">
              <a:lnSpc>
                <a:spcPct val="100000"/>
              </a:lnSpc>
              <a:spcBef>
                <a:spcPts val="0"/>
              </a:spcBef>
              <a:spcAft>
                <a:spcPts val="0"/>
              </a:spcAft>
              <a:buClrTx/>
              <a:buSzTx/>
              <a:buFontTx/>
              <a:buNone/>
              <a:tabLst/>
            </a:pPr>
            <a:r>
              <a:rPr lang="de-DE" dirty="0" err="1"/>
              <a:t>Costumers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3" name="Textfeld 12">
            <a:extLst>
              <a:ext uri="{FF2B5EF4-FFF2-40B4-BE49-F238E27FC236}">
                <a16:creationId xmlns:a16="http://schemas.microsoft.com/office/drawing/2014/main" id="{F640E759-779A-4EAD-B87B-22D79F96F946}"/>
              </a:ext>
            </a:extLst>
          </p:cNvPr>
          <p:cNvSpPr txBox="1"/>
          <p:nvPr/>
        </p:nvSpPr>
        <p:spPr>
          <a:xfrm>
            <a:off x="2394000" y="1750530"/>
            <a:ext cx="1800000" cy="1800000"/>
          </a:xfrm>
          <a:prstGeom prst="rect">
            <a:avLst/>
          </a:prstGeom>
          <a:solidFill>
            <a:srgbClr val="FCD6A9"/>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A</a:t>
            </a:r>
          </a:p>
          <a:p>
            <a:pPr marL="0" marR="0" indent="0" algn="ctr" defTabSz="914400" rtl="0" fontAlgn="auto" latinLnBrk="0" hangingPunct="0">
              <a:lnSpc>
                <a:spcPct val="100000"/>
              </a:lnSpc>
              <a:spcBef>
                <a:spcPts val="0"/>
              </a:spcBef>
              <a:spcAft>
                <a:spcPts val="0"/>
              </a:spcAft>
              <a:buClrTx/>
              <a:buSzTx/>
              <a:buFontTx/>
              <a:buNone/>
              <a:tabLst/>
            </a:pPr>
            <a:r>
              <a:rPr lang="de-DE" dirty="0"/>
              <a:t>Actors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15" name="Textfeld 14">
            <a:extLst>
              <a:ext uri="{FF2B5EF4-FFF2-40B4-BE49-F238E27FC236}">
                <a16:creationId xmlns:a16="http://schemas.microsoft.com/office/drawing/2014/main" id="{53E48FDE-F86A-44AC-BFF6-EBF30FDB5090}"/>
              </a:ext>
            </a:extLst>
          </p:cNvPr>
          <p:cNvSpPr txBox="1"/>
          <p:nvPr/>
        </p:nvSpPr>
        <p:spPr>
          <a:xfrm>
            <a:off x="4266000" y="1750530"/>
            <a:ext cx="1800000" cy="1800000"/>
          </a:xfrm>
          <a:prstGeom prst="rect">
            <a:avLst/>
          </a:prstGeom>
          <a:solidFill>
            <a:srgbClr val="FDEBD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T</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Transformation</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1" name="Textfeld 20">
            <a:extLst>
              <a:ext uri="{FF2B5EF4-FFF2-40B4-BE49-F238E27FC236}">
                <a16:creationId xmlns:a16="http://schemas.microsoft.com/office/drawing/2014/main" id="{C730F261-1CDD-42E2-B825-EB2197BB2D40}"/>
              </a:ext>
            </a:extLst>
          </p:cNvPr>
          <p:cNvSpPr txBox="1"/>
          <p:nvPr/>
        </p:nvSpPr>
        <p:spPr>
          <a:xfrm>
            <a:off x="8010000" y="1750530"/>
            <a:ext cx="1800000" cy="1800000"/>
          </a:xfrm>
          <a:prstGeom prst="rect">
            <a:avLst/>
          </a:prstGeom>
          <a:solidFill>
            <a:srgbClr val="AFBCC5"/>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O </a:t>
            </a:r>
          </a:p>
          <a:p>
            <a:pPr marL="0" marR="0" indent="0" algn="ctr" defTabSz="914400" rtl="0" fontAlgn="auto" latinLnBrk="0" hangingPunct="0">
              <a:lnSpc>
                <a:spcPct val="100000"/>
              </a:lnSpc>
              <a:spcBef>
                <a:spcPts val="0"/>
              </a:spcBef>
              <a:spcAft>
                <a:spcPts val="0"/>
              </a:spcAft>
              <a:buClrTx/>
              <a:buSzTx/>
              <a:buFontTx/>
              <a:buNone/>
              <a:tabLst/>
            </a:pPr>
            <a:r>
              <a:rPr lang="de-DE" dirty="0" err="1">
                <a:solidFill>
                  <a:srgbClr val="000000"/>
                </a:solidFill>
              </a:rPr>
              <a:t>Owners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23" name="Textfeld 22">
            <a:extLst>
              <a:ext uri="{FF2B5EF4-FFF2-40B4-BE49-F238E27FC236}">
                <a16:creationId xmlns:a16="http://schemas.microsoft.com/office/drawing/2014/main" id="{786B9FE0-05ED-498E-A294-F174232D5E7E}"/>
              </a:ext>
            </a:extLst>
          </p:cNvPr>
          <p:cNvSpPr txBox="1"/>
          <p:nvPr/>
        </p:nvSpPr>
        <p:spPr>
          <a:xfrm>
            <a:off x="9882001" y="1750530"/>
            <a:ext cx="1800000" cy="1800000"/>
          </a:xfrm>
          <a:prstGeom prst="rect">
            <a:avLst/>
          </a:prstGeom>
          <a:solidFill>
            <a:srgbClr val="D8DDE3"/>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0" tIns="0" rIns="0" bIns="0" numCol="1" spcCol="38100" rtlCol="0" anchor="ctr" anchorCtr="1">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de-DE" sz="8000" b="1" i="0" u="none" strike="noStrike" cap="none" spc="0" normalizeH="0" baseline="0" dirty="0">
                <a:ln>
                  <a:noFill/>
                </a:ln>
                <a:solidFill>
                  <a:srgbClr val="000000"/>
                </a:solidFill>
                <a:effectLst/>
                <a:uFillTx/>
                <a:latin typeface="Georgia" panose="02040502050405020303" pitchFamily="18" charset="0"/>
                <a:sym typeface="Arial"/>
              </a:rPr>
              <a:t>E</a:t>
            </a:r>
            <a:r>
              <a:rPr kumimoji="0" lang="de-DE" sz="1600" b="0" i="0" u="none" strike="noStrike" cap="none" spc="0" normalizeH="0" baseline="0" dirty="0">
                <a:ln>
                  <a:noFill/>
                </a:ln>
                <a:solidFill>
                  <a:srgbClr val="000000"/>
                </a:solidFill>
                <a:effectLst/>
                <a:uFillTx/>
                <a:latin typeface="+mn-lt"/>
                <a:ea typeface="+mn-ea"/>
                <a:cs typeface="+mn-cs"/>
                <a:sym typeface="Arial"/>
              </a:rPr>
              <a:t> </a:t>
            </a:r>
          </a:p>
          <a:p>
            <a:pPr marL="0" marR="0" indent="0" algn="ctr" defTabSz="914400" rtl="0" fontAlgn="auto" latinLnBrk="0" hangingPunct="0">
              <a:lnSpc>
                <a:spcPct val="100000"/>
              </a:lnSpc>
              <a:spcBef>
                <a:spcPts val="0"/>
              </a:spcBef>
              <a:spcAft>
                <a:spcPts val="0"/>
              </a:spcAft>
              <a:buClrTx/>
              <a:buSzTx/>
              <a:buFontTx/>
              <a:buNone/>
              <a:tabLst/>
            </a:pPr>
            <a:r>
              <a:rPr lang="de-DE" dirty="0">
                <a:solidFill>
                  <a:srgbClr val="000000"/>
                </a:solidFill>
              </a:rPr>
              <a:t>Environmental </a:t>
            </a:r>
            <a:r>
              <a:rPr lang="de-DE" dirty="0" err="1">
                <a:solidFill>
                  <a:srgbClr val="000000"/>
                </a:solidFill>
              </a:rPr>
              <a:t>Constraints</a:t>
            </a:r>
            <a:endParaRPr kumimoji="0" lang="de-DE" sz="1600" b="0" i="0" u="none" strike="noStrike" cap="none" spc="0" normalizeH="0" baseline="0" dirty="0">
              <a:ln>
                <a:noFill/>
              </a:ln>
              <a:solidFill>
                <a:srgbClr val="000000"/>
              </a:solidFill>
              <a:effectLst/>
              <a:uFillTx/>
              <a:latin typeface="+mn-lt"/>
              <a:ea typeface="+mn-ea"/>
              <a:cs typeface="+mn-cs"/>
              <a:sym typeface="Arial"/>
            </a:endParaRPr>
          </a:p>
        </p:txBody>
      </p:sp>
      <p:sp>
        <p:nvSpPr>
          <p:cNvPr id="9" name="Inhaltsplatzhalter 3">
            <a:extLst>
              <a:ext uri="{FF2B5EF4-FFF2-40B4-BE49-F238E27FC236}">
                <a16:creationId xmlns:a16="http://schemas.microsoft.com/office/drawing/2014/main" id="{D55E928F-876B-4E3C-8EA8-2CB0B255A376}"/>
              </a:ext>
            </a:extLst>
          </p:cNvPr>
          <p:cNvSpPr>
            <a:spLocks noGrp="1"/>
          </p:cNvSpPr>
          <p:nvPr>
            <p:ph idx="1"/>
          </p:nvPr>
        </p:nvSpPr>
        <p:spPr>
          <a:xfrm>
            <a:off x="515999" y="4225732"/>
            <a:ext cx="11160001" cy="1800001"/>
          </a:xfrm>
          <a:solidFill>
            <a:srgbClr val="D8DDE3"/>
          </a:solidFill>
          <a:ln w="25400">
            <a:noFill/>
          </a:ln>
          <a:effectLst>
            <a:outerShdw blurRad="50800" dist="38100" dir="2700000" algn="tl" rotWithShape="0">
              <a:prstClr val="black">
                <a:alpha val="40000"/>
              </a:prstClr>
            </a:outerShdw>
          </a:effectLst>
        </p:spPr>
        <p:txBody>
          <a:bodyPr lIns="360000" tIns="180000" rIns="360000" bIns="180000">
            <a:noAutofit/>
          </a:bodyPr>
          <a:lstStyle/>
          <a:p>
            <a:pPr marL="0" indent="0">
              <a:buNone/>
            </a:pPr>
            <a:r>
              <a:rPr lang="de-DE" sz="2400" dirty="0"/>
              <a:t>Die </a:t>
            </a:r>
            <a:r>
              <a:rPr lang="de-DE" sz="2400" i="1" dirty="0"/>
              <a:t>Akteure des Systems</a:t>
            </a:r>
            <a:r>
              <a:rPr lang="de-DE" sz="2400" dirty="0"/>
              <a:t>. </a:t>
            </a:r>
          </a:p>
          <a:p>
            <a:pPr marL="0" indent="0">
              <a:buNone/>
            </a:pPr>
            <a:r>
              <a:rPr lang="de-DE" sz="2400" dirty="0"/>
              <a:t>Das betrifft die Personen, von denen die tatsächlichen Tätigkeiten ausgeführt werden müssen – was ist der Einfluss auf sie, wie werden sie reagieren wenn das System wie geplant eingeführt wird?</a:t>
            </a:r>
          </a:p>
        </p:txBody>
      </p:sp>
      <p:sp>
        <p:nvSpPr>
          <p:cNvPr id="10" name="Gleichschenkliges Dreieck 9">
            <a:extLst>
              <a:ext uri="{FF2B5EF4-FFF2-40B4-BE49-F238E27FC236}">
                <a16:creationId xmlns:a16="http://schemas.microsoft.com/office/drawing/2014/main" id="{89DFCDA0-9A9D-400F-9453-A069EA062A5E}"/>
              </a:ext>
            </a:extLst>
          </p:cNvPr>
          <p:cNvSpPr/>
          <p:nvPr/>
        </p:nvSpPr>
        <p:spPr>
          <a:xfrm>
            <a:off x="2800877" y="3610372"/>
            <a:ext cx="986246" cy="655710"/>
          </a:xfrm>
          <a:prstGeom prst="triangle">
            <a:avLst/>
          </a:prstGeom>
          <a:solidFill>
            <a:srgbClr val="D8DDE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de-DE" sz="1600" b="0" i="0" u="none" strike="noStrike" cap="none" spc="0" normalizeH="0" baseline="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1925054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00" y="-1044000"/>
            <a:ext cx="11423999" cy="8568000"/>
          </a:xfrm>
          <a:prstGeom prst="rect">
            <a:avLst/>
          </a:prstGeom>
        </p:spPr>
      </p:pic>
    </p:spTree>
    <p:extLst>
      <p:ext uri="{BB962C8B-B14F-4D97-AF65-F5344CB8AC3E}">
        <p14:creationId xmlns:p14="http://schemas.microsoft.com/office/powerpoint/2010/main" val="5423579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00" y="-1044000"/>
            <a:ext cx="11424000" cy="8568000"/>
          </a:xfrm>
          <a:prstGeom prst="rect">
            <a:avLst/>
          </a:prstGeom>
        </p:spPr>
      </p:pic>
    </p:spTree>
    <p:extLst>
      <p:ext uri="{BB962C8B-B14F-4D97-AF65-F5344CB8AC3E}">
        <p14:creationId xmlns:p14="http://schemas.microsoft.com/office/powerpoint/2010/main" val="31745168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00" y="-1044000"/>
            <a:ext cx="11424000" cy="8568000"/>
          </a:xfrm>
          <a:prstGeom prst="rect">
            <a:avLst/>
          </a:prstGeom>
        </p:spPr>
      </p:pic>
    </p:spTree>
    <p:extLst>
      <p:ext uri="{BB962C8B-B14F-4D97-AF65-F5344CB8AC3E}">
        <p14:creationId xmlns:p14="http://schemas.microsoft.com/office/powerpoint/2010/main" val="40919318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00" y="-1044000"/>
            <a:ext cx="11472000" cy="8604000"/>
          </a:xfrm>
          <a:prstGeom prst="rect">
            <a:avLst/>
          </a:prstGeom>
        </p:spPr>
      </p:pic>
    </p:spTree>
    <p:extLst>
      <p:ext uri="{BB962C8B-B14F-4D97-AF65-F5344CB8AC3E}">
        <p14:creationId xmlns:p14="http://schemas.microsoft.com/office/powerpoint/2010/main" val="15908943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150"/>
            <a:ext cx="12180000" cy="9135000"/>
          </a:xfrm>
          <a:prstGeom prst="rect">
            <a:avLst/>
          </a:prstGeom>
        </p:spPr>
      </p:pic>
    </p:spTree>
    <p:extLst>
      <p:ext uri="{BB962C8B-B14F-4D97-AF65-F5344CB8AC3E}">
        <p14:creationId xmlns:p14="http://schemas.microsoft.com/office/powerpoint/2010/main" val="223659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4463"/>
            <a:ext cx="12192000" cy="9144001"/>
          </a:xfrm>
          <a:prstGeom prst="rect">
            <a:avLst/>
          </a:prstGeom>
        </p:spPr>
      </p:pic>
    </p:spTree>
    <p:extLst>
      <p:ext uri="{BB962C8B-B14F-4D97-AF65-F5344CB8AC3E}">
        <p14:creationId xmlns:p14="http://schemas.microsoft.com/office/powerpoint/2010/main" val="33047526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715EE-0769-4A74-9455-54E923D9123A}"/>
              </a:ext>
            </a:extLst>
          </p:cNvPr>
          <p:cNvSpPr>
            <a:spLocks noGrp="1"/>
          </p:cNvSpPr>
          <p:nvPr>
            <p:ph type="title"/>
          </p:nvPr>
        </p:nvSpPr>
        <p:spPr/>
        <p:txBody>
          <a:bodyPr/>
          <a:lstStyle/>
          <a:p>
            <a:r>
              <a:rPr lang="de-DE" dirty="0"/>
              <a:t>Content erstellen</a:t>
            </a:r>
          </a:p>
        </p:txBody>
      </p:sp>
      <p:sp>
        <p:nvSpPr>
          <p:cNvPr id="3" name="Textplatzhalter 2">
            <a:extLst>
              <a:ext uri="{FF2B5EF4-FFF2-40B4-BE49-F238E27FC236}">
                <a16:creationId xmlns:a16="http://schemas.microsoft.com/office/drawing/2014/main" id="{86C73382-5B58-4F32-9C6C-F4BEF03C36FB}"/>
              </a:ext>
            </a:extLst>
          </p:cNvPr>
          <p:cNvSpPr>
            <a:spLocks noGrp="1"/>
          </p:cNvSpPr>
          <p:nvPr>
            <p:ph type="body" idx="1"/>
          </p:nvPr>
        </p:nvSpPr>
        <p:spPr/>
        <p:txBody>
          <a:bodyPr/>
          <a:lstStyle/>
          <a:p>
            <a:r>
              <a:rPr lang="de-DE" dirty="0"/>
              <a:t>Wie komme ich an gute Inhalte?</a:t>
            </a:r>
          </a:p>
        </p:txBody>
      </p:sp>
      <p:sp>
        <p:nvSpPr>
          <p:cNvPr id="7" name="Fußzeilenplatzhalter 6">
            <a:extLst>
              <a:ext uri="{FF2B5EF4-FFF2-40B4-BE49-F238E27FC236}">
                <a16:creationId xmlns:a16="http://schemas.microsoft.com/office/drawing/2014/main" id="{80929309-F446-4D41-B849-8C1A2EAEAF1B}"/>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2F6A2C10-EF27-4060-9994-59B2ABC584FB}"/>
              </a:ext>
            </a:extLst>
          </p:cNvPr>
          <p:cNvSpPr>
            <a:spLocks noGrp="1"/>
          </p:cNvSpPr>
          <p:nvPr>
            <p:ph type="sldNum" sz="quarter" idx="12"/>
          </p:nvPr>
        </p:nvSpPr>
        <p:spPr/>
        <p:txBody>
          <a:bodyPr/>
          <a:lstStyle/>
          <a:p>
            <a:fld id="{BAFF30EA-0E8F-4029-98E4-BCB635AEA523}" type="slidenum">
              <a:rPr lang="de-DE" smtClean="0"/>
              <a:pPr/>
              <a:t>96</a:t>
            </a:fld>
            <a:endParaRPr lang="de-DE" dirty="0"/>
          </a:p>
        </p:txBody>
      </p:sp>
      <p:graphicFrame>
        <p:nvGraphicFramePr>
          <p:cNvPr id="6" name="Diagramm 5">
            <a:extLst>
              <a:ext uri="{FF2B5EF4-FFF2-40B4-BE49-F238E27FC236}">
                <a16:creationId xmlns:a16="http://schemas.microsoft.com/office/drawing/2014/main" id="{0F0503E7-0FEC-4107-95B7-AD5EDC39A74E}"/>
              </a:ext>
            </a:extLst>
          </p:cNvPr>
          <p:cNvGraphicFramePr/>
          <p:nvPr/>
        </p:nvGraphicFramePr>
        <p:xfrm>
          <a:off x="4181793" y="-420444"/>
          <a:ext cx="9828000" cy="57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191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1EA028F-2FF7-4FFB-8327-C59C1F75918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83466C5B-2F07-43DB-8DBC-D538D79035E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2D2D5B82-5F6A-406C-A7C8-B0150395F211}"/>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1137973D-03F3-43B6-8984-CF53FD185C1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73ECAF5E-FBC5-405A-8F49-2CB495523FE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934F842A-6B19-4EF5-BAD6-7AD12EAEEAF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D9703383-DAB6-4129-B7AA-E9A0B9F0E92A}"/>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AD3F29FE-A22F-4EC1-A1CC-F4BDE806B35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AD0043E2-9494-4A5C-8958-DB4EE30179C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CFB17591-6560-4F0C-B4B5-56228877037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graphicEl>
                                              <a:dgm id="{4EFCAACF-BA06-485A-82A8-C33BE478CDBB}"/>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graphicEl>
                                              <a:dgm id="{018EEFB6-5B67-40AA-B460-A34FEB33D397}"/>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graphicEl>
                                              <a:dgm id="{8ACE4C9D-4213-488F-A4F1-2A1D8C72BA5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14D4158F-D294-45F7-A559-FB9889C95A7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Karte, Text enthält.&#10;&#10;Automatisch generierte Beschreibung">
            <a:extLst>
              <a:ext uri="{FF2B5EF4-FFF2-40B4-BE49-F238E27FC236}">
                <a16:creationId xmlns:a16="http://schemas.microsoft.com/office/drawing/2014/main" id="{BCEFF933-CE6F-443B-BFF8-0311E519B84B}"/>
              </a:ext>
            </a:extLst>
          </p:cNvPr>
          <p:cNvPicPr>
            <a:picLocks noGrp="1" noChangeAspect="1"/>
          </p:cNvPicPr>
          <p:nvPr>
            <p:ph idx="1"/>
          </p:nvPr>
        </p:nvPicPr>
        <p:blipFill rotWithShape="1">
          <a:blip r:embed="rId2"/>
          <a:srcRect b="1316"/>
          <a:stretch/>
        </p:blipFill>
        <p:spPr>
          <a:xfrm>
            <a:off x="20" y="10"/>
            <a:ext cx="12191980" cy="6857990"/>
          </a:xfrm>
          <a:prstGeom prst="rect">
            <a:avLst/>
          </a:prstGeom>
        </p:spPr>
      </p:pic>
    </p:spTree>
    <p:extLst>
      <p:ext uri="{BB962C8B-B14F-4D97-AF65-F5344CB8AC3E}">
        <p14:creationId xmlns:p14="http://schemas.microsoft.com/office/powerpoint/2010/main" val="9122567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34A25B-E4E2-4A1D-93D1-1D79E81E5B94}"/>
              </a:ext>
            </a:extLst>
          </p:cNvPr>
          <p:cNvSpPr>
            <a:spLocks noGrp="1"/>
          </p:cNvSpPr>
          <p:nvPr>
            <p:ph type="title"/>
          </p:nvPr>
        </p:nvSpPr>
        <p:spPr/>
        <p:txBody>
          <a:bodyPr/>
          <a:lstStyle/>
          <a:p>
            <a:r>
              <a:rPr lang="de-DE" dirty="0"/>
              <a:t>Die Content-Ampel</a:t>
            </a:r>
          </a:p>
        </p:txBody>
      </p:sp>
      <p:sp>
        <p:nvSpPr>
          <p:cNvPr id="3" name="Inhaltsplatzhalter 2">
            <a:extLst>
              <a:ext uri="{FF2B5EF4-FFF2-40B4-BE49-F238E27FC236}">
                <a16:creationId xmlns:a16="http://schemas.microsoft.com/office/drawing/2014/main" id="{7C171526-E2B6-44A6-A413-5B9CAFBF2237}"/>
              </a:ext>
            </a:extLst>
          </p:cNvPr>
          <p:cNvSpPr>
            <a:spLocks noGrp="1"/>
          </p:cNvSpPr>
          <p:nvPr>
            <p:ph idx="1"/>
          </p:nvPr>
        </p:nvSpPr>
        <p:spPr/>
        <p:txBody>
          <a:bodyPr>
            <a:normAutofit/>
          </a:bodyPr>
          <a:lstStyle/>
          <a:p>
            <a:pPr marL="514350" lvl="1" indent="-514350">
              <a:spcBef>
                <a:spcPts val="1000"/>
              </a:spcBef>
              <a:buFont typeface="+mj-lt"/>
              <a:buAutoNum type="arabicPeriod"/>
            </a:pPr>
            <a:r>
              <a:rPr lang="de-DE" sz="2800" dirty="0">
                <a:solidFill>
                  <a:schemeClr val="tx1"/>
                </a:solidFill>
              </a:rPr>
              <a:t>Welches sind die strategischen und Kommunikationsziele, die wir mit der </a:t>
            </a:r>
            <a:r>
              <a:rPr lang="de-DE" sz="2800" dirty="0" err="1">
                <a:solidFill>
                  <a:schemeClr val="tx1"/>
                </a:solidFill>
              </a:rPr>
              <a:t>Contentstrategie</a:t>
            </a:r>
            <a:r>
              <a:rPr lang="de-DE" sz="2800" dirty="0">
                <a:solidFill>
                  <a:schemeClr val="tx1"/>
                </a:solidFill>
              </a:rPr>
              <a:t> verfolgen?</a:t>
            </a:r>
          </a:p>
          <a:p>
            <a:pPr marL="514350" lvl="1" indent="-514350">
              <a:spcBef>
                <a:spcPts val="1000"/>
              </a:spcBef>
              <a:buFont typeface="+mj-lt"/>
              <a:buAutoNum type="arabicPeriod"/>
            </a:pPr>
            <a:r>
              <a:rPr lang="de-DE" sz="2800" dirty="0">
                <a:solidFill>
                  <a:schemeClr val="tx1"/>
                </a:solidFill>
              </a:rPr>
              <a:t>Welche Bezugsgruppen/Gesprächspartner wollen wir erreichen?</a:t>
            </a:r>
          </a:p>
          <a:p>
            <a:pPr marL="514350" lvl="1" indent="-514350">
              <a:spcBef>
                <a:spcPts val="1000"/>
              </a:spcBef>
              <a:buFont typeface="+mj-lt"/>
              <a:buAutoNum type="arabicPeriod"/>
            </a:pPr>
            <a:r>
              <a:rPr lang="de-DE" sz="2800" dirty="0">
                <a:solidFill>
                  <a:schemeClr val="tx1"/>
                </a:solidFill>
              </a:rPr>
              <a:t>Welche Bedürfnisse haben diese Bezugsgruppen?</a:t>
            </a:r>
          </a:p>
          <a:p>
            <a:pPr marL="514350" lvl="1" indent="-514350">
              <a:spcBef>
                <a:spcPts val="1000"/>
              </a:spcBef>
              <a:buFont typeface="+mj-lt"/>
              <a:buAutoNum type="arabicPeriod"/>
            </a:pPr>
            <a:r>
              <a:rPr lang="de-DE" sz="2800" dirty="0">
                <a:solidFill>
                  <a:schemeClr val="tx1"/>
                </a:solidFill>
              </a:rPr>
              <a:t>Wo finden wir diese Bezugsgruppen und wann erreichen wir sie?</a:t>
            </a:r>
          </a:p>
          <a:p>
            <a:pPr marL="514350" indent="-514350">
              <a:buFont typeface="+mj-lt"/>
              <a:buAutoNum type="arabicPeriod"/>
            </a:pPr>
            <a:endParaRPr lang="de-DE" dirty="0"/>
          </a:p>
          <a:p>
            <a:endParaRPr lang="de-DE" sz="2400" dirty="0"/>
          </a:p>
        </p:txBody>
      </p:sp>
      <p:sp>
        <p:nvSpPr>
          <p:cNvPr id="4" name="Fußzeilenplatzhalter 3">
            <a:extLst>
              <a:ext uri="{FF2B5EF4-FFF2-40B4-BE49-F238E27FC236}">
                <a16:creationId xmlns:a16="http://schemas.microsoft.com/office/drawing/2014/main" id="{03FD4729-B75A-4D65-A39B-E6F2A814CC62}"/>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CAD0A897-C245-49D2-84BC-4958BBF830CE}"/>
              </a:ext>
            </a:extLst>
          </p:cNvPr>
          <p:cNvSpPr>
            <a:spLocks noGrp="1"/>
          </p:cNvSpPr>
          <p:nvPr>
            <p:ph type="sldNum" sz="quarter" idx="12"/>
          </p:nvPr>
        </p:nvSpPr>
        <p:spPr/>
        <p:txBody>
          <a:bodyPr/>
          <a:lstStyle/>
          <a:p>
            <a:fld id="{BAFF30EA-0E8F-4029-98E4-BCB635AEA523}" type="slidenum">
              <a:rPr lang="de-DE" smtClean="0"/>
              <a:pPr/>
              <a:t>98</a:t>
            </a:fld>
            <a:endParaRPr lang="de-DE" dirty="0"/>
          </a:p>
        </p:txBody>
      </p:sp>
    </p:spTree>
    <p:extLst>
      <p:ext uri="{BB962C8B-B14F-4D97-AF65-F5344CB8AC3E}">
        <p14:creationId xmlns:p14="http://schemas.microsoft.com/office/powerpoint/2010/main" val="34095983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9783"/>
            <a:ext cx="12145543" cy="6130977"/>
          </a:xfrm>
          <a:prstGeom prst="rect">
            <a:avLst/>
          </a:prstGeom>
        </p:spPr>
      </p:pic>
    </p:spTree>
    <p:extLst>
      <p:ext uri="{BB962C8B-B14F-4D97-AF65-F5344CB8AC3E}">
        <p14:creationId xmlns:p14="http://schemas.microsoft.com/office/powerpoint/2010/main" val="2764817736"/>
      </p:ext>
    </p:extLst>
  </p:cSld>
  <p:clrMapOvr>
    <a:masterClrMapping/>
  </p:clrMapOvr>
</p:sld>
</file>

<file path=ppt/theme/theme1.xml><?xml version="1.0" encoding="utf-8"?>
<a:theme xmlns:a="http://schemas.openxmlformats.org/drawingml/2006/main" name="Digital-Enthusiast-Test">
  <a:themeElements>
    <a:clrScheme name="Digital-Enthusiast_1">
      <a:dk1>
        <a:srgbClr val="2A6C83"/>
      </a:dk1>
      <a:lt1>
        <a:sysClr val="window" lastClr="FFFFFF"/>
      </a:lt1>
      <a:dk2>
        <a:srgbClr val="F4952B"/>
      </a:dk2>
      <a:lt2>
        <a:srgbClr val="DFE3E5"/>
      </a:lt2>
      <a:accent1>
        <a:srgbClr val="2A6C83"/>
      </a:accent1>
      <a:accent2>
        <a:srgbClr val="F4952B"/>
      </a:accent2>
      <a:accent3>
        <a:srgbClr val="59C5C5"/>
      </a:accent3>
      <a:accent4>
        <a:srgbClr val="EF3B41"/>
      </a:accent4>
      <a:accent5>
        <a:srgbClr val="7F1416"/>
      </a:accent5>
      <a:accent6>
        <a:srgbClr val="F7DB5A"/>
      </a:accent6>
      <a:hlink>
        <a:srgbClr val="2A6C83"/>
      </a:hlink>
      <a:folHlink>
        <a:srgbClr val="7F1416"/>
      </a:folHlink>
    </a:clrScheme>
    <a:fontScheme name="Digital-Entusiast_Schrift">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MKW_WS2019-neu" id="{E41F95A3-D4DE-46E4-BD75-49C5746BCC94}" vid="{CAC4F3BD-239C-43AB-AF85-376A86103C7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65E7194A866EE447A6B194444F484C2C" ma:contentTypeVersion="2" ma:contentTypeDescription="Ein neues Dokument erstellen." ma:contentTypeScope="" ma:versionID="03f77f889fa99289e1ca926a1c74a56a">
  <xsd:schema xmlns:xsd="http://www.w3.org/2001/XMLSchema" xmlns:xs="http://www.w3.org/2001/XMLSchema" xmlns:p="http://schemas.microsoft.com/office/2006/metadata/properties" xmlns:ns2="47507971-1d65-48d1-81b6-22316dc3072b" targetNamespace="http://schemas.microsoft.com/office/2006/metadata/properties" ma:root="true" ma:fieldsID="99723bfd370bfe12c51db4312ab925c0" ns2:_="">
    <xsd:import namespace="47507971-1d65-48d1-81b6-22316dc3072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507971-1d65-48d1-81b6-22316dc307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184D75-C92E-4647-B506-80C5A5A74AB2}">
  <ds:schemaRefs>
    <ds:schemaRef ds:uri="http://schemas.microsoft.com/office/2006/metadata/properties"/>
    <ds:schemaRef ds:uri="http://schemas.microsoft.com/office/2006/documentManagement/types"/>
    <ds:schemaRef ds:uri="47507971-1d65-48d1-81b6-22316dc3072b"/>
    <ds:schemaRef ds:uri="http://purl.org/dc/terms/"/>
    <ds:schemaRef ds:uri="http://schemas.openxmlformats.org/package/2006/metadata/core-properties"/>
    <ds:schemaRef ds:uri="http://purl.org/dc/elements/1.1/"/>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A3D4B398-E076-4610-94BE-2D216FC9E7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507971-1d65-48d1-81b6-22316dc307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2F329D-39BE-4416-944E-89301D7B28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6500</Words>
  <Application>Microsoft Office PowerPoint</Application>
  <PresentationFormat>Breitbild</PresentationFormat>
  <Paragraphs>1104</Paragraphs>
  <Slides>157</Slides>
  <Notes>0</Notes>
  <HiddenSlides>0</HiddenSlides>
  <MMClips>22</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157</vt:i4>
      </vt:variant>
    </vt:vector>
  </HeadingPairs>
  <TitlesOfParts>
    <vt:vector size="167" baseType="lpstr">
      <vt:lpstr>Arial</vt:lpstr>
      <vt:lpstr>Arial Black</vt:lpstr>
      <vt:lpstr>Calibri</vt:lpstr>
      <vt:lpstr>Cambria</vt:lpstr>
      <vt:lpstr>Courier New</vt:lpstr>
      <vt:lpstr>Georgia</vt:lpstr>
      <vt:lpstr>Myriad Pro</vt:lpstr>
      <vt:lpstr>Open Sans</vt:lpstr>
      <vt:lpstr>Wingdings</vt:lpstr>
      <vt:lpstr>Digital-Enthusiast-Test</vt:lpstr>
      <vt:lpstr>Kommunikationskonzept</vt:lpstr>
      <vt:lpstr>Harald Ille, M.A.</vt:lpstr>
      <vt:lpstr>Inhalte</vt:lpstr>
      <vt:lpstr>Die Phasen des Konzepts</vt:lpstr>
      <vt:lpstr>PowerPoint-Präsentation</vt:lpstr>
      <vt:lpstr>Analyse</vt:lpstr>
      <vt:lpstr>CATWOE</vt:lpstr>
      <vt:lpstr>CATWOE</vt:lpstr>
      <vt:lpstr>CATWOE</vt:lpstr>
      <vt:lpstr>CATWOE</vt:lpstr>
      <vt:lpstr>CATWOE</vt:lpstr>
      <vt:lpstr>CATWOE</vt:lpstr>
      <vt:lpstr>CATWOE</vt:lpstr>
      <vt:lpstr>PEST-Analyse</vt:lpstr>
      <vt:lpstr>Political</vt:lpstr>
      <vt:lpstr>Economic</vt:lpstr>
      <vt:lpstr>Socio-cultural</vt:lpstr>
      <vt:lpstr>Technical</vt:lpstr>
      <vt:lpstr>Ziele</vt:lpstr>
      <vt:lpstr>PowerPoint-Präsentation</vt:lpstr>
      <vt:lpstr>PowerPoint-Präsentation</vt:lpstr>
      <vt:lpstr>SWOT-Analyse</vt:lpstr>
      <vt:lpstr>Strategien ableiten</vt:lpstr>
      <vt:lpstr>SWOT-Analyse (Vorlage)</vt:lpstr>
      <vt:lpstr>PowerPoint-Präsentation</vt:lpstr>
      <vt:lpstr>Ziele sollen SMART sein</vt:lpstr>
      <vt:lpstr>Spezifisch</vt:lpstr>
      <vt:lpstr>Messbar</vt:lpstr>
      <vt:lpstr>Akzeptiert</vt:lpstr>
      <vt:lpstr>Realistisch</vt:lpstr>
      <vt:lpstr>Terminiert</vt:lpstr>
      <vt:lpstr>PowerPoint-Präsentation</vt:lpstr>
      <vt:lpstr>Zielgruppen</vt:lpstr>
      <vt:lpstr>PowerPoint-Präsentation</vt:lpstr>
      <vt:lpstr>PowerPoint-Präsentation</vt:lpstr>
      <vt:lpstr>PowerPoint-Präsentation</vt:lpstr>
      <vt:lpstr>PowerPoint-Präsentation</vt:lpstr>
      <vt:lpstr>PowerPoint-Präsentation</vt:lpstr>
      <vt:lpstr>Limbic Types</vt:lpstr>
      <vt:lpstr>PowerPoint-Präsentation</vt:lpstr>
      <vt:lpstr>PowerPoint-Präsentation</vt:lpstr>
      <vt:lpstr>Stakeholder-Analyse</vt:lpstr>
      <vt:lpstr>Definition Stakeholder</vt:lpstr>
      <vt:lpstr>Stakeholder sind entscheidend!</vt:lpstr>
      <vt:lpstr>Stakeholder sind überall!</vt:lpstr>
      <vt:lpstr>PowerPoint-Präsentation</vt:lpstr>
      <vt:lpstr>Wer sind Stakeholder?</vt:lpstr>
      <vt:lpstr>Stakeholder verstehen</vt:lpstr>
      <vt:lpstr>Beziehung und Kommunikation</vt:lpstr>
      <vt:lpstr>Stakeholder-Mapping</vt:lpstr>
      <vt:lpstr>Stakeholder-Mapping</vt:lpstr>
      <vt:lpstr>PowerPoint-Präsentation</vt:lpstr>
      <vt:lpstr>Strategie</vt:lpstr>
      <vt:lpstr>Warum Strategie?</vt:lpstr>
      <vt:lpstr>Strategie, Taktik, Operations</vt:lpstr>
      <vt:lpstr>PowerPoint-Präsentation</vt:lpstr>
      <vt:lpstr>PowerPoint-Präsentation</vt:lpstr>
      <vt:lpstr>PowerPoint-Präsentation</vt:lpstr>
      <vt:lpstr>PowerPoint-Präsentation</vt:lpstr>
      <vt:lpstr>PowerPoint-Präsentation</vt:lpstr>
      <vt:lpstr>Vom „Why“ zur Story</vt:lpstr>
      <vt:lpstr>PowerPoint-Präsentation</vt:lpstr>
      <vt:lpstr>Das „Why“ ist der Nutzen</vt:lpstr>
      <vt:lpstr>PowerPoint-Präsentation</vt:lpstr>
      <vt:lpstr>Aufgabe: 20 Minuten</vt:lpstr>
      <vt:lpstr>Strategisches Vorgehen</vt:lpstr>
      <vt:lpstr>Gegenstand und Begriffe</vt:lpstr>
      <vt:lpstr>Strategie-Verständnis</vt:lpstr>
      <vt:lpstr>Systematisch oder intuitiv</vt:lpstr>
      <vt:lpstr>Handlungsspielraum</vt:lpstr>
      <vt:lpstr>Five Ps for Strategy</vt:lpstr>
      <vt:lpstr>Five Ps for Strategy</vt:lpstr>
      <vt:lpstr>top-down oder bottom-up</vt:lpstr>
      <vt:lpstr>in die Abläufe einbinden</vt:lpstr>
      <vt:lpstr>in die Abläufe einbinden</vt:lpstr>
      <vt:lpstr>Steuerung der Umsetzung</vt:lpstr>
      <vt:lpstr>permanente Aufgabe</vt:lpstr>
      <vt:lpstr>Was ist Content-Strategie?</vt:lpstr>
      <vt:lpstr>PowerPoint-Präsentation</vt:lpstr>
      <vt:lpstr>3H-Modell von YouTube</vt:lpstr>
      <vt:lpstr>Hero, Hub, Hygiene</vt:lpstr>
      <vt:lpstr>Hygiene-Content</vt:lpstr>
      <vt:lpstr>Übung</vt:lpstr>
      <vt:lpstr>Hub-Content</vt:lpstr>
      <vt:lpstr>Übung</vt:lpstr>
      <vt:lpstr>Hero-Content</vt:lpstr>
      <vt:lpstr>PowerPoint-Präsentation</vt:lpstr>
      <vt:lpstr>FISH-Modell und Content Radar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Content erstellen</vt:lpstr>
      <vt:lpstr>PowerPoint-Präsentation</vt:lpstr>
      <vt:lpstr>Die Content-Ampel</vt:lpstr>
      <vt:lpstr>PowerPoint-Präsentation</vt:lpstr>
      <vt:lpstr>Der Story Circle</vt:lpstr>
      <vt:lpstr>Kreative Leitidee</vt:lpstr>
      <vt:lpstr>Kreative Leitidee</vt:lpstr>
      <vt:lpstr>Kern der guten Geschichte</vt:lpstr>
      <vt:lpstr>Was soll eine Leitidee?</vt:lpstr>
      <vt:lpstr>Key Visual</vt:lpstr>
      <vt:lpstr>Vorteile von Key Visuals</vt:lpstr>
      <vt:lpstr>Slogan</vt:lpstr>
      <vt:lpstr>Eigenschaften von Slogans</vt:lpstr>
      <vt:lpstr>Kernbotschaft</vt:lpstr>
      <vt:lpstr>Fragen stellen!</vt:lpstr>
      <vt:lpstr>Inhalt und Tonalität!</vt:lpstr>
      <vt:lpstr>6 Faktoren für eine gute Botschaft</vt:lpstr>
      <vt:lpstr>Aufgabe: Kernbotschaften finden</vt:lpstr>
      <vt:lpstr>Aufgabe: Videos gucken ;-)</vt:lpstr>
      <vt:lpstr>PowerPoint-Präsentation</vt:lpstr>
      <vt:lpstr>PowerPoint-Präsentation</vt:lpstr>
      <vt:lpstr>Präsentation</vt:lpstr>
      <vt:lpstr>PowerPoint-Präsentation</vt:lpstr>
      <vt:lpstr>PowerPoint-Präsentation</vt:lpstr>
      <vt:lpstr>PowerPoint-Präsentation</vt:lpstr>
      <vt:lpstr>Vermarktung</vt:lpstr>
      <vt:lpstr>Empfehlungs- marketing</vt:lpstr>
      <vt:lpstr>Was müssen Influencer haben?</vt:lpstr>
      <vt:lpstr>Influencer-KPIs</vt:lpstr>
      <vt:lpstr>Markensympathie</vt:lpstr>
      <vt:lpstr>Brand fit</vt:lpstr>
      <vt:lpstr>Die Images müssen zusammenpassen!</vt:lpstr>
      <vt:lpstr>PowerPoint-Präsentation</vt:lpstr>
      <vt:lpstr>Glaubwürdigkeit ist wichtig!</vt:lpstr>
      <vt:lpstr>Studie „Influencer Facts“</vt:lpstr>
      <vt:lpstr>PowerPoint-Präsentation</vt:lpstr>
      <vt:lpstr>7 Tipps zum Influencer-Marketing</vt:lpstr>
      <vt:lpstr>7 Tipps zum Influencer-Marketing</vt:lpstr>
      <vt:lpstr>Marke und Promi sind sich ähnlich</vt:lpstr>
      <vt:lpstr>Brand fit</vt:lpstr>
      <vt:lpstr>Die Images müssen zusammenpassen!</vt:lpstr>
      <vt:lpstr>Glaubwürdigkeit ist wichtig!</vt:lpstr>
      <vt:lpstr>Und was messe ich dann?</vt:lpstr>
      <vt:lpstr>Studie „Influencer Facts“</vt:lpstr>
      <vt:lpstr>PowerPoint-Präsentation</vt:lpstr>
      <vt:lpstr>Aber mein Chef möchte Zahlen…?!</vt:lpstr>
      <vt:lpstr>Engagement Score</vt:lpstr>
      <vt:lpstr>Erfolgsmessung</vt:lpstr>
      <vt:lpstr>Was sind KPIs?</vt:lpstr>
      <vt:lpstr>PowerPoint-Präsentation</vt:lpstr>
      <vt:lpstr>PowerPoint-Präsentation</vt:lpstr>
      <vt:lpstr>3 Schritte</vt:lpstr>
      <vt:lpstr>Fragen ans Monitoring</vt:lpstr>
      <vt:lpstr>Tools fürs Monitoring</vt:lpstr>
      <vt:lpstr>Traffic und Zugriffe</vt:lpstr>
      <vt:lpstr>Tweets und Hashtags</vt:lpstr>
      <vt:lpstr>Mentions and Sentiment </vt:lpstr>
      <vt:lpstr>Direkter Wettbewerber</vt:lpstr>
      <vt:lpstr>Performance-Vergleich</vt:lpstr>
      <vt:lpstr>Presse-Clipping</vt:lpstr>
      <vt:lpstr>Hülsta-Clipping</vt:lpstr>
      <vt:lpstr>VIEL ERFOLG EUCH!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Kommunikationskonzept</dc:title>
  <dc:creator/>
  <cp:lastModifiedBy/>
  <cp:revision>11</cp:revision>
  <dcterms:created xsi:type="dcterms:W3CDTF">2020-06-24T16:38:39Z</dcterms:created>
  <dcterms:modified xsi:type="dcterms:W3CDTF">2022-07-10T15:24:42Z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0x01010065E7194A866EE447A6B194444F484C2C</vt:lpwstr>
  </property>
</Properties>
</file>